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wdp" ContentType="image/vnd.ms-photo"/>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121"/>
  </p:notesMasterIdLst>
  <p:handoutMasterIdLst>
    <p:handoutMasterId r:id="rId122"/>
  </p:handoutMasterIdLst>
  <p:sldIdLst>
    <p:sldId id="265" r:id="rId2"/>
    <p:sldId id="478" r:id="rId3"/>
    <p:sldId id="479" r:id="rId4"/>
    <p:sldId id="480" r:id="rId5"/>
    <p:sldId id="481" r:id="rId6"/>
    <p:sldId id="482" r:id="rId7"/>
    <p:sldId id="483" r:id="rId8"/>
    <p:sldId id="484" r:id="rId9"/>
    <p:sldId id="485" r:id="rId10"/>
    <p:sldId id="486" r:id="rId11"/>
    <p:sldId id="538" r:id="rId12"/>
    <p:sldId id="564" r:id="rId13"/>
    <p:sldId id="565" r:id="rId14"/>
    <p:sldId id="566" r:id="rId15"/>
    <p:sldId id="567" r:id="rId16"/>
    <p:sldId id="569" r:id="rId17"/>
    <p:sldId id="570" r:id="rId18"/>
    <p:sldId id="571" r:id="rId19"/>
    <p:sldId id="572" r:id="rId20"/>
    <p:sldId id="539" r:id="rId21"/>
    <p:sldId id="540" r:id="rId22"/>
    <p:sldId id="541" r:id="rId23"/>
    <p:sldId id="542" r:id="rId24"/>
    <p:sldId id="543" r:id="rId25"/>
    <p:sldId id="544" r:id="rId26"/>
    <p:sldId id="545" r:id="rId27"/>
    <p:sldId id="546" r:id="rId28"/>
    <p:sldId id="547" r:id="rId29"/>
    <p:sldId id="548" r:id="rId30"/>
    <p:sldId id="549" r:id="rId31"/>
    <p:sldId id="550" r:id="rId32"/>
    <p:sldId id="551" r:id="rId33"/>
    <p:sldId id="552" r:id="rId34"/>
    <p:sldId id="553" r:id="rId35"/>
    <p:sldId id="554" r:id="rId36"/>
    <p:sldId id="555" r:id="rId37"/>
    <p:sldId id="556" r:id="rId38"/>
    <p:sldId id="557" r:id="rId39"/>
    <p:sldId id="558" r:id="rId40"/>
    <p:sldId id="559" r:id="rId41"/>
    <p:sldId id="560" r:id="rId42"/>
    <p:sldId id="561" r:id="rId43"/>
    <p:sldId id="562" r:id="rId44"/>
    <p:sldId id="563" r:id="rId45"/>
    <p:sldId id="573" r:id="rId46"/>
    <p:sldId id="575" r:id="rId47"/>
    <p:sldId id="576" r:id="rId48"/>
    <p:sldId id="577" r:id="rId49"/>
    <p:sldId id="578" r:id="rId50"/>
    <p:sldId id="579" r:id="rId51"/>
    <p:sldId id="580" r:id="rId52"/>
    <p:sldId id="581" r:id="rId53"/>
    <p:sldId id="582" r:id="rId54"/>
    <p:sldId id="583" r:id="rId55"/>
    <p:sldId id="584" r:id="rId56"/>
    <p:sldId id="585" r:id="rId57"/>
    <p:sldId id="586" r:id="rId58"/>
    <p:sldId id="587" r:id="rId59"/>
    <p:sldId id="588" r:id="rId60"/>
    <p:sldId id="589" r:id="rId61"/>
    <p:sldId id="590" r:id="rId62"/>
    <p:sldId id="591" r:id="rId63"/>
    <p:sldId id="592" r:id="rId64"/>
    <p:sldId id="593" r:id="rId65"/>
    <p:sldId id="594" r:id="rId66"/>
    <p:sldId id="595" r:id="rId67"/>
    <p:sldId id="596" r:id="rId68"/>
    <p:sldId id="599" r:id="rId69"/>
    <p:sldId id="600" r:id="rId70"/>
    <p:sldId id="601" r:id="rId71"/>
    <p:sldId id="602" r:id="rId72"/>
    <p:sldId id="603" r:id="rId73"/>
    <p:sldId id="604" r:id="rId74"/>
    <p:sldId id="605" r:id="rId75"/>
    <p:sldId id="606" r:id="rId76"/>
    <p:sldId id="607" r:id="rId77"/>
    <p:sldId id="608" r:id="rId78"/>
    <p:sldId id="609" r:id="rId79"/>
    <p:sldId id="610" r:id="rId80"/>
    <p:sldId id="611" r:id="rId81"/>
    <p:sldId id="612" r:id="rId82"/>
    <p:sldId id="613" r:id="rId83"/>
    <p:sldId id="624" r:id="rId84"/>
    <p:sldId id="625" r:id="rId85"/>
    <p:sldId id="626" r:id="rId86"/>
    <p:sldId id="627" r:id="rId87"/>
    <p:sldId id="628" r:id="rId88"/>
    <p:sldId id="629" r:id="rId89"/>
    <p:sldId id="630" r:id="rId90"/>
    <p:sldId id="631" r:id="rId91"/>
    <p:sldId id="632" r:id="rId92"/>
    <p:sldId id="633" r:id="rId93"/>
    <p:sldId id="634" r:id="rId94"/>
    <p:sldId id="635" r:id="rId95"/>
    <p:sldId id="636" r:id="rId96"/>
    <p:sldId id="637" r:id="rId97"/>
    <p:sldId id="638" r:id="rId98"/>
    <p:sldId id="639" r:id="rId99"/>
    <p:sldId id="640" r:id="rId100"/>
    <p:sldId id="641" r:id="rId101"/>
    <p:sldId id="644" r:id="rId102"/>
    <p:sldId id="645" r:id="rId103"/>
    <p:sldId id="646" r:id="rId104"/>
    <p:sldId id="647" r:id="rId105"/>
    <p:sldId id="648" r:id="rId106"/>
    <p:sldId id="649" r:id="rId107"/>
    <p:sldId id="650" r:id="rId108"/>
    <p:sldId id="651" r:id="rId109"/>
    <p:sldId id="652" r:id="rId110"/>
    <p:sldId id="653" r:id="rId111"/>
    <p:sldId id="654" r:id="rId112"/>
    <p:sldId id="655" r:id="rId113"/>
    <p:sldId id="656" r:id="rId114"/>
    <p:sldId id="657" r:id="rId115"/>
    <p:sldId id="658" r:id="rId116"/>
    <p:sldId id="659" r:id="rId117"/>
    <p:sldId id="662" r:id="rId118"/>
    <p:sldId id="664" r:id="rId119"/>
    <p:sldId id="476" r:id="rId120"/>
  </p:sldIdLst>
  <p:sldSz cx="12188825"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3839">
          <p15:clr>
            <a:srgbClr val="A4A3A4"/>
          </p15:clr>
        </p15:guide>
      </p15:sldGuideLst>
    </p:ext>
    <p:ext uri="{2D200454-40CA-4A62-9FC3-DE9A4176ACB9}">
      <p15:notesGuideLst xmlns:p15="http://schemas.microsoft.com/office/powerpoint/2012/main" xmlns="">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157" autoAdjust="0"/>
    <p:restoredTop sz="94886" autoAdjust="0"/>
  </p:normalViewPr>
  <p:slideViewPr>
    <p:cSldViewPr>
      <p:cViewPr varScale="1">
        <p:scale>
          <a:sx n="87" d="100"/>
          <a:sy n="87" d="100"/>
        </p:scale>
        <p:origin x="-198" y="-84"/>
      </p:cViewPr>
      <p:guideLst>
        <p:guide orient="horz" pos="2160"/>
        <p:guide pos="3839"/>
      </p:guideLst>
    </p:cSldViewPr>
  </p:slideViewPr>
  <p:notesTextViewPr>
    <p:cViewPr>
      <p:scale>
        <a:sx n="1" d="1"/>
        <a:sy n="1" d="1"/>
      </p:scale>
      <p:origin x="0" y="0"/>
    </p:cViewPr>
  </p:notesTextViewPr>
  <p:notesViewPr>
    <p:cSldViewPr>
      <p:cViewPr varScale="1">
        <p:scale>
          <a:sx n="70" d="100"/>
          <a:sy n="70" d="100"/>
        </p:scale>
        <p:origin x="-2814" y="-9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presProps" Target="pres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viewProps" Target="view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notesMaster" Target="notesMasters/notesMaster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15.wmf"/><Relationship Id="rId2" Type="http://schemas.openxmlformats.org/officeDocument/2006/relationships/image" Target="../media/image14.wmf"/><Relationship Id="rId1" Type="http://schemas.openxmlformats.org/officeDocument/2006/relationships/image" Target="../media/image13.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C9EDCDC0-B218-4AB4-BC3D-5BDA95A4B4A4}" type="datetimeFigureOut">
              <a:rPr lang="en-US" smtClean="0"/>
              <a:t>8/16/2019</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D6CCD48-A15D-4990-8CF9-9D885E3A5716}" type="slidenum">
              <a:rPr lang="en-US" smtClean="0"/>
              <a:t>‹#›</a:t>
            </a:fld>
            <a:endParaRPr lang="en-US"/>
          </a:p>
        </p:txBody>
      </p:sp>
    </p:spTree>
    <p:extLst>
      <p:ext uri="{BB962C8B-B14F-4D97-AF65-F5344CB8AC3E}">
        <p14:creationId xmlns:p14="http://schemas.microsoft.com/office/powerpoint/2010/main" val="3668039165"/>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ax="8699" units="in"/>
          <inkml:channel name="Y" type="integer" max="6699" units="in"/>
        </inkml:traceFormat>
        <inkml:channelProperties>
          <inkml:channelProperty channel="X" name="resolution" value="1054.42419" units="1/in"/>
          <inkml:channelProperty channel="Y" name="resolution" value="1082.57922" units="1/in"/>
        </inkml:channelProperties>
      </inkml:inkSource>
      <inkml:timestamp xml:id="ts0" timeString="2007-10-17T17:47:11.715"/>
    </inkml:context>
    <inkml:brush xml:id="br0">
      <inkml:brushProperty name="width" value="0.05292" units="cm"/>
      <inkml:brushProperty name="height" value="0.05292" units="cm"/>
      <inkml:brushProperty name="color" value="#FF0000"/>
      <inkml:brushProperty name="fitToCurve" value="1"/>
      <inkml:brushProperty name="ignorePressure" value="1"/>
    </inkml:brush>
  </inkml:definitions>
  <inkml:trace contextRef="#ctx0" brushRef="#br0">87 45,'0'0,"0"0,0 0,0 0,0 0,0 0,0 0,0 9,-2-1,-4 12,0 9,-3 16,3 9,-3 6,-2 11,2-3,0-2,0-4,3-5,6-11,-6-4,12-5</inkml:trace>
  <inkml:trace contextRef="#ctx0" brushRef="#br0" timeOffset="370">407 97,'0'0,"0"0,0 0,0 8,0 9,3 12,0 10,9 10,-4 8,1-1,3 1,-6-8,-3-7,0-8,-3-11,0-3,-3-11,-3-9,-3-26,0-14,-2-11,-1-3,6 6,3 5,3 3,0 9,0 8,6 0,0 6,0 0,11 3,4-6,11 3,-3 0,4-6,2 3,3-2,-3 2,-6 8,-2 4</inkml:trace>
  <inkml:trace contextRef="#ctx0" brushRef="#br0" timeOffset="781">507 341,'0'0,"0"0,0 0,3 0,0 0,8 0,10 6,8 8</inkml:trace>
</inkml:ink>
</file>

<file path=ppt/ink/ink10.xml><?xml version="1.0" encoding="utf-8"?>
<inkml:ink xmlns:inkml="http://www.w3.org/2003/InkML">
  <inkml:definitions>
    <inkml:context xml:id="ctx0">
      <inkml:inkSource xml:id="inkSrc0">
        <inkml:traceFormat>
          <inkml:channel name="X" type="integer" max="8699" units="in"/>
          <inkml:channel name="Y" type="integer" max="6699" units="in"/>
        </inkml:traceFormat>
        <inkml:channelProperties>
          <inkml:channelProperty channel="X" name="resolution" value="1054.42419" units="1/in"/>
          <inkml:channelProperty channel="Y" name="resolution" value="1082.57922" units="1/in"/>
        </inkml:channelProperties>
      </inkml:inkSource>
      <inkml:timestamp xml:id="ts0" timeString="2007-10-17T17:48:35.505"/>
    </inkml:context>
    <inkml:brush xml:id="br0">
      <inkml:brushProperty name="width" value="0.05292" units="cm"/>
      <inkml:brushProperty name="height" value="0.05292" units="cm"/>
      <inkml:brushProperty name="color" value="#FF0000"/>
      <inkml:brushProperty name="fitToCurve" value="1"/>
      <inkml:brushProperty name="ignorePressure" value="1"/>
    </inkml:brush>
  </inkml:definitions>
  <inkml:trace contextRef="#ctx0" brushRef="#br0">150 0,'0'0,"3"0,0 3,3 5,-1 9,1 12,-3 8,6 23,-6 14,3 14,3 25,0 24,2 16,1 27,0 30,3 15,2 28,1 25,-1 18,1 20,-3 16,-4 18,-5 25,-6 15,-3 11,-5 25,-7 7,-9 7,7-2,-10 17,10-3,-4-5,1-7,2-13,-3-15,4-14,-7-19,7-27,-7-25,-2-31,-4-23,-5-37</inkml:trace>
</inkml:ink>
</file>

<file path=ppt/ink/ink11.xml><?xml version="1.0" encoding="utf-8"?>
<inkml:ink xmlns:inkml="http://www.w3.org/2003/InkML">
  <inkml:definitions>
    <inkml:context xml:id="ctx0">
      <inkml:inkSource xml:id="inkSrc0">
        <inkml:traceFormat>
          <inkml:channel name="X" type="integer" max="8699" units="in"/>
          <inkml:channel name="Y" type="integer" max="6699" units="in"/>
        </inkml:traceFormat>
        <inkml:channelProperties>
          <inkml:channelProperty channel="X" name="resolution" value="1054.42419" units="1/in"/>
          <inkml:channelProperty channel="Y" name="resolution" value="1082.57922" units="1/in"/>
        </inkml:channelProperties>
      </inkml:inkSource>
      <inkml:timestamp xml:id="ts0" timeString="2007-10-17T17:49:03.576"/>
    </inkml:context>
    <inkml:brush xml:id="br0">
      <inkml:brushProperty name="width" value="0.05292" units="cm"/>
      <inkml:brushProperty name="height" value="0.05292" units="cm"/>
      <inkml:brushProperty name="color" value="#FF0000"/>
      <inkml:brushProperty name="fitToCurve" value="1"/>
      <inkml:brushProperty name="ignorePressure" value="1"/>
    </inkml:brush>
  </inkml:definitions>
  <inkml:trace contextRef="#ctx0" brushRef="#br0">3 825,'0'0,"0"3,-3 0,3 0,0-3,0 0,0-3,3-8,3-15,0-8,11-17,-2-15,2-5,1-6,-1-5,1 2,-4 0,-2 18,2 13,-11 12,6 14,0 12,-3 14,5 28,4 9,-6 17,2 6,4-9,-3-6,-1-8,4-14,-1-15,4-11,8-17,3-20,0-11,4-12,4-17,-2 11,-5 9,-4 18,-12 10,-2 15,-6 22,-6 27,0 16,0 9,0 5,0 15,0-12,6 0,3-11</inkml:trace>
  <inkml:trace contextRef="#ctx0" brushRef="#br0" timeOffset="460">816 270,'3'-11,"6"-12,-3 0,0 1,0 2,-1 8,1 12,0 9,0 14,-3 17,6 16,-6 7,2 5,-5-5,3-12,0-11,3-11,-6-10,0-16,0-17,0-14,0-18,0-8,0-6,0 6,-3 0,6 6,3 2,3 6,-1 9,7 8,2 3,13 6,-1 3,12 2,2 1,1 2,-3 6,-3 0,-3 3,-6 5</inkml:trace>
  <inkml:trace contextRef="#ctx0" brushRef="#br0" timeOffset="841">828 356,'-9'0,"9"0,0 0,9 0,6-3,20 0,3 0,11-2,4 2,-1 3,-2 0,-4 5</inkml:trace>
  <inkml:trace contextRef="#ctx0" brushRef="#br0" timeOffset="1001">980 549,'0'0,"0"3,0 0,6 3,8-1,12 1,6 3,12 2,6-5,-6-1</inkml:trace>
  <inkml:trace contextRef="#ctx0" brushRef="#br0" timeOffset="1191">1528 663,'0'0,"-3"0,3 0,0 0,3-3,6-8,8-9,9-6,4-8,2-3,-3-5,-3 2,-6-3,1-3,-9 1,-4 8,-2 8,0 7,0 10,3 12,-4 12,-2 16,3 12,6-3,-1 0,7-11,5-4,6-19,12-8,-3-15,3-6,-6-8,3 0,-9 2,-6 10,-2 5,-7 14,-5 17,-3 17,-6 23,0 6,6 3</inkml:trace>
</inkml:ink>
</file>

<file path=ppt/ink/ink12.xml><?xml version="1.0" encoding="utf-8"?>
<inkml:ink xmlns:inkml="http://www.w3.org/2003/InkML">
  <inkml:definitions>
    <inkml:context xml:id="ctx0">
      <inkml:inkSource xml:id="inkSrc0">
        <inkml:traceFormat>
          <inkml:channel name="X" type="integer" max="8699" units="in"/>
          <inkml:channel name="Y" type="integer" max="6699" units="in"/>
        </inkml:traceFormat>
        <inkml:channelProperties>
          <inkml:channelProperty channel="X" name="resolution" value="1054.42419" units="1/in"/>
          <inkml:channelProperty channel="Y" name="resolution" value="1082.57922" units="1/in"/>
        </inkml:channelProperties>
      </inkml:inkSource>
      <inkml:timestamp xml:id="ts0" timeString="2007-10-17T17:49:16.054"/>
    </inkml:context>
    <inkml:brush xml:id="br0">
      <inkml:brushProperty name="width" value="0.05292" units="cm"/>
      <inkml:brushProperty name="height" value="0.05292" units="cm"/>
      <inkml:brushProperty name="color" value="#FF0000"/>
      <inkml:brushProperty name="fitToCurve" value="1"/>
      <inkml:brushProperty name="ignorePressure" value="1"/>
    </inkml:brush>
  </inkml:definitions>
  <inkml:trace contextRef="#ctx0" brushRef="#br0">0 1327,'0'0,"0"0,3 0,3-5,3 2,3 0,2 3,7 0,2 0,3 3,7 0,2 5,0-5,0 3,3-4,-3 1,-6 0,-2 3,-7-6,-2 0,-4 0,4-9,-7-2,1-6,0 0,-3-12,-1 1,4-9,-3-6,0 1,-1-4,-5-2,-3 0,0-1,0 1,0-3,6-6,-3-3,6 3,0 0,-1-2,1-1,-3 6,0 6,-6 8,0 3,0 9,3 8,-3 3,9 0,2 5,7 4,11 2,9 3,0 3,6 3,3 3,11-4,4 10,5-6,-3 2,-8-2,-4 2,-11-2,-6 2,-11-2,-4-3,-2-3,-7 0,-5 0,3 0,-3 0,3-3</inkml:trace>
  <inkml:trace contextRef="#ctx0" brushRef="#br0" timeOffset="991">1144 20,'-3'-3,"-3"0,-3-3,-3 3,4 0,-1 1,0 2,9 0,12 5,11 7,24-9,12 2,11-2,-3 0,-3 0,-11 2,-18 7,0-4,-20 4,-12 5,-9 11,-26 3,-6 4,5 4,-2-2</inkml:trace>
</inkml:ink>
</file>

<file path=ppt/ink/ink13.xml><?xml version="1.0" encoding="utf-8"?>
<inkml:ink xmlns:inkml="http://www.w3.org/2003/InkML">
  <inkml:definitions>
    <inkml:context xml:id="ctx0">
      <inkml:inkSource xml:id="inkSrc0">
        <inkml:traceFormat>
          <inkml:channel name="X" type="integer" max="8699" units="in"/>
          <inkml:channel name="Y" type="integer" max="6699" units="in"/>
        </inkml:traceFormat>
        <inkml:channelProperties>
          <inkml:channelProperty channel="X" name="resolution" value="1054.42419" units="1/in"/>
          <inkml:channelProperty channel="Y" name="resolution" value="1082.57922" units="1/in"/>
        </inkml:channelProperties>
      </inkml:inkSource>
      <inkml:timestamp xml:id="ts0" timeString="2007-10-17T17:49:01.773"/>
    </inkml:context>
    <inkml:brush xml:id="br0">
      <inkml:brushProperty name="width" value="0.05292" units="cm"/>
      <inkml:brushProperty name="height" value="0.05292" units="cm"/>
      <inkml:brushProperty name="color" value="#FF0000"/>
      <inkml:brushProperty name="fitToCurve" value="1"/>
      <inkml:brushProperty name="ignorePressure" value="1"/>
    </inkml:brush>
  </inkml:definitions>
  <inkml:trace contextRef="#ctx0" brushRef="#br0">186 62,'-3'-6,"0"-5,-3 0,3-4,-3 7,4-4,-1 7,-3-1,6 6,-3 3,0 11,3 17,-6 15,3 17,3 25,0 14,0 24,0 7,0 18,0 11,3 23,-3 6,0 26,3 22,0 11,-3 15,0 22,0 15,-9 20,6 8,-3 14,0 18,3 5,0 20,3 6,3 2,-6 10,-3-4,1 6,-1 6,3-9,-9 6,-3-3,0-11,4-4,-7-16,6-17,0-21,9-25</inkml:trace>
</inkml:ink>
</file>

<file path=ppt/ink/ink14.xml><?xml version="1.0" encoding="utf-8"?>
<inkml:ink xmlns:inkml="http://www.w3.org/2003/InkML">
  <inkml:definitions>
    <inkml:context xml:id="ctx0">
      <inkml:inkSource xml:id="inkSrc0">
        <inkml:traceFormat>
          <inkml:channel name="X" type="integer" max="8699" units="in"/>
          <inkml:channel name="Y" type="integer" max="6699" units="in"/>
        </inkml:traceFormat>
        <inkml:channelProperties>
          <inkml:channelProperty channel="X" name="resolution" value="1054.42419" units="1/in"/>
          <inkml:channelProperty channel="Y" name="resolution" value="1082.57922" units="1/in"/>
        </inkml:channelProperties>
      </inkml:inkSource>
      <inkml:timestamp xml:id="ts0" timeString="2007-10-17T17:49:02.544"/>
    </inkml:context>
    <inkml:brush xml:id="br0">
      <inkml:brushProperty name="width" value="0.05292" units="cm"/>
      <inkml:brushProperty name="height" value="0.05292" units="cm"/>
      <inkml:brushProperty name="color" value="#FF0000"/>
      <inkml:brushProperty name="fitToCurve" value="1"/>
      <inkml:brushProperty name="ignorePressure" value="1"/>
    </inkml:brush>
  </inkml:definitions>
  <inkml:trace contextRef="#ctx0" brushRef="#br0">910 0,'0'0,"0"0,-6 5,-12 15,-5 14,-6 23,0 14,-15 35,9 16,-6 17,6 32,5 22,-2 20,6 21,5 24,1 24,-1 14,7 19,-1 12,1 23,-4 11,-5 14,-1 12,1 17,-3 2,-1-2,4 0,-9-3,8 3,-8-3,3 5,3-8,-1 0,4-8,5-12,-2-8,5-26,6-20,-2-11,2-26,3-23,-6-28</inkml:trace>
</inkml:ink>
</file>

<file path=ppt/ink/ink15.xml><?xml version="1.0" encoding="utf-8"?>
<inkml:ink xmlns:inkml="http://www.w3.org/2003/InkML">
  <inkml:definitions>
    <inkml:context xml:id="ctx0">
      <inkml:inkSource xml:id="inkSrc0">
        <inkml:traceFormat>
          <inkml:channel name="X" type="integer" max="8699" units="in"/>
          <inkml:channel name="Y" type="integer" max="6699" units="in"/>
        </inkml:traceFormat>
        <inkml:channelProperties>
          <inkml:channelProperty channel="X" name="resolution" value="1054.42419" units="1/in"/>
          <inkml:channelProperty channel="Y" name="resolution" value="1082.57922" units="1/in"/>
        </inkml:channelProperties>
      </inkml:inkSource>
      <inkml:timestamp xml:id="ts0" timeString="2007-10-17T17:49:30.554"/>
    </inkml:context>
    <inkml:brush xml:id="br0">
      <inkml:brushProperty name="width" value="0.05292" units="cm"/>
      <inkml:brushProperty name="height" value="0.05292" units="cm"/>
      <inkml:brushProperty name="color" value="#FF0000"/>
      <inkml:brushProperty name="fitToCurve" value="1"/>
      <inkml:brushProperty name="ignorePressure" value="1"/>
    </inkml:brush>
  </inkml:definitions>
  <inkml:trace contextRef="#ctx0" brushRef="#br0">53 0,'0'0,"0"-3,0-3,0 0,0 4,0-4,0 6,0 0,0 0,0 6,3 2,0 9,6 3,-6 9,3-1,-4 9,4 3,0 3,-3 8,3 12,0 0,-3 8,3 3,-1 1,-2 2,0-6,-3 9,0 2,3 7,-9 2,-2 3,-1 0,-3 9,3-6,3 3,-2 0,8 2,-3-2,0 0,0 0,0 2,-3 1,-3 3,4 2,-1 12,-3 0,0 2,0 1,1 2,-1-8,3 9,0-1,6 9,0 0,9 6,-6-6,-3 0,3 3,3 8,-6 4,0 2,0 6,2-3,4 5,3-2,-3 3,3 0,-6-3,8 11,-8 0,3 0,-6-2,0-9,0 0,0-3,0 2,-3 7,0-6,3-6,0-6,0-11,3-11,6-12,-3-11,0-14,0-21,-4-8</inkml:trace>
  <inkml:trace contextRef="#ctx0" brushRef="#br0" timeOffset="15513">2400 4737,'0'0,"0"0,9 0,-3 3,12 2,5 4</inkml:trace>
  <inkml:trace contextRef="#ctx0" brushRef="#br0" timeOffset="15643">3214 4831,'0'0,"0"0,0 6,6 2,-3 7</inkml:trace>
  <inkml:trace contextRef="#ctx0" brushRef="#br0" timeOffset="15753">3556 4842,'-5'0,"-1"0,6 9</inkml:trace>
</inkml:ink>
</file>

<file path=ppt/ink/ink16.xml><?xml version="1.0" encoding="utf-8"?>
<inkml:ink xmlns:inkml="http://www.w3.org/2003/InkML">
  <inkml:definitions>
    <inkml:context xml:id="ctx0">
      <inkml:inkSource xml:id="inkSrc0">
        <inkml:traceFormat>
          <inkml:channel name="X" type="integer" max="8699" units="in"/>
          <inkml:channel name="Y" type="integer" max="6699" units="in"/>
        </inkml:traceFormat>
        <inkml:channelProperties>
          <inkml:channelProperty channel="X" name="resolution" value="1054.42419" units="1/in"/>
          <inkml:channelProperty channel="Y" name="resolution" value="1082.57922" units="1/in"/>
        </inkml:channelProperties>
      </inkml:inkSource>
      <inkml:timestamp xml:id="ts0" timeString="2007-10-17T17:49:37.104"/>
    </inkml:context>
    <inkml:brush xml:id="br0">
      <inkml:brushProperty name="width" value="0.05292" units="cm"/>
      <inkml:brushProperty name="height" value="0.05292" units="cm"/>
      <inkml:brushProperty name="color" value="#FF0000"/>
      <inkml:brushProperty name="fitToCurve" value="1"/>
      <inkml:brushProperty name="ignorePressure" value="1"/>
    </inkml:brush>
  </inkml:definitions>
  <inkml:trace contextRef="#ctx0" brushRef="#br0">131 264,'0'-5,"-8"-4,5-5,-3-6,3-3,3 0,3 6,-3 3,0-3,0 6,0 5,-6 6,0 9,-8 28,-10 34,1 11,0 12,11-9,6-5,12-15,9-20,5-13,12-18,3-17,3-23,3-16,-9-21,-9 12,-5 6,-7 16,-2 7,-6 13,-3 26,0 14,0 20,12 1,11-1,0-6,9-5,6-14,6-9,-3-20,-4-14,1-6,-11-14,-1-11,-6-18,-5 4</inkml:trace>
  <inkml:trace contextRef="#ctx0" brushRef="#br0" timeOffset="440">839 0,'0'0,"0"0,0 0,0 6,0 5,0 17,-5 18,-4 11,-3 11,6 9,0-6,4-3,2-3</inkml:trace>
  <inkml:trace contextRef="#ctx0" brushRef="#br0" timeOffset="601">854 111,'0'-9,"3"-2,3-3,2-3,4 5,6 7,8-1,6 9,6 2,2 10,1 7,-9 4,-3 8,-14 3,-3 6,-18-4,-9 4,-8 0,-6-4,0-7,5-12,7-1,8-13,9-6,9-3,11-2,9-1,6 6,3 11,0 9,-6 6,-9 5,-14 9,-9 5,-17 4,-15-1,-6-3,-3-5,-3-6,4-5,2-4,6-11</inkml:trace>
</inkml:ink>
</file>

<file path=ppt/ink/ink17.xml><?xml version="1.0" encoding="utf-8"?>
<inkml:ink xmlns:inkml="http://www.w3.org/2003/InkML">
  <inkml:definitions>
    <inkml:context xml:id="ctx0">
      <inkml:inkSource xml:id="inkSrc0">
        <inkml:traceFormat>
          <inkml:channel name="X" type="integer" max="8699" units="in"/>
          <inkml:channel name="Y" type="integer" max="6699" units="in"/>
        </inkml:traceFormat>
        <inkml:channelProperties>
          <inkml:channelProperty channel="X" name="resolution" value="1054.42419" units="1/in"/>
          <inkml:channelProperty channel="Y" name="resolution" value="1082.57922" units="1/in"/>
        </inkml:channelProperties>
      </inkml:inkSource>
      <inkml:timestamp xml:id="ts0" timeString="2007-10-17T17:49:44.294"/>
    </inkml:context>
    <inkml:brush xml:id="br0">
      <inkml:brushProperty name="width" value="0.05292" units="cm"/>
      <inkml:brushProperty name="height" value="0.05292" units="cm"/>
      <inkml:brushProperty name="color" value="#FF0000"/>
      <inkml:brushProperty name="fitToCurve" value="1"/>
      <inkml:brushProperty name="ignorePressure" value="1"/>
    </inkml:brush>
  </inkml:definitions>
  <inkml:trace contextRef="#ctx0" brushRef="#br0">1 19,'0'0,"0"0,0 0,0 0,0-3,0 1,0-4,0 3,3-3,-3 6,0 0,0 0,-3 6,3 14,0 14,0 17,3 2,0 12,9 9,8-9,6-20,3-16,12-21,-6-11,-1-17,1-19,-3-9,-14-3,-7 6,-5 2,-6 12,-9 8,1 18,-4 10,6 18,3 20,6 7,9 10,8-1,6-11,6-20,3-8,6-20,-7-17,-2-8,0-15,-8-2,-7-3,0-3,-11 8,0 3,-6 9</inkml:trace>
</inkml:ink>
</file>

<file path=ppt/ink/ink18.xml><?xml version="1.0" encoding="utf-8"?>
<inkml:ink xmlns:inkml="http://www.w3.org/2003/InkML">
  <inkml:definitions>
    <inkml:context xml:id="ctx0">
      <inkml:inkSource xml:id="inkSrc0">
        <inkml:traceFormat>
          <inkml:channel name="X" type="integer" max="8699" units="in"/>
          <inkml:channel name="Y" type="integer" max="6699" units="in"/>
        </inkml:traceFormat>
        <inkml:channelProperties>
          <inkml:channelProperty channel="X" name="resolution" value="1054.42419" units="1/in"/>
          <inkml:channelProperty channel="Y" name="resolution" value="1082.57922" units="1/in"/>
        </inkml:channelProperties>
      </inkml:inkSource>
      <inkml:timestamp xml:id="ts0" timeString="2007-10-17T17:49:44.965"/>
    </inkml:context>
    <inkml:brush xml:id="br0">
      <inkml:brushProperty name="width" value="0.05292" units="cm"/>
      <inkml:brushProperty name="height" value="0.05292" units="cm"/>
      <inkml:brushProperty name="color" value="#FF0000"/>
      <inkml:brushProperty name="fitToCurve" value="1"/>
      <inkml:brushProperty name="ignorePressure" value="1"/>
    </inkml:brush>
  </inkml:definitions>
  <inkml:trace contextRef="#ctx0" brushRef="#br0">36 177,'-3'-6,"-3"-8,0-6,-3 6,3 0,0 2,3 1,3 2,0 9,3 12,6 19,3 17,0 3,-1 14,-2-2,3-4,-3-5,0-12,-1-8,-2-8,-3-15,-3-11,0-22,0-7,-3-16,0 0,6-12,-3-5,0 2,3 1,-3 2,0 17,0 3,3 9,9 8,-3 9,14 11,-2 0,8 5,-3 7,-2-1,-4 6,-2 6,-6 5,-9-2,-6 11,-15-1,0 7,-8-9,8-6,1-8,2-9,9-5,6-6,9-6,12 1,11-4,3 6,12 6,-9 9,-6 10,-5 7,-10 10,-11 7,-12 2,-8 0,-7 0,-5-5,-9-7,-4 1,4-5</inkml:trace>
</inkml:ink>
</file>

<file path=ppt/ink/ink19.xml><?xml version="1.0" encoding="utf-8"?>
<inkml:ink xmlns:inkml="http://www.w3.org/2003/InkML">
  <inkml:definitions>
    <inkml:context xml:id="ctx0">
      <inkml:inkSource xml:id="inkSrc0">
        <inkml:traceFormat>
          <inkml:channel name="X" type="integer" max="8699" units="in"/>
          <inkml:channel name="Y" type="integer" max="6699" units="in"/>
        </inkml:traceFormat>
        <inkml:channelProperties>
          <inkml:channelProperty channel="X" name="resolution" value="1054.42419" units="1/in"/>
          <inkml:channelProperty channel="Y" name="resolution" value="1082.57922" units="1/in"/>
        </inkml:channelProperties>
      </inkml:inkSource>
      <inkml:timestamp xml:id="ts0" timeString="2007-10-17T17:49:40.979"/>
    </inkml:context>
    <inkml:brush xml:id="br0">
      <inkml:brushProperty name="width" value="0.05292" units="cm"/>
      <inkml:brushProperty name="height" value="0.05292" units="cm"/>
      <inkml:brushProperty name="color" value="#FF0000"/>
      <inkml:brushProperty name="fitToCurve" value="1"/>
      <inkml:brushProperty name="ignorePressure" value="1"/>
    </inkml:brush>
  </inkml:definitions>
  <inkml:trace contextRef="#ctx0" brushRef="#br0">240 7141,'0'0,"0"-5,0-1,3-8,-3-6,3-14,-3-5,3-18,-6-3,-3-12,0-16,-5-2,-1-4,-3-9,-2 0,-4-4,-2-10,4-8,2 3,-4-1,1-2,8 0,1-3,-1 0,6-17,3 0,-3 2,3 5,1-2,-1-6,3 5,3 7,-1 1,4 7,3 4,-3 2,6 1,-1-3,4-10,2 5,-2 4,0-2,2 15,2 1,-8 1,10 1,-10 4,4 3,6 6,-1-2,0 8,4 2,-1-2,-2-2,2-2,-3-5,1 9,0 5,0-1,-7 1,10 9,-1-3,3 10,1-2,5 9,0 3,9 0,-2 3,2-3,8 9,-2 6,12-1,0 6,-1 5,12 10,3-1,4 3,-6-3,4 9,-2 2,10 1,2-3,6 5,6 1,2-4,4 4,-9-4,-1 4,2 0,-2 0,4-10,0 10,2-3,4 2,0 0,-10 1,5 2,1-2,3 5,-1-3,1 0,0 1,1-7,-9 4,-6 2,-6 0,0 1,0 2,-2 0,-1 3,-6-3,3-3,0 3,-5-5,2 2,-2 3,-4-2,-9 2,7 0,-3 3,-4-3,4 3,-1 0,1 0,-3 0,5 3,0 3,10 2,-4 4,0 2,1-3,-3-2,-10-1,4 1,-7-1,-2 1,3 0,-6-1,-6 1,-4-1,-4 1,-4-1,-2-2,-7 0,-2-1,-4 1,-2 0,-1-3,-2 0,-6-3,3 0,-6 0,2 0,-2 0,-3 2,0-2,0 0,0 0,0 0,0 0,0 0,0 0,0 0,0 0,0 0,0 0,0 0,0 0,0 0,0 0,0 0,0 0,0 0,0 0,0 6,0-6,0 2,0 1,3 3,-3-4,6 1,-6 0,0 3,0 0,0 8,0 6,0 11,0 6,0 6,6 5,-3 7,3-1,-3 2,2 9,1 4,0-1,0 9,0-5,3 15,-6 1,5 4,-2-1,3-1,-3 10,0 3,5 8,-2 5,0 3,3-4,0 0,0 17,-3-7,-1 5,-2 10,0-3,3-4,0 9,-1 6,1 3,0 14,0 2,2 16,-2 10,0 4,3 1,-7 16,-8-4,3 10,-5 1,-4-5,-3 6,0-3,4-2,-7-7,1-8,2-9,-3-5,1-15,5-8,-3-12,9-13,3-14,0-13,-3-11</inkml:trace>
</inkml:ink>
</file>

<file path=ppt/ink/ink2.xml><?xml version="1.0" encoding="utf-8"?>
<inkml:ink xmlns:inkml="http://www.w3.org/2003/InkML">
  <inkml:definitions>
    <inkml:context xml:id="ctx0">
      <inkml:inkSource xml:id="inkSrc0">
        <inkml:traceFormat>
          <inkml:channel name="X" type="integer" max="8699" units="in"/>
          <inkml:channel name="Y" type="integer" max="6699" units="in"/>
        </inkml:traceFormat>
        <inkml:channelProperties>
          <inkml:channelProperty channel="X" name="resolution" value="1054.42419" units="1/in"/>
          <inkml:channelProperty channel="Y" name="resolution" value="1082.57922" units="1/in"/>
        </inkml:channelProperties>
      </inkml:inkSource>
      <inkml:timestamp xml:id="ts0" timeString="2007-10-17T17:47:09.682"/>
    </inkml:context>
    <inkml:brush xml:id="br0">
      <inkml:brushProperty name="width" value="0.05292" units="cm"/>
      <inkml:brushProperty name="height" value="0.05292" units="cm"/>
      <inkml:brushProperty name="color" value="#FF0000"/>
      <inkml:brushProperty name="fitToCurve" value="1"/>
      <inkml:brushProperty name="ignorePressure" value="1"/>
    </inkml:brush>
  </inkml:definitions>
  <inkml:trace contextRef="#ctx0" brushRef="#br0">392 0,'-3'0,"-3"-3,-4 3,4 0,-3 0,2 9,1 5,3 9,0 14,3 14,-4 14,-2 18,6 25,-9 14,-4 23,0 17,-6 20,0 29,-3 16,0 23,6 24,-10 13,1 20,0 14,-1 9,1 26,0 11,6 11,-4 6,7 3,7 5,3 4,2-10,8 1,5 0,1-9,5-16,1-13,3-2,-6-25,-7-18,-6-19,-6-15,6-11,-6-21</inkml:trace>
</inkml:ink>
</file>

<file path=ppt/ink/ink20.xml><?xml version="1.0" encoding="utf-8"?>
<inkml:ink xmlns:inkml="http://www.w3.org/2003/InkML">
  <inkml:definitions>
    <inkml:context xml:id="ctx0">
      <inkml:inkSource xml:id="inkSrc0">
        <inkml:traceFormat>
          <inkml:channel name="X" type="integer" max="8699" units="in"/>
          <inkml:channel name="Y" type="integer" max="6699" units="in"/>
        </inkml:traceFormat>
        <inkml:channelProperties>
          <inkml:channelProperty channel="X" name="resolution" value="1054.42419" units="1/in"/>
          <inkml:channelProperty channel="Y" name="resolution" value="1082.57922" units="1/in"/>
        </inkml:channelProperties>
      </inkml:inkSource>
      <inkml:timestamp xml:id="ts0" timeString="2007-10-17T17:51:09.256"/>
    </inkml:context>
    <inkml:brush xml:id="br0">
      <inkml:brushProperty name="width" value="0.05292" units="cm"/>
      <inkml:brushProperty name="height" value="0.05292" units="cm"/>
      <inkml:brushProperty name="color" value="#FF0000"/>
      <inkml:brushProperty name="fitToCurve" value="1"/>
      <inkml:brushProperty name="ignorePressure" value="1"/>
    </inkml:brush>
  </inkml:definitions>
  <inkml:trace contextRef="#ctx0" brushRef="#br0">3084 627,'0'0,"0"-3,0-5,0-1,0-5,0-3,0 3,0-3,-8-6,2 0,0-2,-3-4,1 7,-7-7,-2 6,2 1,-3-1,-2 3,-12 0,0 3,-6 0,0 6,0 0,-2-1,2-2,-6 3,9-1,-3-5,6 6,-6 2,0 1,0-1,-2 1,-1 5,3 3,-3 0,0 0,-8 0,-7 6,4-1,-3 7,-3 2,3-3,3 1,-1 5,4 2,2-1,0 1,4 10,-4-4,0 12,1 0,2 3,0 0,-2 2,2 1,-6 5,4 0,-1 1,4-4,-1 0,6 1,0 5,0 0,3 3,-6 9,4 2,-4 8,3 6,3 1,-3-1,3 1,-3-4,9-2,3 6,-6-1,3 3,-3 6,2 0,-5 6,12-3,-9 0,3-3,3 6,0-1,2 4,1 2,0-2,2 11,1-6,-4-9,10 1,-6 3,-4-1,10 3,-1 0,1 6,8 6,-6-6,6 3,3 2,3 1,3 11,-3 0,9 3,-3-3,5-8,10-6,2 0,12-6,0 3,9 0,-1 0,7-3,0-3,5-5,3-4,3-2,3 0,-2 6,8-9,2 0,7-5,0-1,5-5,4-9,5-2,0-12,3-6,1-5,7-6,-2-3,3-5,-3-6,-4-6,1 0,-5-11,-7-3,-2-3,-4-5,-2-7,0-5,-4-5,-8-9,3-9,-9-5,1-9,-4-2,-6-4,4-5,2-9,-3 6,1-2,-7 2,4-6,-4-14,-2-3,-3-11,-1-2,-2 2,0 0,-3-3,0 1,-3-16,2-7,-2-1,-5 1,2-1,-3 6,-6-3,-3-11,-5 3,-6 3,-6 5,-6 9,3-1,-6-7,0-9,-3 3,4-1,-7 9,0 9,-5 0,2-9,-8 6,-6-4,-3 10,-3 2,3-2,0 8,0-9,2-5,7 2,-3 1,-3 2,3 6,-1 9,-5 6,-3 0,3-12,-3-9,0 3,6 1,-6-1,3 3,3 9,-6 5,-3 6,-6 17,-11 23,-29 34</inkml:trace>
</inkml:ink>
</file>

<file path=ppt/ink/ink21.xml><?xml version="1.0" encoding="utf-8"?>
<inkml:ink xmlns:inkml="http://www.w3.org/2003/InkML">
  <inkml:definitions>
    <inkml:context xml:id="ctx0">
      <inkml:inkSource xml:id="inkSrc0">
        <inkml:traceFormat>
          <inkml:channel name="X" type="integer" max="8699" units="in"/>
          <inkml:channel name="Y" type="integer" max="6699" units="in"/>
        </inkml:traceFormat>
        <inkml:channelProperties>
          <inkml:channelProperty channel="X" name="resolution" value="1054.42419" units="1/in"/>
          <inkml:channelProperty channel="Y" name="resolution" value="1082.57922" units="1/in"/>
        </inkml:channelProperties>
      </inkml:inkSource>
      <inkml:timestamp xml:id="ts0" timeString="2007-10-17T17:51:18.890"/>
    </inkml:context>
    <inkml:brush xml:id="br0">
      <inkml:brushProperty name="width" value="0.05292" units="cm"/>
      <inkml:brushProperty name="height" value="0.05292" units="cm"/>
      <inkml:brushProperty name="color" value="#FF0000"/>
      <inkml:brushProperty name="fitToCurve" value="1"/>
      <inkml:brushProperty name="ignorePressure" value="1"/>
    </inkml:brush>
  </inkml:definitions>
  <inkml:trace contextRef="#ctx0" brushRef="#br0">104 1,'0'0,"0"0,-6 0,3 0,1 0,-1 6,3 5,0 9,3 6,-3 5,0 3,0 9,0 2,0 9,0 3,2 5,1 6,0 6,-3-3,0-2,-3-4,0-11,3-6,-2-5</inkml:trace>
  <inkml:trace contextRef="#ctx0" brushRef="#br0" timeOffset="281">18 694,'0'0,"-6"0,0 0,4 0,-1 12,3 13,0 12,8 9,7 5,-1-3,3-5,3-7,-5-10,-1-6,-2-12,2-8,0-14,1-11,-4-9,1-3,2-3</inkml:trace>
</inkml:ink>
</file>

<file path=ppt/ink/ink22.xml><?xml version="1.0" encoding="utf-8"?>
<inkml:ink xmlns:inkml="http://www.w3.org/2003/InkML">
  <inkml:definitions>
    <inkml:context xml:id="ctx0">
      <inkml:inkSource xml:id="inkSrc0">
        <inkml:traceFormat>
          <inkml:channel name="X" type="integer" max="8699" units="in"/>
          <inkml:channel name="Y" type="integer" max="6699" units="in"/>
        </inkml:traceFormat>
        <inkml:channelProperties>
          <inkml:channelProperty channel="X" name="resolution" value="1054.42419" units="1/in"/>
          <inkml:channelProperty channel="Y" name="resolution" value="1082.57922" units="1/in"/>
        </inkml:channelProperties>
      </inkml:inkSource>
      <inkml:timestamp xml:id="ts0" timeString="2007-10-17T17:57:08.763"/>
    </inkml:context>
    <inkml:brush xml:id="br0">
      <inkml:brushProperty name="width" value="0.05292" units="cm"/>
      <inkml:brushProperty name="height" value="0.05292" units="cm"/>
      <inkml:brushProperty name="color" value="#FF0000"/>
      <inkml:brushProperty name="fitToCurve" value="1"/>
      <inkml:brushProperty name="ignorePressure" value="1"/>
    </inkml:brush>
  </inkml:definitions>
  <inkml:trace contextRef="#ctx0" brushRef="#br0">6 14,'0'0,"0"-3,0 0,0 1,0-1,0 3,0-3,-3 3,0 3</inkml:trace>
  <inkml:trace contextRef="#ctx0" brushRef="#br0" timeOffset="90">70 79,'15'0,"16"6</inkml:trace>
</inkml:ink>
</file>

<file path=ppt/ink/ink23.xml><?xml version="1.0" encoding="utf-8"?>
<inkml:ink xmlns:inkml="http://www.w3.org/2003/InkML">
  <inkml:definitions>
    <inkml:context xml:id="ctx0">
      <inkml:inkSource xml:id="inkSrc0">
        <inkml:traceFormat>
          <inkml:channel name="X" type="integer" max="8699" units="in"/>
          <inkml:channel name="Y" type="integer" max="6699" units="in"/>
        </inkml:traceFormat>
        <inkml:channelProperties>
          <inkml:channelProperty channel="X" name="resolution" value="1054.42419" units="1/in"/>
          <inkml:channelProperty channel="Y" name="resolution" value="1082.57922" units="1/in"/>
        </inkml:channelProperties>
      </inkml:inkSource>
      <inkml:timestamp xml:id="ts0" timeString="2007-10-17T17:57:09.054"/>
    </inkml:context>
    <inkml:brush xml:id="br0">
      <inkml:brushProperty name="width" value="0.05292" units="cm"/>
      <inkml:brushProperty name="height" value="0.05292" units="cm"/>
      <inkml:brushProperty name="color" value="#FF0000"/>
      <inkml:brushProperty name="fitToCurve" value="1"/>
      <inkml:brushProperty name="ignorePressure" value="1"/>
    </inkml:brush>
  </inkml:definitions>
  <inkml:trace contextRef="#ctx0" brushRef="#br0">0 30,'0'-8,"3"-3,0 1,3 10,-3 0,4 0,-1 5,0 0</inkml:trace>
</inkml:ink>
</file>

<file path=ppt/ink/ink24.xml><?xml version="1.0" encoding="utf-8"?>
<inkml:ink xmlns:inkml="http://www.w3.org/2003/InkML">
  <inkml:definitions>
    <inkml:context xml:id="ctx0">
      <inkml:inkSource xml:id="inkSrc0">
        <inkml:traceFormat>
          <inkml:channel name="X" type="integer" max="8699" units="in"/>
          <inkml:channel name="Y" type="integer" max="6699" units="in"/>
        </inkml:traceFormat>
        <inkml:channelProperties>
          <inkml:channelProperty channel="X" name="resolution" value="1054.42419" units="1/in"/>
          <inkml:channelProperty channel="Y" name="resolution" value="1082.57922" units="1/in"/>
        </inkml:channelProperties>
      </inkml:inkSource>
      <inkml:timestamp xml:id="ts0" timeString="2007-10-17T17:57:09.344"/>
    </inkml:context>
    <inkml:brush xml:id="br0">
      <inkml:brushProperty name="width" value="0.05292" units="cm"/>
      <inkml:brushProperty name="height" value="0.05292" units="cm"/>
      <inkml:brushProperty name="color" value="#FF0000"/>
      <inkml:brushProperty name="fitToCurve" value="1"/>
      <inkml:brushProperty name="ignorePressure" value="1"/>
    </inkml:brush>
  </inkml:definitions>
  <inkml:trace contextRef="#ctx0" brushRef="#br0">0 69,'0'-6,"0"-11,0 2,4 4,-4-1,3 6,5 4</inkml:trace>
</inkml:ink>
</file>

<file path=ppt/ink/ink3.xml><?xml version="1.0" encoding="utf-8"?>
<inkml:ink xmlns:inkml="http://www.w3.org/2003/InkML">
  <inkml:definitions>
    <inkml:context xml:id="ctx0">
      <inkml:inkSource xml:id="inkSrc0">
        <inkml:traceFormat>
          <inkml:channel name="X" type="integer" max="8699" units="in"/>
          <inkml:channel name="Y" type="integer" max="6699" units="in"/>
        </inkml:traceFormat>
        <inkml:channelProperties>
          <inkml:channelProperty channel="X" name="resolution" value="1054.42419" units="1/in"/>
          <inkml:channelProperty channel="Y" name="resolution" value="1082.57922" units="1/in"/>
        </inkml:channelProperties>
      </inkml:inkSource>
      <inkml:timestamp xml:id="ts0" timeString="2007-10-17T17:47:10.463"/>
    </inkml:context>
    <inkml:brush xml:id="br0">
      <inkml:brushProperty name="width" value="0.05292" units="cm"/>
      <inkml:brushProperty name="height" value="0.05292" units="cm"/>
      <inkml:brushProperty name="color" value="#FF0000"/>
      <inkml:brushProperty name="fitToCurve" value="1"/>
      <inkml:brushProperty name="ignorePressure" value="1"/>
    </inkml:brush>
  </inkml:definitions>
  <inkml:trace contextRef="#ctx0" brushRef="#br0">280 0,'0'0,"-6"0,1 8,-4 12,-3 14,-2 20,2 17,-3 18,-5 22,-71 2778,91-2482,-3-4,0 21,6-6,0 0,0-8,0 5,0-17,3 3,-6-20,-3-5,-3-7,-14-19,-7-20,1-14,-3-20</inkml:trace>
</inkml:ink>
</file>

<file path=ppt/ink/ink4.xml><?xml version="1.0" encoding="utf-8"?>
<inkml:ink xmlns:inkml="http://www.w3.org/2003/InkML">
  <inkml:definitions>
    <inkml:context xml:id="ctx0">
      <inkml:inkSource xml:id="inkSrc0">
        <inkml:traceFormat>
          <inkml:channel name="X" type="integer" max="8699" units="in"/>
          <inkml:channel name="Y" type="integer" max="6699" units="in"/>
        </inkml:traceFormat>
        <inkml:channelProperties>
          <inkml:channelProperty channel="X" name="resolution" value="1054.42419" units="1/in"/>
          <inkml:channelProperty channel="Y" name="resolution" value="1082.57922" units="1/in"/>
        </inkml:channelProperties>
      </inkml:inkSource>
      <inkml:timestamp xml:id="ts0" timeString="2007-10-17T17:48:11.381"/>
    </inkml:context>
    <inkml:brush xml:id="br0">
      <inkml:brushProperty name="width" value="0.05292" units="cm"/>
      <inkml:brushProperty name="height" value="0.05292" units="cm"/>
      <inkml:brushProperty name="color" value="#FF0000"/>
      <inkml:brushProperty name="fitToCurve" value="1"/>
      <inkml:brushProperty name="ignorePressure" value="1"/>
    </inkml:brush>
  </inkml:definitions>
  <inkml:trace contextRef="#ctx0" brushRef="#br0">58 565,'0'0,"0"0,-6-3,3 3,-3 6,0-1,3 1,1 0,-1 2,0 4,0 2,3 0,0 0,0 9,3-3,3 0,-1 5,4-5,3 3,-1-4,-5 1,3-3,3 0,-1 3,4-6,5 3,-5 3,11 0,-3 0,4-6,8 3,-9 0,0 0,3-3,0 6,1-6,-1-2,0-1,9 1,-3-4,3 1,2-4,1 1,3 0,6-1,-1 4,4-6,8-3,-2 0,2-3,-2 0,-4-3,3-2,-2-1,-1-2,1 0,-4-4,3-5,1 1,-4-7,1 1,-10 2,-5-6,3 4,-9-6,-6 2,-5-2,-1-6,-8 9,-3-6,-3 6,-6-4,-6 7,-3-4,-6 7,4-7,-10 1,4 2,-1-2,-2 0,-6-6,-1 5,4-2,0 6,-6-4,-3 6,5 1,1-1,-3 3,-3 0,0-2,-3 2,3-3,-6 6,6 0,-6 0,3 3,-6 3,3-1,-6 1,-2-1,-7 4,7-3,-5 8,2-3,2 3,-6 3,1 0,0 6,2 0,3 2,-2 3,5 4,3 5,-5-3,-4 2,9 7,-2-3,-1 11,6-3,3 9,-3 5,12 0,2 1,7-4,8-8,3 0,3-5,3-9</inkml:trace>
  <inkml:trace contextRef="#ctx0" brushRef="#br0" timeOffset="3725">1207 1424,'0'0,"0"0,-3-2,-2-4,2 0,-6 1,0-1,0 0,-2-2,-1 2,-5 3,-7-2,-2 2,-6 0,-9 0,3 0,-1 0,4-2,-5 2,2-3,3 3,-3 6,3-3,0 0,3 3,-6 3,3-1,-3 1,-6 5,3 1,1-4,-1 4,0 2,-3-6,6 4,3-4,6 6,0-2,9-1,2 3,1 0,-1 3,1 3,2 6,-2-1,8 4,0 2,3 0,6 3,3-3,0 3,12 0,-1 1,16-1,2 2,8-2,-2 1,3-1,0 0,-3-6,3 3,2-2,-2-4,6-11,-3 3,5-3,4-2,-1-1,1-5,-1 2,3-5,7 0,-7-3,7 0,-1 0,4-3,-4 0,0-11,0 0,-5-9,2 1,-3-10,-5-4,-1-1,-8 0,-9 0,-5 0,-7-3,-5-8,-10 8,-2-8,-3 6,-3-1,-5 0,-7 1,-8 2,-4 6,-8 0,-8 0,-10 6,-8 2,-9 6,-9 6,-8 6</inkml:trace>
</inkml:ink>
</file>

<file path=ppt/ink/ink5.xml><?xml version="1.0" encoding="utf-8"?>
<inkml:ink xmlns:inkml="http://www.w3.org/2003/InkML">
  <inkml:definitions>
    <inkml:context xml:id="ctx0">
      <inkml:inkSource xml:id="inkSrc0">
        <inkml:traceFormat>
          <inkml:channel name="X" type="integer" max="8699" units="in"/>
          <inkml:channel name="Y" type="integer" max="6699" units="in"/>
        </inkml:traceFormat>
        <inkml:channelProperties>
          <inkml:channelProperty channel="X" name="resolution" value="1054.42419" units="1/in"/>
          <inkml:channelProperty channel="Y" name="resolution" value="1082.57922" units="1/in"/>
        </inkml:channelProperties>
      </inkml:inkSource>
      <inkml:timestamp xml:id="ts0" timeString="2007-10-17T17:48:24.059"/>
    </inkml:context>
    <inkml:brush xml:id="br0">
      <inkml:brushProperty name="width" value="0.05292" units="cm"/>
      <inkml:brushProperty name="height" value="0.05292" units="cm"/>
      <inkml:brushProperty name="color" value="#FF0000"/>
      <inkml:brushProperty name="fitToCurve" value="1"/>
      <inkml:brushProperty name="ignorePressure" value="1"/>
    </inkml:brush>
  </inkml:definitions>
  <inkml:trace contextRef="#ctx0" brushRef="#br0">0 86,'0'0,"0"-3,0-3,0 0,3 3,-3 3,9 0,-6 6,2 11,4 17,-3 4,0 16,-6 9,0 14,3 8,2 6,-2-11,3-6,3-14,0-14</inkml:trace>
  <inkml:trace contextRef="#ctx0" brushRef="#br0" timeOffset="440">649 9,'-5'0,"-1"2,3 7,-9 11,3 6,7 14,-1 14,3 17,3 6,2 0,1-3,3-5,3-15</inkml:trace>
  <inkml:trace contextRef="#ctx0" brushRef="#br0" timeOffset="641">446 0,'0'0,"2"0,7 0,9 0,31 0,12 0,15 9,17 13,3 13,-11 7,-15 10,-21 2,-17 6,-29 5,-26 12,-21 6,-23 6,-3-1,-5-5</inkml:trace>
</inkml:ink>
</file>

<file path=ppt/ink/ink6.xml><?xml version="1.0" encoding="utf-8"?>
<inkml:ink xmlns:inkml="http://www.w3.org/2003/InkML">
  <inkml:definitions>
    <inkml:context xml:id="ctx0">
      <inkml:inkSource xml:id="inkSrc0">
        <inkml:traceFormat>
          <inkml:channel name="X" type="integer" max="8699" units="in"/>
          <inkml:channel name="Y" type="integer" max="6699" units="in"/>
        </inkml:traceFormat>
        <inkml:channelProperties>
          <inkml:channelProperty channel="X" name="resolution" value="1054.42419" units="1/in"/>
          <inkml:channelProperty channel="Y" name="resolution" value="1082.57922" units="1/in"/>
        </inkml:channelProperties>
      </inkml:inkSource>
      <inkml:timestamp xml:id="ts0" timeString="2007-10-17T17:48:19.863"/>
    </inkml:context>
    <inkml:brush xml:id="br0">
      <inkml:brushProperty name="width" value="0.05292" units="cm"/>
      <inkml:brushProperty name="height" value="0.05292" units="cm"/>
      <inkml:brushProperty name="color" value="#FF0000"/>
      <inkml:brushProperty name="fitToCurve" value="1"/>
      <inkml:brushProperty name="ignorePressure" value="1"/>
    </inkml:brush>
  </inkml:definitions>
  <inkml:trace contextRef="#ctx0" brushRef="#br0">185 79,'0'-5,"-6"-4,0-5,1 3,-1-1,1 1,2 2,0 4,3 2,0 3,0 8,0 15,0 14,0 11,0 21,0 22,0 25,0 12,-3 14,-8 20,5 26,-8 2,8 29,-8 20,3 14,2 11,4 24,-4 4,4 15,2 20,-6 3,6 20,-5 2,8 4,-8 5,2-12,3 4,-3-15,4 3,-1-5,8-12,-2-3,6-23,-1-8,3-22,1-18,-1-20,-5-28,-1-12,1-28</inkml:trace>
</inkml:ink>
</file>

<file path=ppt/ink/ink7.xml><?xml version="1.0" encoding="utf-8"?>
<inkml:ink xmlns:inkml="http://www.w3.org/2003/InkML">
  <inkml:definitions>
    <inkml:context xml:id="ctx0">
      <inkml:inkSource xml:id="inkSrc0">
        <inkml:traceFormat>
          <inkml:channel name="X" type="integer" max="8699" units="in"/>
          <inkml:channel name="Y" type="integer" max="6699" units="in"/>
        </inkml:traceFormat>
        <inkml:channelProperties>
          <inkml:channelProperty channel="X" name="resolution" value="1054.42419" units="1/in"/>
          <inkml:channelProperty channel="Y" name="resolution" value="1082.57922" units="1/in"/>
        </inkml:channelProperties>
      </inkml:inkSource>
      <inkml:timestamp xml:id="ts0" timeString="2007-10-17T17:48:22.747"/>
    </inkml:context>
    <inkml:brush xml:id="br0">
      <inkml:brushProperty name="width" value="0.05292" units="cm"/>
      <inkml:brushProperty name="height" value="0.05292" units="cm"/>
      <inkml:brushProperty name="color" value="#FF0000"/>
      <inkml:brushProperty name="fitToCurve" value="1"/>
      <inkml:brushProperty name="ignorePressure" value="1"/>
    </inkml:brush>
  </inkml:definitions>
  <inkml:trace contextRef="#ctx0" brushRef="#br0">0 0,'-3'-3,"3"3,-3-6,-1-2,4 2,-3 3,3-2,0 2,0 0,0 3,0 0,0 0,3 6,1 5,2 6,0 9,0 8,4 3,-4 14,6 1,-2 11,2-1,-6 7,-6 8,7 3,-4 5,6 12,-6 3,7 6,-1 8,0-3,4 0,-1 6,4 6,-4 2,4 9,-3-2,-4 5,0 8,-2 12,-4 11,-3 3,3 6,-3 0,3 3,-12 0,12-6,-6-3,6 0,-3 6,0-3,0-3,0 6,0-6,3 14,-3-2,-3-3,-4 11,1 3,0 3,0-3,3-3,-4 0,4 0,3 3,0-17,0 5,3 1,7 2,-7 1,3-1,-3 1,3 8,-2 0,-1 5,0 4,0 2,-6 3,6-8,-3-3,6-3,-6-3,0 3,9-17,-5 5,-1 10,0-16,-3-2,3-8,-3-15,6-5,-9-12,3-15,0-2,0-14,-3-15,3-22</inkml:trace>
</inkml:ink>
</file>

<file path=ppt/ink/ink8.xml><?xml version="1.0" encoding="utf-8"?>
<inkml:ink xmlns:inkml="http://www.w3.org/2003/InkML">
  <inkml:definitions>
    <inkml:context xml:id="ctx0">
      <inkml:inkSource xml:id="inkSrc0">
        <inkml:traceFormat>
          <inkml:channel name="X" type="integer" max="8699" units="in"/>
          <inkml:channel name="Y" type="integer" max="6699" units="in"/>
        </inkml:traceFormat>
        <inkml:channelProperties>
          <inkml:channelProperty channel="X" name="resolution" value="1054.42419" units="1/in"/>
          <inkml:channelProperty channel="Y" name="resolution" value="1082.57922" units="1/in"/>
        </inkml:channelProperties>
      </inkml:inkSource>
      <inkml:timestamp xml:id="ts0" timeString="2007-10-17T17:48:37.949"/>
    </inkml:context>
    <inkml:brush xml:id="br0">
      <inkml:brushProperty name="width" value="0.05292" units="cm"/>
      <inkml:brushProperty name="height" value="0.05292" units="cm"/>
      <inkml:brushProperty name="color" value="#FF0000"/>
      <inkml:brushProperty name="fitToCurve" value="1"/>
      <inkml:brushProperty name="ignorePressure" value="1"/>
    </inkml:brush>
  </inkml:definitions>
  <inkml:trace contextRef="#ctx0" brushRef="#br0">58 231,'-6'0,"0"-3,1 0,-1 0,-6 0,9 3,0 12,3 16,0 12,3 23,-3 8,3 3,0-3,0-6,3-8,0-14,-4-12,-2-8,0-20,0-20,0-20,-2-23,-1-31,-6-20,9 14,0 6,9 17,2 14,4 15,5 11,-2 11,5 9,7 2,2 7,6 2,0 3,9-6,-3 0,3-2,-1 2</inkml:trace>
  <inkml:trace contextRef="#ctx0" brushRef="#br0" timeOffset="420">99 347,'0'0,"6"3,14 3,4 0,11-4,9-2,3-2,0-1,-9 3</inkml:trace>
  <inkml:trace contextRef="#ctx0" brushRef="#br0" timeOffset="571">0 774,'0'9,"0"-6,5 5,7 1,14-6,15-3,6-15,9 1,-1 0,1 0,-6-3</inkml:trace>
  <inkml:trace contextRef="#ctx0" brushRef="#br0" timeOffset="991">869 882,'0'0,"0"-5,0-10,6-4,14-18,18-12,9-16,17-9,7-15,8 1,6 9,-9-1,0 14,-18 4,-11 19</inkml:trace>
  <inkml:trace contextRef="#ctx0" brushRef="#br0" timeOffset="1171">1132 77,'-3'0,"3"3,0 5,9 7,-3 13,11 3,4 15,8 14,0 5,1 6,2-8,-3-6</inkml:trace>
</inkml:ink>
</file>

<file path=ppt/ink/ink9.xml><?xml version="1.0" encoding="utf-8"?>
<inkml:ink xmlns:inkml="http://www.w3.org/2003/InkML">
  <inkml:definitions>
    <inkml:context xml:id="ctx0">
      <inkml:inkSource xml:id="inkSrc0">
        <inkml:traceFormat>
          <inkml:channel name="X" type="integer" max="8699" units="in"/>
          <inkml:channel name="Y" type="integer" max="6699" units="in"/>
        </inkml:traceFormat>
        <inkml:channelProperties>
          <inkml:channelProperty channel="X" name="resolution" value="1054.42419" units="1/in"/>
          <inkml:channelProperty channel="Y" name="resolution" value="1082.57922" units="1/in"/>
        </inkml:channelProperties>
      </inkml:inkSource>
      <inkml:timestamp xml:id="ts0" timeString="2007-10-17T17:48:34.644"/>
    </inkml:context>
    <inkml:brush xml:id="br0">
      <inkml:brushProperty name="width" value="0.05292" units="cm"/>
      <inkml:brushProperty name="height" value="0.05292" units="cm"/>
      <inkml:brushProperty name="color" value="#FF0000"/>
      <inkml:brushProperty name="fitToCurve" value="1"/>
      <inkml:brushProperty name="ignorePressure" value="1"/>
    </inkml:brush>
  </inkml:definitions>
  <inkml:trace contextRef="#ctx0" brushRef="#br0">224 0,'-5'0,"-1"-3,0 3,-3 0,6 0,-3 5,6 4,-3 17,-5 5,8 12,-3 5,0 14,-3 18,0 20,3 13,0 21,3 8,3 20,-3 18,3 16,-3 9,3 31,-3 23,-6 11,1 14,-10 6,3 20,1 9,-10 19,4 18,2-3,1 5,-1 9,9-3,-5 11,2-2,3 8,3-5,0 5,3-6,3-8,3 3,-3-6,-3-14,3-9,-6-14,0-23,0-19</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7BAFD17-03A8-4AA5-B1E2-757E14898930}" type="datetimeFigureOut">
              <a:rPr lang="en-US" smtClean="0"/>
              <a:t>8/16/2019</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A7DB796-275C-4F7F-B285-1DB096A83F6A}" type="slidenum">
              <a:rPr lang="en-US" smtClean="0"/>
              <a:t>‹#›</a:t>
            </a:fld>
            <a:endParaRPr lang="en-US"/>
          </a:p>
        </p:txBody>
      </p:sp>
    </p:spTree>
    <p:extLst>
      <p:ext uri="{BB962C8B-B14F-4D97-AF65-F5344CB8AC3E}">
        <p14:creationId xmlns:p14="http://schemas.microsoft.com/office/powerpoint/2010/main" val="24063234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06E4332F-EE96-499F-A2B1-06575B4509D0}" type="slidenum">
              <a:rPr lang="ar-SA" altLang="en-US"/>
              <a:pPr eaLnBrk="1" hangingPunct="1"/>
              <a:t>2</a:t>
            </a:fld>
            <a:endParaRPr lang="en-US" altLang="en-US"/>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30084863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10"/>
          </p:nvPr>
        </p:nvSpPr>
        <p:spPr/>
        <p:txBody>
          <a:bodyPr/>
          <a:lstStyle/>
          <a:p>
            <a:fld id="{CA7DB796-275C-4F7F-B285-1DB096A83F6A}" type="slidenum">
              <a:rPr lang="en-US" smtClean="0"/>
              <a:t>21</a:t>
            </a:fld>
            <a:endParaRPr lang="en-US"/>
          </a:p>
        </p:txBody>
      </p:sp>
    </p:spTree>
    <p:extLst>
      <p:ext uri="{BB962C8B-B14F-4D97-AF65-F5344CB8AC3E}">
        <p14:creationId xmlns:p14="http://schemas.microsoft.com/office/powerpoint/2010/main" val="12407664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body" idx="1"/>
          </p:nvPr>
        </p:nvSpPr>
        <p:spPr>
          <a:ln/>
        </p:spPr>
        <p:txBody>
          <a:bodyPr/>
          <a:lstStyle/>
          <a:p>
            <a:endParaRPr lang="en-US" altLang="zh-CN">
              <a:ea typeface="SimSun" panose="02010600030101010101" pitchFamily="2" charset="-122"/>
            </a:endParaRPr>
          </a:p>
        </p:txBody>
      </p:sp>
      <p:sp>
        <p:nvSpPr>
          <p:cNvPr id="5123" name="Rectangle 3"/>
          <p:cNvSpPr>
            <a:spLocks noGrp="1" noRot="1" noChangeAspect="1" noChangeArrowheads="1" noTextEdit="1"/>
          </p:cNvSpPr>
          <p:nvPr>
            <p:ph type="sldImg"/>
          </p:nvPr>
        </p:nvSpPr>
        <p:spPr>
          <a:ln cap="flat"/>
        </p:spPr>
      </p:sp>
    </p:spTree>
    <p:extLst>
      <p:ext uri="{BB962C8B-B14F-4D97-AF65-F5344CB8AC3E}">
        <p14:creationId xmlns:p14="http://schemas.microsoft.com/office/powerpoint/2010/main" val="14419019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0050" name="Rectangle 2"/>
          <p:cNvSpPr>
            <a:spLocks noGrp="1" noRot="1" noChangeAspect="1" noChangeArrowheads="1" noTextEdit="1"/>
          </p:cNvSpPr>
          <p:nvPr>
            <p:ph type="sldImg"/>
          </p:nvPr>
        </p:nvSpPr>
        <p:spPr>
          <a:ln/>
        </p:spPr>
      </p:sp>
      <p:sp>
        <p:nvSpPr>
          <p:cNvPr id="770051" name="Rectangle 3"/>
          <p:cNvSpPr>
            <a:spLocks noGrp="1" noChangeArrowheads="1"/>
          </p:cNvSpPr>
          <p:nvPr>
            <p:ph type="body" idx="1"/>
          </p:nvPr>
        </p:nvSpPr>
        <p:spPr/>
        <p:txBody>
          <a:bodyPr/>
          <a:lstStyle/>
          <a:p>
            <a:endParaRPr lang="zh-CN" altLang="en-US">
              <a:ea typeface="SimSun" panose="02010600030101010101" pitchFamily="2" charset="-122"/>
            </a:endParaRPr>
          </a:p>
        </p:txBody>
      </p:sp>
    </p:spTree>
    <p:extLst>
      <p:ext uri="{BB962C8B-B14F-4D97-AF65-F5344CB8AC3E}">
        <p14:creationId xmlns:p14="http://schemas.microsoft.com/office/powerpoint/2010/main" val="28640364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5106" name="Rectangle 2"/>
          <p:cNvSpPr>
            <a:spLocks noGrp="1" noRot="1" noChangeAspect="1" noChangeArrowheads="1" noTextEdit="1"/>
          </p:cNvSpPr>
          <p:nvPr>
            <p:ph type="sldImg"/>
          </p:nvPr>
        </p:nvSpPr>
        <p:spPr>
          <a:ln/>
        </p:spPr>
      </p:sp>
      <p:sp>
        <p:nvSpPr>
          <p:cNvPr id="815107" name="Rectangle 3"/>
          <p:cNvSpPr>
            <a:spLocks noGrp="1" noChangeArrowheads="1"/>
          </p:cNvSpPr>
          <p:nvPr>
            <p:ph type="body" idx="1"/>
          </p:nvPr>
        </p:nvSpPr>
        <p:spPr/>
        <p:txBody>
          <a:bodyPr/>
          <a:lstStyle/>
          <a:p>
            <a:endParaRPr lang="zh-CN" altLang="en-US">
              <a:ea typeface="SimSun" panose="02010600030101010101" pitchFamily="2" charset="-122"/>
            </a:endParaRPr>
          </a:p>
        </p:txBody>
      </p:sp>
    </p:spTree>
    <p:extLst>
      <p:ext uri="{BB962C8B-B14F-4D97-AF65-F5344CB8AC3E}">
        <p14:creationId xmlns:p14="http://schemas.microsoft.com/office/powerpoint/2010/main" val="1885819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4626" name="Rectangle 2"/>
          <p:cNvSpPr>
            <a:spLocks noGrp="1" noRot="1" noChangeAspect="1" noChangeArrowheads="1" noTextEdit="1"/>
          </p:cNvSpPr>
          <p:nvPr>
            <p:ph type="sldImg"/>
          </p:nvPr>
        </p:nvSpPr>
        <p:spPr>
          <a:ln/>
        </p:spPr>
      </p:sp>
      <p:sp>
        <p:nvSpPr>
          <p:cNvPr id="794627" name="Rectangle 3"/>
          <p:cNvSpPr>
            <a:spLocks noGrp="1" noChangeArrowheads="1"/>
          </p:cNvSpPr>
          <p:nvPr>
            <p:ph type="body" idx="1"/>
          </p:nvPr>
        </p:nvSpPr>
        <p:spPr/>
        <p:txBody>
          <a:bodyPr/>
          <a:lstStyle/>
          <a:p>
            <a:endParaRPr lang="zh-CN" altLang="en-US">
              <a:ea typeface="SimSun" panose="02010600030101010101" pitchFamily="2" charset="-122"/>
            </a:endParaRPr>
          </a:p>
        </p:txBody>
      </p:sp>
    </p:spTree>
    <p:extLst>
      <p:ext uri="{BB962C8B-B14F-4D97-AF65-F5344CB8AC3E}">
        <p14:creationId xmlns:p14="http://schemas.microsoft.com/office/powerpoint/2010/main" val="17126642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6674" name="Rectangle 2"/>
          <p:cNvSpPr>
            <a:spLocks noGrp="1" noRot="1" noChangeAspect="1" noChangeArrowheads="1" noTextEdit="1"/>
          </p:cNvSpPr>
          <p:nvPr>
            <p:ph type="sldImg"/>
          </p:nvPr>
        </p:nvSpPr>
        <p:spPr>
          <a:ln/>
        </p:spPr>
      </p:sp>
      <p:sp>
        <p:nvSpPr>
          <p:cNvPr id="796675" name="Rectangle 3"/>
          <p:cNvSpPr>
            <a:spLocks noGrp="1" noChangeArrowheads="1"/>
          </p:cNvSpPr>
          <p:nvPr>
            <p:ph type="body" idx="1"/>
          </p:nvPr>
        </p:nvSpPr>
        <p:spPr/>
        <p:txBody>
          <a:bodyPr/>
          <a:lstStyle/>
          <a:p>
            <a:endParaRPr lang="zh-CN" altLang="en-US">
              <a:ea typeface="SimSun" panose="02010600030101010101" pitchFamily="2" charset="-122"/>
            </a:endParaRPr>
          </a:p>
        </p:txBody>
      </p:sp>
    </p:spTree>
    <p:extLst>
      <p:ext uri="{BB962C8B-B14F-4D97-AF65-F5344CB8AC3E}">
        <p14:creationId xmlns:p14="http://schemas.microsoft.com/office/powerpoint/2010/main" val="24361680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22" name="Rectangle 2"/>
          <p:cNvSpPr>
            <a:spLocks noGrp="1" noRot="1" noChangeAspect="1" noChangeArrowheads="1" noTextEdit="1"/>
          </p:cNvSpPr>
          <p:nvPr>
            <p:ph type="sldImg"/>
          </p:nvPr>
        </p:nvSpPr>
        <p:spPr>
          <a:ln/>
        </p:spPr>
      </p:sp>
      <p:sp>
        <p:nvSpPr>
          <p:cNvPr id="798723" name="Rectangle 3"/>
          <p:cNvSpPr>
            <a:spLocks noGrp="1" noChangeArrowheads="1"/>
          </p:cNvSpPr>
          <p:nvPr>
            <p:ph type="body" idx="1"/>
          </p:nvPr>
        </p:nvSpPr>
        <p:spPr/>
        <p:txBody>
          <a:bodyPr/>
          <a:lstStyle/>
          <a:p>
            <a:endParaRPr lang="zh-CN" altLang="en-US">
              <a:ea typeface="SimSun" panose="02010600030101010101" pitchFamily="2" charset="-122"/>
            </a:endParaRPr>
          </a:p>
        </p:txBody>
      </p:sp>
    </p:spTree>
    <p:extLst>
      <p:ext uri="{BB962C8B-B14F-4D97-AF65-F5344CB8AC3E}">
        <p14:creationId xmlns:p14="http://schemas.microsoft.com/office/powerpoint/2010/main" val="29454030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0770" name="Rectangle 2"/>
          <p:cNvSpPr>
            <a:spLocks noGrp="1" noRot="1" noChangeAspect="1" noChangeArrowheads="1" noTextEdit="1"/>
          </p:cNvSpPr>
          <p:nvPr>
            <p:ph type="sldImg"/>
          </p:nvPr>
        </p:nvSpPr>
        <p:spPr>
          <a:ln/>
        </p:spPr>
      </p:sp>
      <p:sp>
        <p:nvSpPr>
          <p:cNvPr id="800771" name="Rectangle 3"/>
          <p:cNvSpPr>
            <a:spLocks noGrp="1" noChangeArrowheads="1"/>
          </p:cNvSpPr>
          <p:nvPr>
            <p:ph type="body" idx="1"/>
          </p:nvPr>
        </p:nvSpPr>
        <p:spPr/>
        <p:txBody>
          <a:bodyPr/>
          <a:lstStyle/>
          <a:p>
            <a:endParaRPr lang="zh-CN" altLang="en-US">
              <a:ea typeface="SimSun" panose="02010600030101010101" pitchFamily="2" charset="-122"/>
            </a:endParaRPr>
          </a:p>
        </p:txBody>
      </p:sp>
    </p:spTree>
    <p:extLst>
      <p:ext uri="{BB962C8B-B14F-4D97-AF65-F5344CB8AC3E}">
        <p14:creationId xmlns:p14="http://schemas.microsoft.com/office/powerpoint/2010/main" val="37798878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2818" name="Rectangle 2"/>
          <p:cNvSpPr>
            <a:spLocks noGrp="1" noRot="1" noChangeAspect="1" noChangeArrowheads="1" noTextEdit="1"/>
          </p:cNvSpPr>
          <p:nvPr>
            <p:ph type="sldImg"/>
          </p:nvPr>
        </p:nvSpPr>
        <p:spPr>
          <a:ln/>
        </p:spPr>
      </p:sp>
      <p:sp>
        <p:nvSpPr>
          <p:cNvPr id="802819" name="Rectangle 3"/>
          <p:cNvSpPr>
            <a:spLocks noGrp="1" noChangeArrowheads="1"/>
          </p:cNvSpPr>
          <p:nvPr>
            <p:ph type="body" idx="1"/>
          </p:nvPr>
        </p:nvSpPr>
        <p:spPr/>
        <p:txBody>
          <a:bodyPr/>
          <a:lstStyle/>
          <a:p>
            <a:endParaRPr lang="zh-CN" altLang="en-US">
              <a:ea typeface="SimSun" panose="02010600030101010101" pitchFamily="2" charset="-122"/>
            </a:endParaRPr>
          </a:p>
        </p:txBody>
      </p:sp>
    </p:spTree>
    <p:extLst>
      <p:ext uri="{BB962C8B-B14F-4D97-AF65-F5344CB8AC3E}">
        <p14:creationId xmlns:p14="http://schemas.microsoft.com/office/powerpoint/2010/main" val="27740627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4866" name="Rectangle 2"/>
          <p:cNvSpPr>
            <a:spLocks noGrp="1" noRot="1" noChangeAspect="1" noChangeArrowheads="1" noTextEdit="1"/>
          </p:cNvSpPr>
          <p:nvPr>
            <p:ph type="sldImg"/>
          </p:nvPr>
        </p:nvSpPr>
        <p:spPr>
          <a:ln/>
        </p:spPr>
      </p:sp>
      <p:sp>
        <p:nvSpPr>
          <p:cNvPr id="804867" name="Rectangle 3"/>
          <p:cNvSpPr>
            <a:spLocks noGrp="1" noChangeArrowheads="1"/>
          </p:cNvSpPr>
          <p:nvPr>
            <p:ph type="body" idx="1"/>
          </p:nvPr>
        </p:nvSpPr>
        <p:spPr/>
        <p:txBody>
          <a:bodyPr/>
          <a:lstStyle/>
          <a:p>
            <a:endParaRPr lang="zh-CN" altLang="en-US">
              <a:ea typeface="SimSun" panose="02010600030101010101" pitchFamily="2" charset="-122"/>
            </a:endParaRPr>
          </a:p>
        </p:txBody>
      </p:sp>
    </p:spTree>
    <p:extLst>
      <p:ext uri="{BB962C8B-B14F-4D97-AF65-F5344CB8AC3E}">
        <p14:creationId xmlns:p14="http://schemas.microsoft.com/office/powerpoint/2010/main" val="36202484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DADFEFED-2414-412F-A88D-37803E6038D2}" type="slidenum">
              <a:rPr lang="ar-SA" altLang="en-US"/>
              <a:pPr eaLnBrk="1" hangingPunct="1"/>
              <a:t>3</a:t>
            </a:fld>
            <a:endParaRPr lang="en-US" altLang="en-US"/>
          </a:p>
        </p:txBody>
      </p:sp>
      <p:sp>
        <p:nvSpPr>
          <p:cNvPr id="68611" name="Rectangle 2"/>
          <p:cNvSpPr>
            <a:spLocks noGrp="1" noRot="1" noChangeAspect="1" noChangeArrowheads="1" noTextEdit="1"/>
          </p:cNvSpPr>
          <p:nvPr>
            <p:ph type="sldImg"/>
          </p:nvPr>
        </p:nvSpPr>
        <p:spPr>
          <a:ln/>
        </p:spPr>
      </p:sp>
      <p:sp>
        <p:nvSpPr>
          <p:cNvPr id="686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170898523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6914" name="Rectangle 2"/>
          <p:cNvSpPr>
            <a:spLocks noGrp="1" noRot="1" noChangeAspect="1" noChangeArrowheads="1" noTextEdit="1"/>
          </p:cNvSpPr>
          <p:nvPr>
            <p:ph type="sldImg"/>
          </p:nvPr>
        </p:nvSpPr>
        <p:spPr>
          <a:ln/>
        </p:spPr>
      </p:sp>
      <p:sp>
        <p:nvSpPr>
          <p:cNvPr id="806915" name="Rectangle 3"/>
          <p:cNvSpPr>
            <a:spLocks noGrp="1" noChangeArrowheads="1"/>
          </p:cNvSpPr>
          <p:nvPr>
            <p:ph type="body" idx="1"/>
          </p:nvPr>
        </p:nvSpPr>
        <p:spPr/>
        <p:txBody>
          <a:bodyPr/>
          <a:lstStyle/>
          <a:p>
            <a:endParaRPr lang="zh-CN" altLang="en-US">
              <a:ea typeface="SimSun" panose="02010600030101010101" pitchFamily="2" charset="-122"/>
            </a:endParaRPr>
          </a:p>
        </p:txBody>
      </p:sp>
    </p:spTree>
    <p:extLst>
      <p:ext uri="{BB962C8B-B14F-4D97-AF65-F5344CB8AC3E}">
        <p14:creationId xmlns:p14="http://schemas.microsoft.com/office/powerpoint/2010/main" val="27313143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62" name="Rectangle 2"/>
          <p:cNvSpPr>
            <a:spLocks noGrp="1" noRot="1" noChangeAspect="1" noChangeArrowheads="1" noTextEdit="1"/>
          </p:cNvSpPr>
          <p:nvPr>
            <p:ph type="sldImg"/>
          </p:nvPr>
        </p:nvSpPr>
        <p:spPr>
          <a:ln/>
        </p:spPr>
      </p:sp>
      <p:sp>
        <p:nvSpPr>
          <p:cNvPr id="808963" name="Rectangle 3"/>
          <p:cNvSpPr>
            <a:spLocks noGrp="1" noChangeArrowheads="1"/>
          </p:cNvSpPr>
          <p:nvPr>
            <p:ph type="body" idx="1"/>
          </p:nvPr>
        </p:nvSpPr>
        <p:spPr/>
        <p:txBody>
          <a:bodyPr/>
          <a:lstStyle/>
          <a:p>
            <a:endParaRPr lang="zh-CN" altLang="en-US">
              <a:ea typeface="SimSun" panose="02010600030101010101" pitchFamily="2" charset="-122"/>
            </a:endParaRPr>
          </a:p>
        </p:txBody>
      </p:sp>
    </p:spTree>
    <p:extLst>
      <p:ext uri="{BB962C8B-B14F-4D97-AF65-F5344CB8AC3E}">
        <p14:creationId xmlns:p14="http://schemas.microsoft.com/office/powerpoint/2010/main" val="10508127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1010" name="Rectangle 2"/>
          <p:cNvSpPr>
            <a:spLocks noGrp="1" noRot="1" noChangeAspect="1" noChangeArrowheads="1" noTextEdit="1"/>
          </p:cNvSpPr>
          <p:nvPr>
            <p:ph type="sldImg"/>
          </p:nvPr>
        </p:nvSpPr>
        <p:spPr>
          <a:ln/>
        </p:spPr>
      </p:sp>
      <p:sp>
        <p:nvSpPr>
          <p:cNvPr id="811011" name="Rectangle 3"/>
          <p:cNvSpPr>
            <a:spLocks noGrp="1" noChangeArrowheads="1"/>
          </p:cNvSpPr>
          <p:nvPr>
            <p:ph type="body" idx="1"/>
          </p:nvPr>
        </p:nvSpPr>
        <p:spPr/>
        <p:txBody>
          <a:bodyPr/>
          <a:lstStyle/>
          <a:p>
            <a:endParaRPr lang="zh-CN" altLang="en-US">
              <a:ea typeface="SimSun" panose="02010600030101010101" pitchFamily="2" charset="-122"/>
            </a:endParaRPr>
          </a:p>
        </p:txBody>
      </p:sp>
    </p:spTree>
    <p:extLst>
      <p:ext uri="{BB962C8B-B14F-4D97-AF65-F5344CB8AC3E}">
        <p14:creationId xmlns:p14="http://schemas.microsoft.com/office/powerpoint/2010/main" val="17722919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3058" name="Rectangle 2"/>
          <p:cNvSpPr>
            <a:spLocks noGrp="1" noRot="1" noChangeAspect="1" noChangeArrowheads="1" noTextEdit="1"/>
          </p:cNvSpPr>
          <p:nvPr>
            <p:ph type="sldImg"/>
          </p:nvPr>
        </p:nvSpPr>
        <p:spPr>
          <a:ln/>
        </p:spPr>
      </p:sp>
      <p:sp>
        <p:nvSpPr>
          <p:cNvPr id="813059" name="Rectangle 3"/>
          <p:cNvSpPr>
            <a:spLocks noGrp="1" noChangeArrowheads="1"/>
          </p:cNvSpPr>
          <p:nvPr>
            <p:ph type="body" idx="1"/>
          </p:nvPr>
        </p:nvSpPr>
        <p:spPr/>
        <p:txBody>
          <a:bodyPr/>
          <a:lstStyle/>
          <a:p>
            <a:endParaRPr lang="zh-CN" altLang="en-US">
              <a:ea typeface="SimSun" panose="02010600030101010101" pitchFamily="2" charset="-122"/>
            </a:endParaRPr>
          </a:p>
        </p:txBody>
      </p:sp>
    </p:spTree>
    <p:extLst>
      <p:ext uri="{BB962C8B-B14F-4D97-AF65-F5344CB8AC3E}">
        <p14:creationId xmlns:p14="http://schemas.microsoft.com/office/powerpoint/2010/main" val="282586929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7394" name="Rectangle 2"/>
          <p:cNvSpPr>
            <a:spLocks noGrp="1" noRot="1" noChangeAspect="1" noChangeArrowheads="1" noTextEdit="1"/>
          </p:cNvSpPr>
          <p:nvPr>
            <p:ph type="sldImg"/>
          </p:nvPr>
        </p:nvSpPr>
        <p:spPr>
          <a:ln/>
        </p:spPr>
      </p:sp>
      <p:sp>
        <p:nvSpPr>
          <p:cNvPr id="827395" name="Rectangle 3"/>
          <p:cNvSpPr>
            <a:spLocks noGrp="1" noChangeArrowheads="1"/>
          </p:cNvSpPr>
          <p:nvPr>
            <p:ph type="body" idx="1"/>
          </p:nvPr>
        </p:nvSpPr>
        <p:spPr/>
        <p:txBody>
          <a:bodyPr/>
          <a:lstStyle/>
          <a:p>
            <a:endParaRPr lang="zh-CN" altLang="en-US">
              <a:ea typeface="SimSun" panose="02010600030101010101" pitchFamily="2" charset="-122"/>
            </a:endParaRPr>
          </a:p>
        </p:txBody>
      </p:sp>
    </p:spTree>
    <p:extLst>
      <p:ext uri="{BB962C8B-B14F-4D97-AF65-F5344CB8AC3E}">
        <p14:creationId xmlns:p14="http://schemas.microsoft.com/office/powerpoint/2010/main" val="260541055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3538" name="Rectangle 2"/>
          <p:cNvSpPr>
            <a:spLocks noGrp="1" noRot="1" noChangeAspect="1" noChangeArrowheads="1" noTextEdit="1"/>
          </p:cNvSpPr>
          <p:nvPr>
            <p:ph type="sldImg"/>
          </p:nvPr>
        </p:nvSpPr>
        <p:spPr>
          <a:xfrm>
            <a:off x="473075" y="727075"/>
            <a:ext cx="6370638" cy="3584575"/>
          </a:xfrm>
          <a:ln cap="flat">
            <a:prstDash val="sysDot"/>
          </a:ln>
        </p:spPr>
      </p:sp>
      <p:sp>
        <p:nvSpPr>
          <p:cNvPr id="833539" name="Rectangle 3"/>
          <p:cNvSpPr>
            <a:spLocks noGrp="1" noChangeArrowheads="1"/>
          </p:cNvSpPr>
          <p:nvPr>
            <p:ph type="body" idx="1"/>
          </p:nvPr>
        </p:nvSpPr>
        <p:spPr>
          <a:xfrm>
            <a:off x="976313" y="4559300"/>
            <a:ext cx="5362575" cy="4321175"/>
          </a:xfrm>
          <a:ln/>
        </p:spPr>
        <p:txBody>
          <a:bodyPr lIns="97486" tIns="48743" rIns="97486" bIns="48743"/>
          <a:lstStyle/>
          <a:p>
            <a:endParaRPr lang="zh-CN" altLang="en-US">
              <a:ea typeface="SimSun" panose="02010600030101010101" pitchFamily="2" charset="-122"/>
            </a:endParaRPr>
          </a:p>
        </p:txBody>
      </p:sp>
    </p:spTree>
    <p:extLst>
      <p:ext uri="{BB962C8B-B14F-4D97-AF65-F5344CB8AC3E}">
        <p14:creationId xmlns:p14="http://schemas.microsoft.com/office/powerpoint/2010/main" val="279483432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3298" name="Rectangle 2"/>
          <p:cNvSpPr>
            <a:spLocks noGrp="1" noRot="1" noChangeAspect="1" noChangeArrowheads="1" noTextEdit="1"/>
          </p:cNvSpPr>
          <p:nvPr>
            <p:ph type="sldImg"/>
          </p:nvPr>
        </p:nvSpPr>
        <p:spPr>
          <a:ln/>
        </p:spPr>
      </p:sp>
      <p:sp>
        <p:nvSpPr>
          <p:cNvPr id="823299" name="Rectangle 3"/>
          <p:cNvSpPr>
            <a:spLocks noGrp="1" noChangeArrowheads="1"/>
          </p:cNvSpPr>
          <p:nvPr>
            <p:ph type="body" idx="1"/>
          </p:nvPr>
        </p:nvSpPr>
        <p:spPr/>
        <p:txBody>
          <a:bodyPr/>
          <a:lstStyle/>
          <a:p>
            <a:endParaRPr lang="zh-CN" altLang="en-US">
              <a:ea typeface="SimSun" panose="02010600030101010101" pitchFamily="2" charset="-122"/>
            </a:endParaRPr>
          </a:p>
        </p:txBody>
      </p:sp>
    </p:spTree>
    <p:extLst>
      <p:ext uri="{BB962C8B-B14F-4D97-AF65-F5344CB8AC3E}">
        <p14:creationId xmlns:p14="http://schemas.microsoft.com/office/powerpoint/2010/main" val="132377120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7154" name="Rectangle 2"/>
          <p:cNvSpPr>
            <a:spLocks noGrp="1" noRot="1" noChangeAspect="1" noChangeArrowheads="1" noTextEdit="1"/>
          </p:cNvSpPr>
          <p:nvPr>
            <p:ph type="sldImg"/>
          </p:nvPr>
        </p:nvSpPr>
        <p:spPr>
          <a:ln/>
        </p:spPr>
      </p:sp>
      <p:sp>
        <p:nvSpPr>
          <p:cNvPr id="817155" name="Rectangle 3"/>
          <p:cNvSpPr>
            <a:spLocks noGrp="1" noChangeArrowheads="1"/>
          </p:cNvSpPr>
          <p:nvPr>
            <p:ph type="body" idx="1"/>
          </p:nvPr>
        </p:nvSpPr>
        <p:spPr/>
        <p:txBody>
          <a:bodyPr/>
          <a:lstStyle/>
          <a:p>
            <a:endParaRPr lang="zh-CN" altLang="en-US">
              <a:ea typeface="SimSun" panose="02010600030101010101" pitchFamily="2" charset="-122"/>
            </a:endParaRPr>
          </a:p>
        </p:txBody>
      </p:sp>
    </p:spTree>
    <p:extLst>
      <p:ext uri="{BB962C8B-B14F-4D97-AF65-F5344CB8AC3E}">
        <p14:creationId xmlns:p14="http://schemas.microsoft.com/office/powerpoint/2010/main" val="371766627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02" name="Rectangle 2"/>
          <p:cNvSpPr>
            <a:spLocks noGrp="1" noRot="1" noChangeAspect="1" noChangeArrowheads="1" noTextEdit="1"/>
          </p:cNvSpPr>
          <p:nvPr>
            <p:ph type="sldImg"/>
          </p:nvPr>
        </p:nvSpPr>
        <p:spPr>
          <a:ln/>
        </p:spPr>
      </p:sp>
      <p:sp>
        <p:nvSpPr>
          <p:cNvPr id="819203" name="Rectangle 3"/>
          <p:cNvSpPr>
            <a:spLocks noGrp="1" noChangeArrowheads="1"/>
          </p:cNvSpPr>
          <p:nvPr>
            <p:ph type="body" idx="1"/>
          </p:nvPr>
        </p:nvSpPr>
        <p:spPr/>
        <p:txBody>
          <a:bodyPr/>
          <a:lstStyle/>
          <a:p>
            <a:endParaRPr lang="zh-CN" altLang="en-US">
              <a:ea typeface="SimSun" panose="02010600030101010101" pitchFamily="2" charset="-122"/>
            </a:endParaRPr>
          </a:p>
        </p:txBody>
      </p:sp>
    </p:spTree>
    <p:extLst>
      <p:ext uri="{BB962C8B-B14F-4D97-AF65-F5344CB8AC3E}">
        <p14:creationId xmlns:p14="http://schemas.microsoft.com/office/powerpoint/2010/main" val="112269656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42" name="Rectangle 2"/>
          <p:cNvSpPr>
            <a:spLocks noGrp="1" noRot="1" noChangeAspect="1" noChangeArrowheads="1" noTextEdit="1"/>
          </p:cNvSpPr>
          <p:nvPr>
            <p:ph type="sldImg"/>
          </p:nvPr>
        </p:nvSpPr>
        <p:spPr>
          <a:ln cap="flat"/>
        </p:spPr>
      </p:sp>
      <p:sp>
        <p:nvSpPr>
          <p:cNvPr id="829443" name="Rectangle 3"/>
          <p:cNvSpPr>
            <a:spLocks noGrp="1" noChangeArrowheads="1"/>
          </p:cNvSpPr>
          <p:nvPr>
            <p:ph type="body" idx="1"/>
          </p:nvPr>
        </p:nvSpPr>
        <p:spPr>
          <a:ln/>
        </p:spPr>
        <p:txBody>
          <a:bodyPr lIns="95646" tIns="46983" rIns="95646" bIns="46983"/>
          <a:lstStyle/>
          <a:p>
            <a:endParaRPr lang="zh-CN" altLang="en-US">
              <a:ea typeface="SimSun" panose="02010600030101010101" pitchFamily="2" charset="-122"/>
            </a:endParaRPr>
          </a:p>
        </p:txBody>
      </p:sp>
    </p:spTree>
    <p:extLst>
      <p:ext uri="{BB962C8B-B14F-4D97-AF65-F5344CB8AC3E}">
        <p14:creationId xmlns:p14="http://schemas.microsoft.com/office/powerpoint/2010/main" val="8172374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240F0BB9-D279-49D1-B868-2210AF68FCEA}" type="slidenum">
              <a:rPr lang="ar-SA" altLang="en-US"/>
              <a:pPr eaLnBrk="1" hangingPunct="1"/>
              <a:t>4</a:t>
            </a:fld>
            <a:endParaRPr lang="en-US" altLang="en-US"/>
          </a:p>
        </p:txBody>
      </p:sp>
      <p:sp>
        <p:nvSpPr>
          <p:cNvPr id="69635" name="Rectangle 2"/>
          <p:cNvSpPr>
            <a:spLocks noGrp="1" noRot="1" noChangeAspect="1" noChangeArrowheads="1" noTextEdit="1"/>
          </p:cNvSpPr>
          <p:nvPr>
            <p:ph type="sldImg"/>
          </p:nvPr>
        </p:nvSpPr>
        <p:spPr>
          <a:ln/>
        </p:spPr>
      </p:sp>
      <p:sp>
        <p:nvSpPr>
          <p:cNvPr id="696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305852307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1490" name="Rectangle 2"/>
          <p:cNvSpPr>
            <a:spLocks noGrp="1" noChangeArrowheads="1"/>
          </p:cNvSpPr>
          <p:nvPr>
            <p:ph type="body" idx="1"/>
          </p:nvPr>
        </p:nvSpPr>
        <p:spPr>
          <a:xfrm>
            <a:off x="976313" y="4559300"/>
            <a:ext cx="5362575" cy="4321175"/>
          </a:xfrm>
          <a:ln/>
        </p:spPr>
        <p:txBody>
          <a:bodyPr lIns="97486" tIns="48743" rIns="97486" bIns="48743"/>
          <a:lstStyle/>
          <a:p>
            <a:endParaRPr lang="zh-CN" altLang="en-US">
              <a:ea typeface="SimSun" panose="02010600030101010101" pitchFamily="2" charset="-122"/>
            </a:endParaRPr>
          </a:p>
        </p:txBody>
      </p:sp>
      <p:sp>
        <p:nvSpPr>
          <p:cNvPr id="831491" name="Rectangle 3"/>
          <p:cNvSpPr>
            <a:spLocks noGrp="1" noRot="1" noChangeAspect="1" noChangeArrowheads="1" noTextEdit="1"/>
          </p:cNvSpPr>
          <p:nvPr>
            <p:ph type="sldImg"/>
          </p:nvPr>
        </p:nvSpPr>
        <p:spPr>
          <a:xfrm>
            <a:off x="473075" y="727075"/>
            <a:ext cx="6370638" cy="3584575"/>
          </a:xfrm>
          <a:ln cap="flat">
            <a:prstDash val="sysDot"/>
          </a:ln>
        </p:spPr>
      </p:sp>
    </p:spTree>
    <p:extLst>
      <p:ext uri="{BB962C8B-B14F-4D97-AF65-F5344CB8AC3E}">
        <p14:creationId xmlns:p14="http://schemas.microsoft.com/office/powerpoint/2010/main" val="191145072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82" name="Rectangle 2"/>
          <p:cNvSpPr>
            <a:spLocks noGrp="1" noRot="1" noChangeAspect="1" noChangeArrowheads="1" noTextEdit="1"/>
          </p:cNvSpPr>
          <p:nvPr>
            <p:ph type="sldImg"/>
          </p:nvPr>
        </p:nvSpPr>
        <p:spPr>
          <a:ln cap="flat"/>
        </p:spPr>
      </p:sp>
      <p:sp>
        <p:nvSpPr>
          <p:cNvPr id="788483" name="Rectangle 3"/>
          <p:cNvSpPr>
            <a:spLocks noGrp="1" noChangeArrowheads="1"/>
          </p:cNvSpPr>
          <p:nvPr>
            <p:ph type="body" idx="1"/>
          </p:nvPr>
        </p:nvSpPr>
        <p:spPr>
          <a:ln/>
        </p:spPr>
        <p:txBody>
          <a:bodyPr lIns="95646" tIns="46983" rIns="95646" bIns="46983"/>
          <a:lstStyle/>
          <a:p>
            <a:endParaRPr lang="zh-CN" altLang="en-US">
              <a:ea typeface="SimSun" panose="02010600030101010101" pitchFamily="2" charset="-122"/>
            </a:endParaRPr>
          </a:p>
        </p:txBody>
      </p:sp>
    </p:spTree>
    <p:extLst>
      <p:ext uri="{BB962C8B-B14F-4D97-AF65-F5344CB8AC3E}">
        <p14:creationId xmlns:p14="http://schemas.microsoft.com/office/powerpoint/2010/main" val="37737133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5586" name="Rectangle 2"/>
          <p:cNvSpPr>
            <a:spLocks noGrp="1" noRot="1" noChangeAspect="1" noChangeArrowheads="1" noTextEdit="1"/>
          </p:cNvSpPr>
          <p:nvPr>
            <p:ph type="sldImg"/>
          </p:nvPr>
        </p:nvSpPr>
        <p:spPr>
          <a:xfrm>
            <a:off x="460375" y="720725"/>
            <a:ext cx="6396038" cy="3598863"/>
          </a:xfrm>
          <a:ln/>
        </p:spPr>
      </p:sp>
      <p:sp>
        <p:nvSpPr>
          <p:cNvPr id="835587" name="Rectangle 3"/>
          <p:cNvSpPr>
            <a:spLocks noGrp="1" noChangeArrowheads="1"/>
          </p:cNvSpPr>
          <p:nvPr>
            <p:ph type="body" idx="1"/>
          </p:nvPr>
        </p:nvSpPr>
        <p:spPr>
          <a:xfrm>
            <a:off x="976313" y="4559300"/>
            <a:ext cx="5362575" cy="4321175"/>
          </a:xfrm>
        </p:spPr>
        <p:txBody>
          <a:bodyPr/>
          <a:lstStyle/>
          <a:p>
            <a:endParaRPr lang="zh-CN" altLang="en-US">
              <a:ea typeface="SimSun" panose="02010600030101010101" pitchFamily="2" charset="-122"/>
            </a:endParaRPr>
          </a:p>
        </p:txBody>
      </p:sp>
    </p:spTree>
    <p:extLst>
      <p:ext uri="{BB962C8B-B14F-4D97-AF65-F5344CB8AC3E}">
        <p14:creationId xmlns:p14="http://schemas.microsoft.com/office/powerpoint/2010/main" val="17127541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0706" name="Rectangle 2"/>
          <p:cNvSpPr>
            <a:spLocks noGrp="1" noRot="1" noChangeAspect="1" noChangeArrowheads="1" noTextEdit="1"/>
          </p:cNvSpPr>
          <p:nvPr>
            <p:ph type="sldImg"/>
          </p:nvPr>
        </p:nvSpPr>
        <p:spPr>
          <a:ln/>
        </p:spPr>
      </p:sp>
      <p:sp>
        <p:nvSpPr>
          <p:cNvPr id="840707" name="Rectangle 3"/>
          <p:cNvSpPr>
            <a:spLocks noGrp="1" noChangeArrowheads="1"/>
          </p:cNvSpPr>
          <p:nvPr>
            <p:ph type="body" idx="1"/>
          </p:nvPr>
        </p:nvSpPr>
        <p:spPr/>
        <p:txBody>
          <a:bodyPr/>
          <a:lstStyle/>
          <a:p>
            <a:endParaRPr lang="zh-CN" altLang="en-US">
              <a:ea typeface="SimSun" panose="02010600030101010101" pitchFamily="2" charset="-122"/>
            </a:endParaRPr>
          </a:p>
        </p:txBody>
      </p:sp>
    </p:spTree>
    <p:extLst>
      <p:ext uri="{BB962C8B-B14F-4D97-AF65-F5344CB8AC3E}">
        <p14:creationId xmlns:p14="http://schemas.microsoft.com/office/powerpoint/2010/main" val="272350057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6850" name="Rectangle 2"/>
          <p:cNvSpPr>
            <a:spLocks noGrp="1" noRot="1" noChangeAspect="1" noChangeArrowheads="1" noTextEdit="1"/>
          </p:cNvSpPr>
          <p:nvPr>
            <p:ph type="sldImg"/>
          </p:nvPr>
        </p:nvSpPr>
        <p:spPr>
          <a:ln/>
        </p:spPr>
      </p:sp>
      <p:sp>
        <p:nvSpPr>
          <p:cNvPr id="846851" name="Rectangle 3"/>
          <p:cNvSpPr>
            <a:spLocks noGrp="1" noChangeArrowheads="1"/>
          </p:cNvSpPr>
          <p:nvPr>
            <p:ph type="body" idx="1"/>
          </p:nvPr>
        </p:nvSpPr>
        <p:spPr/>
        <p:txBody>
          <a:bodyPr/>
          <a:lstStyle/>
          <a:p>
            <a:endParaRPr lang="zh-CN" altLang="en-US">
              <a:ea typeface="SimSun" panose="02010600030101010101" pitchFamily="2" charset="-122"/>
            </a:endParaRPr>
          </a:p>
        </p:txBody>
      </p:sp>
    </p:spTree>
    <p:extLst>
      <p:ext uri="{BB962C8B-B14F-4D97-AF65-F5344CB8AC3E}">
        <p14:creationId xmlns:p14="http://schemas.microsoft.com/office/powerpoint/2010/main" val="387268152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8898" name="Rectangle 2"/>
          <p:cNvSpPr>
            <a:spLocks noGrp="1" noRot="1" noChangeAspect="1" noChangeArrowheads="1" noTextEdit="1"/>
          </p:cNvSpPr>
          <p:nvPr>
            <p:ph type="sldImg"/>
          </p:nvPr>
        </p:nvSpPr>
        <p:spPr>
          <a:ln/>
        </p:spPr>
      </p:sp>
      <p:sp>
        <p:nvSpPr>
          <p:cNvPr id="848899" name="Rectangle 3"/>
          <p:cNvSpPr>
            <a:spLocks noGrp="1" noChangeArrowheads="1"/>
          </p:cNvSpPr>
          <p:nvPr>
            <p:ph type="body" idx="1"/>
          </p:nvPr>
        </p:nvSpPr>
        <p:spPr/>
        <p:txBody>
          <a:bodyPr/>
          <a:lstStyle/>
          <a:p>
            <a:endParaRPr lang="zh-CN" altLang="en-US">
              <a:ea typeface="SimSun" panose="02010600030101010101" pitchFamily="2" charset="-122"/>
            </a:endParaRPr>
          </a:p>
        </p:txBody>
      </p:sp>
    </p:spTree>
    <p:extLst>
      <p:ext uri="{BB962C8B-B14F-4D97-AF65-F5344CB8AC3E}">
        <p14:creationId xmlns:p14="http://schemas.microsoft.com/office/powerpoint/2010/main" val="66934558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0946" name="Rectangle 2"/>
          <p:cNvSpPr>
            <a:spLocks noGrp="1" noRot="1" noChangeAspect="1" noChangeArrowheads="1" noTextEdit="1"/>
          </p:cNvSpPr>
          <p:nvPr>
            <p:ph type="sldImg"/>
          </p:nvPr>
        </p:nvSpPr>
        <p:spPr>
          <a:ln/>
        </p:spPr>
      </p:sp>
      <p:sp>
        <p:nvSpPr>
          <p:cNvPr id="850947" name="Rectangle 3"/>
          <p:cNvSpPr>
            <a:spLocks noGrp="1" noChangeArrowheads="1"/>
          </p:cNvSpPr>
          <p:nvPr>
            <p:ph type="body" idx="1"/>
          </p:nvPr>
        </p:nvSpPr>
        <p:spPr/>
        <p:txBody>
          <a:bodyPr/>
          <a:lstStyle/>
          <a:p>
            <a:endParaRPr lang="zh-CN" altLang="en-US">
              <a:ea typeface="SimSun" panose="02010600030101010101" pitchFamily="2" charset="-122"/>
            </a:endParaRPr>
          </a:p>
        </p:txBody>
      </p:sp>
    </p:spTree>
    <p:extLst>
      <p:ext uri="{BB962C8B-B14F-4D97-AF65-F5344CB8AC3E}">
        <p14:creationId xmlns:p14="http://schemas.microsoft.com/office/powerpoint/2010/main" val="114120093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2994" name="Rectangle 2"/>
          <p:cNvSpPr>
            <a:spLocks noGrp="1" noRot="1" noChangeAspect="1" noChangeArrowheads="1" noTextEdit="1"/>
          </p:cNvSpPr>
          <p:nvPr>
            <p:ph type="sldImg"/>
          </p:nvPr>
        </p:nvSpPr>
        <p:spPr>
          <a:ln/>
        </p:spPr>
      </p:sp>
      <p:sp>
        <p:nvSpPr>
          <p:cNvPr id="852995" name="Rectangle 3"/>
          <p:cNvSpPr>
            <a:spLocks noGrp="1" noChangeArrowheads="1"/>
          </p:cNvSpPr>
          <p:nvPr>
            <p:ph type="body" idx="1"/>
          </p:nvPr>
        </p:nvSpPr>
        <p:spPr/>
        <p:txBody>
          <a:bodyPr/>
          <a:lstStyle/>
          <a:p>
            <a:endParaRPr lang="zh-CN" altLang="en-US">
              <a:ea typeface="SimSun" panose="02010600030101010101" pitchFamily="2" charset="-122"/>
            </a:endParaRPr>
          </a:p>
        </p:txBody>
      </p:sp>
    </p:spTree>
    <p:extLst>
      <p:ext uri="{BB962C8B-B14F-4D97-AF65-F5344CB8AC3E}">
        <p14:creationId xmlns:p14="http://schemas.microsoft.com/office/powerpoint/2010/main" val="366178239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5042" name="Rectangle 2"/>
          <p:cNvSpPr>
            <a:spLocks noGrp="1" noRot="1" noChangeAspect="1" noChangeArrowheads="1" noTextEdit="1"/>
          </p:cNvSpPr>
          <p:nvPr>
            <p:ph type="sldImg"/>
          </p:nvPr>
        </p:nvSpPr>
        <p:spPr>
          <a:ln/>
        </p:spPr>
      </p:sp>
      <p:sp>
        <p:nvSpPr>
          <p:cNvPr id="855043" name="Rectangle 3"/>
          <p:cNvSpPr>
            <a:spLocks noGrp="1" noChangeArrowheads="1"/>
          </p:cNvSpPr>
          <p:nvPr>
            <p:ph type="body" idx="1"/>
          </p:nvPr>
        </p:nvSpPr>
        <p:spPr/>
        <p:txBody>
          <a:bodyPr/>
          <a:lstStyle/>
          <a:p>
            <a:endParaRPr lang="zh-CN" altLang="en-US">
              <a:ea typeface="SimSun" panose="02010600030101010101" pitchFamily="2" charset="-122"/>
            </a:endParaRPr>
          </a:p>
        </p:txBody>
      </p:sp>
    </p:spTree>
    <p:extLst>
      <p:ext uri="{BB962C8B-B14F-4D97-AF65-F5344CB8AC3E}">
        <p14:creationId xmlns:p14="http://schemas.microsoft.com/office/powerpoint/2010/main" val="94891685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7090" name="Rectangle 2"/>
          <p:cNvSpPr>
            <a:spLocks noGrp="1" noRot="1" noChangeAspect="1" noChangeArrowheads="1" noTextEdit="1"/>
          </p:cNvSpPr>
          <p:nvPr>
            <p:ph type="sldImg"/>
          </p:nvPr>
        </p:nvSpPr>
        <p:spPr>
          <a:ln/>
        </p:spPr>
      </p:sp>
      <p:sp>
        <p:nvSpPr>
          <p:cNvPr id="857091" name="Rectangle 3"/>
          <p:cNvSpPr>
            <a:spLocks noGrp="1" noChangeArrowheads="1"/>
          </p:cNvSpPr>
          <p:nvPr>
            <p:ph type="body" idx="1"/>
          </p:nvPr>
        </p:nvSpPr>
        <p:spPr/>
        <p:txBody>
          <a:bodyPr/>
          <a:lstStyle/>
          <a:p>
            <a:endParaRPr lang="zh-CN" altLang="en-US">
              <a:ea typeface="SimSun" panose="02010600030101010101" pitchFamily="2" charset="-122"/>
            </a:endParaRPr>
          </a:p>
        </p:txBody>
      </p:sp>
    </p:spTree>
    <p:extLst>
      <p:ext uri="{BB962C8B-B14F-4D97-AF65-F5344CB8AC3E}">
        <p14:creationId xmlns:p14="http://schemas.microsoft.com/office/powerpoint/2010/main" val="872476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A9E36A22-6EFF-4C4A-B1AB-5038D070C160}" type="slidenum">
              <a:rPr lang="ar-SA" altLang="en-US"/>
              <a:pPr eaLnBrk="1" hangingPunct="1"/>
              <a:t>5</a:t>
            </a:fld>
            <a:endParaRPr lang="en-US" altLang="en-US"/>
          </a:p>
        </p:txBody>
      </p:sp>
      <p:sp>
        <p:nvSpPr>
          <p:cNvPr id="70659" name="Rectangle 2"/>
          <p:cNvSpPr>
            <a:spLocks noGrp="1" noRot="1" noChangeAspect="1" noChangeArrowheads="1" noTextEdit="1"/>
          </p:cNvSpPr>
          <p:nvPr>
            <p:ph type="sldImg"/>
          </p:nvPr>
        </p:nvSpPr>
        <p:spPr>
          <a:ln/>
        </p:spPr>
      </p:sp>
      <p:sp>
        <p:nvSpPr>
          <p:cNvPr id="706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397004711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9138" name="Rectangle 2"/>
          <p:cNvSpPr>
            <a:spLocks noGrp="1" noRot="1" noChangeAspect="1" noChangeArrowheads="1" noTextEdit="1"/>
          </p:cNvSpPr>
          <p:nvPr>
            <p:ph type="sldImg"/>
          </p:nvPr>
        </p:nvSpPr>
        <p:spPr>
          <a:ln/>
        </p:spPr>
      </p:sp>
      <p:sp>
        <p:nvSpPr>
          <p:cNvPr id="859139" name="Rectangle 3"/>
          <p:cNvSpPr>
            <a:spLocks noGrp="1" noChangeArrowheads="1"/>
          </p:cNvSpPr>
          <p:nvPr>
            <p:ph type="body" idx="1"/>
          </p:nvPr>
        </p:nvSpPr>
        <p:spPr/>
        <p:txBody>
          <a:bodyPr/>
          <a:lstStyle/>
          <a:p>
            <a:endParaRPr lang="zh-CN" altLang="en-US">
              <a:ea typeface="SimSun" panose="02010600030101010101" pitchFamily="2" charset="-122"/>
            </a:endParaRPr>
          </a:p>
        </p:txBody>
      </p:sp>
    </p:spTree>
    <p:extLst>
      <p:ext uri="{BB962C8B-B14F-4D97-AF65-F5344CB8AC3E}">
        <p14:creationId xmlns:p14="http://schemas.microsoft.com/office/powerpoint/2010/main" val="345383467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1186" name="Rectangle 2"/>
          <p:cNvSpPr>
            <a:spLocks noGrp="1" noRot="1" noChangeAspect="1" noChangeArrowheads="1" noTextEdit="1"/>
          </p:cNvSpPr>
          <p:nvPr>
            <p:ph type="sldImg"/>
          </p:nvPr>
        </p:nvSpPr>
        <p:spPr>
          <a:ln cap="flat"/>
        </p:spPr>
      </p:sp>
      <p:sp>
        <p:nvSpPr>
          <p:cNvPr id="861187" name="Rectangle 3"/>
          <p:cNvSpPr>
            <a:spLocks noGrp="1" noChangeArrowheads="1"/>
          </p:cNvSpPr>
          <p:nvPr>
            <p:ph type="body" idx="1"/>
          </p:nvPr>
        </p:nvSpPr>
        <p:spPr>
          <a:ln/>
        </p:spPr>
        <p:txBody>
          <a:bodyPr lIns="95646" tIns="46983" rIns="95646" bIns="46983"/>
          <a:lstStyle/>
          <a:p>
            <a:endParaRPr lang="zh-CN" altLang="en-US">
              <a:ea typeface="SimSun" panose="02010600030101010101" pitchFamily="2" charset="-122"/>
            </a:endParaRPr>
          </a:p>
        </p:txBody>
      </p:sp>
    </p:spTree>
    <p:extLst>
      <p:ext uri="{BB962C8B-B14F-4D97-AF65-F5344CB8AC3E}">
        <p14:creationId xmlns:p14="http://schemas.microsoft.com/office/powerpoint/2010/main" val="297246196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3234" name="Rectangle 2"/>
          <p:cNvSpPr>
            <a:spLocks noGrp="1" noRot="1" noChangeAspect="1" noChangeArrowheads="1" noTextEdit="1"/>
          </p:cNvSpPr>
          <p:nvPr>
            <p:ph type="sldImg"/>
          </p:nvPr>
        </p:nvSpPr>
        <p:spPr>
          <a:ln/>
        </p:spPr>
      </p:sp>
      <p:sp>
        <p:nvSpPr>
          <p:cNvPr id="863235" name="Rectangle 3"/>
          <p:cNvSpPr>
            <a:spLocks noGrp="1" noChangeArrowheads="1"/>
          </p:cNvSpPr>
          <p:nvPr>
            <p:ph type="body" idx="1"/>
          </p:nvPr>
        </p:nvSpPr>
        <p:spPr/>
        <p:txBody>
          <a:bodyPr/>
          <a:lstStyle/>
          <a:p>
            <a:endParaRPr lang="zh-CN" altLang="en-US">
              <a:ea typeface="SimSun" panose="02010600030101010101" pitchFamily="2" charset="-122"/>
            </a:endParaRPr>
          </a:p>
        </p:txBody>
      </p:sp>
    </p:spTree>
    <p:extLst>
      <p:ext uri="{BB962C8B-B14F-4D97-AF65-F5344CB8AC3E}">
        <p14:creationId xmlns:p14="http://schemas.microsoft.com/office/powerpoint/2010/main" val="65118631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5282" name="Rectangle 2"/>
          <p:cNvSpPr>
            <a:spLocks noGrp="1" noRot="1" noChangeAspect="1" noChangeArrowheads="1" noTextEdit="1"/>
          </p:cNvSpPr>
          <p:nvPr>
            <p:ph type="sldImg"/>
          </p:nvPr>
        </p:nvSpPr>
        <p:spPr>
          <a:ln/>
        </p:spPr>
      </p:sp>
      <p:sp>
        <p:nvSpPr>
          <p:cNvPr id="865283" name="Rectangle 3"/>
          <p:cNvSpPr>
            <a:spLocks noGrp="1" noChangeArrowheads="1"/>
          </p:cNvSpPr>
          <p:nvPr>
            <p:ph type="body" idx="1"/>
          </p:nvPr>
        </p:nvSpPr>
        <p:spPr/>
        <p:txBody>
          <a:bodyPr/>
          <a:lstStyle/>
          <a:p>
            <a:endParaRPr lang="zh-CN" altLang="en-US">
              <a:ea typeface="SimSun" panose="02010600030101010101" pitchFamily="2" charset="-122"/>
            </a:endParaRPr>
          </a:p>
        </p:txBody>
      </p:sp>
    </p:spTree>
    <p:extLst>
      <p:ext uri="{BB962C8B-B14F-4D97-AF65-F5344CB8AC3E}">
        <p14:creationId xmlns:p14="http://schemas.microsoft.com/office/powerpoint/2010/main" val="263774444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7330" name="Rectangle 2"/>
          <p:cNvSpPr>
            <a:spLocks noGrp="1" noRot="1" noChangeAspect="1" noChangeArrowheads="1" noTextEdit="1"/>
          </p:cNvSpPr>
          <p:nvPr>
            <p:ph type="sldImg"/>
          </p:nvPr>
        </p:nvSpPr>
        <p:spPr>
          <a:ln cap="flat"/>
        </p:spPr>
      </p:sp>
      <p:sp>
        <p:nvSpPr>
          <p:cNvPr id="867331" name="Rectangle 3"/>
          <p:cNvSpPr>
            <a:spLocks noGrp="1" noChangeArrowheads="1"/>
          </p:cNvSpPr>
          <p:nvPr>
            <p:ph type="body" idx="1"/>
          </p:nvPr>
        </p:nvSpPr>
        <p:spPr>
          <a:ln/>
        </p:spPr>
        <p:txBody>
          <a:bodyPr lIns="95646" tIns="46983" rIns="95646" bIns="46983"/>
          <a:lstStyle/>
          <a:p>
            <a:endParaRPr lang="zh-CN" altLang="en-US">
              <a:ea typeface="SimSun" panose="02010600030101010101" pitchFamily="2" charset="-122"/>
            </a:endParaRPr>
          </a:p>
        </p:txBody>
      </p:sp>
    </p:spTree>
    <p:extLst>
      <p:ext uri="{BB962C8B-B14F-4D97-AF65-F5344CB8AC3E}">
        <p14:creationId xmlns:p14="http://schemas.microsoft.com/office/powerpoint/2010/main" val="188504724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9378" name="Rectangle 2"/>
          <p:cNvSpPr>
            <a:spLocks noGrp="1" noRot="1" noChangeAspect="1" noChangeArrowheads="1" noTextEdit="1"/>
          </p:cNvSpPr>
          <p:nvPr>
            <p:ph type="sldImg"/>
          </p:nvPr>
        </p:nvSpPr>
        <p:spPr>
          <a:ln/>
        </p:spPr>
      </p:sp>
      <p:sp>
        <p:nvSpPr>
          <p:cNvPr id="869379" name="Rectangle 3"/>
          <p:cNvSpPr>
            <a:spLocks noGrp="1" noChangeArrowheads="1"/>
          </p:cNvSpPr>
          <p:nvPr>
            <p:ph type="body" idx="1"/>
          </p:nvPr>
        </p:nvSpPr>
        <p:spPr/>
        <p:txBody>
          <a:bodyPr/>
          <a:lstStyle/>
          <a:p>
            <a:endParaRPr lang="zh-CN" altLang="en-US">
              <a:ea typeface="SimSun" panose="02010600030101010101" pitchFamily="2" charset="-122"/>
            </a:endParaRPr>
          </a:p>
        </p:txBody>
      </p:sp>
    </p:spTree>
    <p:extLst>
      <p:ext uri="{BB962C8B-B14F-4D97-AF65-F5344CB8AC3E}">
        <p14:creationId xmlns:p14="http://schemas.microsoft.com/office/powerpoint/2010/main" val="228255696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1426" name="Rectangle 2"/>
          <p:cNvSpPr>
            <a:spLocks noGrp="1" noRot="1" noChangeAspect="1" noChangeArrowheads="1" noTextEdit="1"/>
          </p:cNvSpPr>
          <p:nvPr>
            <p:ph type="sldImg"/>
          </p:nvPr>
        </p:nvSpPr>
        <p:spPr>
          <a:ln/>
        </p:spPr>
      </p:sp>
      <p:sp>
        <p:nvSpPr>
          <p:cNvPr id="871427" name="Rectangle 3"/>
          <p:cNvSpPr>
            <a:spLocks noGrp="1" noChangeArrowheads="1"/>
          </p:cNvSpPr>
          <p:nvPr>
            <p:ph type="body" idx="1"/>
          </p:nvPr>
        </p:nvSpPr>
        <p:spPr/>
        <p:txBody>
          <a:bodyPr/>
          <a:lstStyle/>
          <a:p>
            <a:endParaRPr lang="zh-CN" altLang="en-US">
              <a:ea typeface="SimSun" panose="02010600030101010101" pitchFamily="2" charset="-122"/>
            </a:endParaRPr>
          </a:p>
        </p:txBody>
      </p:sp>
    </p:spTree>
    <p:extLst>
      <p:ext uri="{BB962C8B-B14F-4D97-AF65-F5344CB8AC3E}">
        <p14:creationId xmlns:p14="http://schemas.microsoft.com/office/powerpoint/2010/main" val="80923229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3474" name="Rectangle 2"/>
          <p:cNvSpPr>
            <a:spLocks noGrp="1" noRot="1" noChangeAspect="1" noChangeArrowheads="1" noTextEdit="1"/>
          </p:cNvSpPr>
          <p:nvPr>
            <p:ph type="sldImg"/>
          </p:nvPr>
        </p:nvSpPr>
        <p:spPr>
          <a:ln/>
        </p:spPr>
      </p:sp>
      <p:sp>
        <p:nvSpPr>
          <p:cNvPr id="873475" name="Rectangle 3"/>
          <p:cNvSpPr>
            <a:spLocks noGrp="1" noChangeArrowheads="1"/>
          </p:cNvSpPr>
          <p:nvPr>
            <p:ph type="body" idx="1"/>
          </p:nvPr>
        </p:nvSpPr>
        <p:spPr/>
        <p:txBody>
          <a:bodyPr/>
          <a:lstStyle/>
          <a:p>
            <a:endParaRPr lang="zh-CN" altLang="en-US">
              <a:ea typeface="SimSun" panose="02010600030101010101" pitchFamily="2" charset="-122"/>
            </a:endParaRPr>
          </a:p>
        </p:txBody>
      </p:sp>
    </p:spTree>
    <p:extLst>
      <p:ext uri="{BB962C8B-B14F-4D97-AF65-F5344CB8AC3E}">
        <p14:creationId xmlns:p14="http://schemas.microsoft.com/office/powerpoint/2010/main" val="4678411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5522" name="Rectangle 2"/>
          <p:cNvSpPr>
            <a:spLocks noGrp="1" noRot="1" noChangeAspect="1" noChangeArrowheads="1" noTextEdit="1"/>
          </p:cNvSpPr>
          <p:nvPr>
            <p:ph type="sldImg"/>
          </p:nvPr>
        </p:nvSpPr>
        <p:spPr>
          <a:ln/>
        </p:spPr>
      </p:sp>
      <p:sp>
        <p:nvSpPr>
          <p:cNvPr id="875523" name="Rectangle 3"/>
          <p:cNvSpPr>
            <a:spLocks noGrp="1" noChangeArrowheads="1"/>
          </p:cNvSpPr>
          <p:nvPr>
            <p:ph type="body" idx="1"/>
          </p:nvPr>
        </p:nvSpPr>
        <p:spPr/>
        <p:txBody>
          <a:bodyPr/>
          <a:lstStyle/>
          <a:p>
            <a:endParaRPr lang="zh-CN" altLang="en-US">
              <a:ea typeface="SimSun" panose="02010600030101010101" pitchFamily="2" charset="-122"/>
            </a:endParaRPr>
          </a:p>
        </p:txBody>
      </p:sp>
    </p:spTree>
    <p:extLst>
      <p:ext uri="{BB962C8B-B14F-4D97-AF65-F5344CB8AC3E}">
        <p14:creationId xmlns:p14="http://schemas.microsoft.com/office/powerpoint/2010/main" val="215023961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6962" name="Rectangle 2"/>
          <p:cNvSpPr>
            <a:spLocks noGrp="1" noRot="1" noChangeAspect="1" noChangeArrowheads="1" noTextEdit="1"/>
          </p:cNvSpPr>
          <p:nvPr>
            <p:ph type="sldImg"/>
          </p:nvPr>
        </p:nvSpPr>
        <p:spPr>
          <a:ln/>
        </p:spPr>
      </p:sp>
      <p:sp>
        <p:nvSpPr>
          <p:cNvPr id="936963" name="Rectangle 3"/>
          <p:cNvSpPr>
            <a:spLocks noGrp="1" noChangeArrowheads="1"/>
          </p:cNvSpPr>
          <p:nvPr>
            <p:ph type="body" idx="1"/>
          </p:nvPr>
        </p:nvSpPr>
        <p:spPr/>
        <p:txBody>
          <a:bodyPr/>
          <a:lstStyle/>
          <a:p>
            <a:endParaRPr lang="zh-CN" altLang="en-US">
              <a:ea typeface="SimSun" panose="02010600030101010101" pitchFamily="2" charset="-122"/>
            </a:endParaRPr>
          </a:p>
        </p:txBody>
      </p:sp>
    </p:spTree>
    <p:extLst>
      <p:ext uri="{BB962C8B-B14F-4D97-AF65-F5344CB8AC3E}">
        <p14:creationId xmlns:p14="http://schemas.microsoft.com/office/powerpoint/2010/main" val="674351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EE8AF12E-1793-481D-A3DC-DED8C765FF79}" type="slidenum">
              <a:rPr lang="ar-SA" altLang="en-US"/>
              <a:pPr eaLnBrk="1" hangingPunct="1"/>
              <a:t>6</a:t>
            </a:fld>
            <a:endParaRPr lang="en-US" altLang="en-US"/>
          </a:p>
        </p:txBody>
      </p:sp>
      <p:sp>
        <p:nvSpPr>
          <p:cNvPr id="71683" name="Rectangle 2"/>
          <p:cNvSpPr>
            <a:spLocks noGrp="1" noRot="1" noChangeAspect="1" noChangeArrowheads="1" noTextEdit="1"/>
          </p:cNvSpPr>
          <p:nvPr>
            <p:ph type="sldImg"/>
          </p:nvPr>
        </p:nvSpPr>
        <p:spPr>
          <a:ln/>
        </p:spPr>
      </p:sp>
      <p:sp>
        <p:nvSpPr>
          <p:cNvPr id="716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52905701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9010" name="Rectangle 2"/>
          <p:cNvSpPr>
            <a:spLocks noGrp="1" noRot="1" noChangeAspect="1" noChangeArrowheads="1" noTextEdit="1"/>
          </p:cNvSpPr>
          <p:nvPr>
            <p:ph type="sldImg"/>
          </p:nvPr>
        </p:nvSpPr>
        <p:spPr>
          <a:ln/>
        </p:spPr>
      </p:sp>
      <p:sp>
        <p:nvSpPr>
          <p:cNvPr id="939011" name="Rectangle 3"/>
          <p:cNvSpPr>
            <a:spLocks noGrp="1" noChangeArrowheads="1"/>
          </p:cNvSpPr>
          <p:nvPr>
            <p:ph type="body" idx="1"/>
          </p:nvPr>
        </p:nvSpPr>
        <p:spPr/>
        <p:txBody>
          <a:bodyPr/>
          <a:lstStyle/>
          <a:p>
            <a:endParaRPr lang="zh-CN" altLang="en-US">
              <a:ea typeface="SimSun" panose="02010600030101010101" pitchFamily="2" charset="-122"/>
            </a:endParaRPr>
          </a:p>
        </p:txBody>
      </p:sp>
    </p:spTree>
    <p:extLst>
      <p:ext uri="{BB962C8B-B14F-4D97-AF65-F5344CB8AC3E}">
        <p14:creationId xmlns:p14="http://schemas.microsoft.com/office/powerpoint/2010/main" val="298233459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1058" name="Rectangle 2"/>
          <p:cNvSpPr>
            <a:spLocks noGrp="1" noRot="1" noChangeAspect="1" noChangeArrowheads="1" noTextEdit="1"/>
          </p:cNvSpPr>
          <p:nvPr>
            <p:ph type="sldImg"/>
          </p:nvPr>
        </p:nvSpPr>
        <p:spPr>
          <a:ln/>
        </p:spPr>
      </p:sp>
      <p:sp>
        <p:nvSpPr>
          <p:cNvPr id="941059" name="Rectangle 3"/>
          <p:cNvSpPr>
            <a:spLocks noGrp="1" noChangeArrowheads="1"/>
          </p:cNvSpPr>
          <p:nvPr>
            <p:ph type="body" idx="1"/>
          </p:nvPr>
        </p:nvSpPr>
        <p:spPr/>
        <p:txBody>
          <a:bodyPr/>
          <a:lstStyle/>
          <a:p>
            <a:endParaRPr lang="zh-CN" altLang="en-US">
              <a:ea typeface="SimSun" panose="02010600030101010101" pitchFamily="2" charset="-122"/>
            </a:endParaRPr>
          </a:p>
        </p:txBody>
      </p:sp>
    </p:spTree>
    <p:extLst>
      <p:ext uri="{BB962C8B-B14F-4D97-AF65-F5344CB8AC3E}">
        <p14:creationId xmlns:p14="http://schemas.microsoft.com/office/powerpoint/2010/main" val="142299052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3106" name="Rectangle 2"/>
          <p:cNvSpPr>
            <a:spLocks noGrp="1" noRot="1" noChangeAspect="1" noChangeArrowheads="1" noTextEdit="1"/>
          </p:cNvSpPr>
          <p:nvPr>
            <p:ph type="sldImg"/>
          </p:nvPr>
        </p:nvSpPr>
        <p:spPr>
          <a:ln/>
        </p:spPr>
      </p:sp>
      <p:sp>
        <p:nvSpPr>
          <p:cNvPr id="943107" name="Rectangle 3"/>
          <p:cNvSpPr>
            <a:spLocks noGrp="1" noChangeArrowheads="1"/>
          </p:cNvSpPr>
          <p:nvPr>
            <p:ph type="body" idx="1"/>
          </p:nvPr>
        </p:nvSpPr>
        <p:spPr/>
        <p:txBody>
          <a:bodyPr/>
          <a:lstStyle/>
          <a:p>
            <a:endParaRPr lang="zh-CN" altLang="en-US">
              <a:ea typeface="SimSun" panose="02010600030101010101" pitchFamily="2" charset="-122"/>
            </a:endParaRPr>
          </a:p>
        </p:txBody>
      </p:sp>
    </p:spTree>
    <p:extLst>
      <p:ext uri="{BB962C8B-B14F-4D97-AF65-F5344CB8AC3E}">
        <p14:creationId xmlns:p14="http://schemas.microsoft.com/office/powerpoint/2010/main" val="283725452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5154" name="Rectangle 2"/>
          <p:cNvSpPr>
            <a:spLocks noGrp="1" noRot="1" noChangeAspect="1" noChangeArrowheads="1" noTextEdit="1"/>
          </p:cNvSpPr>
          <p:nvPr>
            <p:ph type="sldImg"/>
          </p:nvPr>
        </p:nvSpPr>
        <p:spPr>
          <a:ln/>
        </p:spPr>
      </p:sp>
      <p:sp>
        <p:nvSpPr>
          <p:cNvPr id="945155" name="Rectangle 3"/>
          <p:cNvSpPr>
            <a:spLocks noGrp="1" noChangeArrowheads="1"/>
          </p:cNvSpPr>
          <p:nvPr>
            <p:ph type="body" idx="1"/>
          </p:nvPr>
        </p:nvSpPr>
        <p:spPr/>
        <p:txBody>
          <a:bodyPr/>
          <a:lstStyle/>
          <a:p>
            <a:endParaRPr lang="zh-CN" altLang="en-US">
              <a:ea typeface="SimSun" panose="02010600030101010101" pitchFamily="2" charset="-122"/>
            </a:endParaRPr>
          </a:p>
        </p:txBody>
      </p:sp>
    </p:spTree>
    <p:extLst>
      <p:ext uri="{BB962C8B-B14F-4D97-AF65-F5344CB8AC3E}">
        <p14:creationId xmlns:p14="http://schemas.microsoft.com/office/powerpoint/2010/main" val="391584702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7202" name="Rectangle 2"/>
          <p:cNvSpPr>
            <a:spLocks noGrp="1" noRot="1" noChangeAspect="1" noChangeArrowheads="1" noTextEdit="1"/>
          </p:cNvSpPr>
          <p:nvPr>
            <p:ph type="sldImg"/>
          </p:nvPr>
        </p:nvSpPr>
        <p:spPr>
          <a:xfrm>
            <a:off x="461963" y="722313"/>
            <a:ext cx="6399212" cy="3602037"/>
          </a:xfrm>
          <a:ln/>
        </p:spPr>
      </p:sp>
      <p:sp>
        <p:nvSpPr>
          <p:cNvPr id="947203" name="Rectangle 3"/>
          <p:cNvSpPr>
            <a:spLocks noGrp="1" noChangeArrowheads="1"/>
          </p:cNvSpPr>
          <p:nvPr>
            <p:ph type="body" idx="1"/>
          </p:nvPr>
        </p:nvSpPr>
        <p:spPr>
          <a:xfrm>
            <a:off x="730250" y="4560888"/>
            <a:ext cx="5854700" cy="4318000"/>
          </a:xfrm>
        </p:spPr>
        <p:txBody>
          <a:bodyPr/>
          <a:lstStyle/>
          <a:p>
            <a:endParaRPr lang="zh-CN" altLang="en-US">
              <a:ea typeface="SimSun" panose="02010600030101010101" pitchFamily="2" charset="-122"/>
            </a:endParaRPr>
          </a:p>
        </p:txBody>
      </p:sp>
    </p:spTree>
    <p:extLst>
      <p:ext uri="{BB962C8B-B14F-4D97-AF65-F5344CB8AC3E}">
        <p14:creationId xmlns:p14="http://schemas.microsoft.com/office/powerpoint/2010/main" val="339814381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9250" name="Rectangle 2"/>
          <p:cNvSpPr>
            <a:spLocks noGrp="1" noRot="1" noChangeAspect="1" noChangeArrowheads="1" noTextEdit="1"/>
          </p:cNvSpPr>
          <p:nvPr>
            <p:ph type="sldImg"/>
          </p:nvPr>
        </p:nvSpPr>
        <p:spPr>
          <a:xfrm>
            <a:off x="461963" y="722313"/>
            <a:ext cx="6399212" cy="3602037"/>
          </a:xfrm>
          <a:ln/>
        </p:spPr>
      </p:sp>
      <p:sp>
        <p:nvSpPr>
          <p:cNvPr id="949251" name="Rectangle 3"/>
          <p:cNvSpPr>
            <a:spLocks noGrp="1" noChangeArrowheads="1"/>
          </p:cNvSpPr>
          <p:nvPr>
            <p:ph type="body" idx="1"/>
          </p:nvPr>
        </p:nvSpPr>
        <p:spPr>
          <a:xfrm>
            <a:off x="730250" y="4560888"/>
            <a:ext cx="5854700" cy="4318000"/>
          </a:xfrm>
        </p:spPr>
        <p:txBody>
          <a:bodyPr/>
          <a:lstStyle/>
          <a:p>
            <a:endParaRPr lang="zh-CN" altLang="en-US">
              <a:ea typeface="SimSun" panose="02010600030101010101" pitchFamily="2" charset="-122"/>
            </a:endParaRPr>
          </a:p>
        </p:txBody>
      </p:sp>
    </p:spTree>
    <p:extLst>
      <p:ext uri="{BB962C8B-B14F-4D97-AF65-F5344CB8AC3E}">
        <p14:creationId xmlns:p14="http://schemas.microsoft.com/office/powerpoint/2010/main" val="191386216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1298" name="Rectangle 2"/>
          <p:cNvSpPr>
            <a:spLocks noGrp="1" noRot="1" noChangeAspect="1" noChangeArrowheads="1" noTextEdit="1"/>
          </p:cNvSpPr>
          <p:nvPr>
            <p:ph type="sldImg"/>
          </p:nvPr>
        </p:nvSpPr>
        <p:spPr>
          <a:xfrm>
            <a:off x="461963" y="722313"/>
            <a:ext cx="6399212" cy="3602037"/>
          </a:xfrm>
          <a:ln/>
        </p:spPr>
      </p:sp>
      <p:sp>
        <p:nvSpPr>
          <p:cNvPr id="951299" name="Rectangle 3"/>
          <p:cNvSpPr>
            <a:spLocks noGrp="1" noChangeArrowheads="1"/>
          </p:cNvSpPr>
          <p:nvPr>
            <p:ph type="body" idx="1"/>
          </p:nvPr>
        </p:nvSpPr>
        <p:spPr>
          <a:xfrm>
            <a:off x="730250" y="4560888"/>
            <a:ext cx="5854700" cy="4318000"/>
          </a:xfrm>
        </p:spPr>
        <p:txBody>
          <a:bodyPr/>
          <a:lstStyle/>
          <a:p>
            <a:endParaRPr lang="zh-CN" altLang="en-US">
              <a:ea typeface="SimSun" panose="02010600030101010101" pitchFamily="2" charset="-122"/>
            </a:endParaRPr>
          </a:p>
        </p:txBody>
      </p:sp>
    </p:spTree>
    <p:extLst>
      <p:ext uri="{BB962C8B-B14F-4D97-AF65-F5344CB8AC3E}">
        <p14:creationId xmlns:p14="http://schemas.microsoft.com/office/powerpoint/2010/main" val="288164349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3346" name="Rectangle 2"/>
          <p:cNvSpPr>
            <a:spLocks noGrp="1" noRot="1" noChangeAspect="1" noChangeArrowheads="1" noTextEdit="1"/>
          </p:cNvSpPr>
          <p:nvPr>
            <p:ph type="sldImg"/>
          </p:nvPr>
        </p:nvSpPr>
        <p:spPr>
          <a:xfrm>
            <a:off x="461963" y="722313"/>
            <a:ext cx="6399212" cy="3602037"/>
          </a:xfrm>
          <a:ln/>
        </p:spPr>
      </p:sp>
      <p:sp>
        <p:nvSpPr>
          <p:cNvPr id="953347" name="Rectangle 3"/>
          <p:cNvSpPr>
            <a:spLocks noGrp="1" noChangeArrowheads="1"/>
          </p:cNvSpPr>
          <p:nvPr>
            <p:ph type="body" idx="1"/>
          </p:nvPr>
        </p:nvSpPr>
        <p:spPr>
          <a:xfrm>
            <a:off x="730250" y="4560888"/>
            <a:ext cx="5854700" cy="4318000"/>
          </a:xfrm>
        </p:spPr>
        <p:txBody>
          <a:bodyPr/>
          <a:lstStyle/>
          <a:p>
            <a:endParaRPr lang="zh-CN" altLang="en-US">
              <a:ea typeface="SimSun" panose="02010600030101010101" pitchFamily="2" charset="-122"/>
            </a:endParaRPr>
          </a:p>
        </p:txBody>
      </p:sp>
    </p:spTree>
    <p:extLst>
      <p:ext uri="{BB962C8B-B14F-4D97-AF65-F5344CB8AC3E}">
        <p14:creationId xmlns:p14="http://schemas.microsoft.com/office/powerpoint/2010/main" val="19738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5394" name="Rectangle 2"/>
          <p:cNvSpPr>
            <a:spLocks noGrp="1" noRot="1" noChangeAspect="1" noChangeArrowheads="1" noTextEdit="1"/>
          </p:cNvSpPr>
          <p:nvPr>
            <p:ph type="sldImg"/>
          </p:nvPr>
        </p:nvSpPr>
        <p:spPr>
          <a:xfrm>
            <a:off x="461963" y="722313"/>
            <a:ext cx="6399212" cy="3602037"/>
          </a:xfrm>
          <a:ln/>
        </p:spPr>
      </p:sp>
      <p:sp>
        <p:nvSpPr>
          <p:cNvPr id="955395" name="Rectangle 3"/>
          <p:cNvSpPr>
            <a:spLocks noGrp="1" noChangeArrowheads="1"/>
          </p:cNvSpPr>
          <p:nvPr>
            <p:ph type="body" idx="1"/>
          </p:nvPr>
        </p:nvSpPr>
        <p:spPr>
          <a:xfrm>
            <a:off x="730250" y="4560888"/>
            <a:ext cx="5854700" cy="4318000"/>
          </a:xfrm>
        </p:spPr>
        <p:txBody>
          <a:bodyPr/>
          <a:lstStyle/>
          <a:p>
            <a:endParaRPr lang="zh-CN" altLang="en-US">
              <a:ea typeface="SimSun" panose="02010600030101010101" pitchFamily="2" charset="-122"/>
            </a:endParaRPr>
          </a:p>
        </p:txBody>
      </p:sp>
    </p:spTree>
    <p:extLst>
      <p:ext uri="{BB962C8B-B14F-4D97-AF65-F5344CB8AC3E}">
        <p14:creationId xmlns:p14="http://schemas.microsoft.com/office/powerpoint/2010/main" val="427392767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7442" name="Rectangle 2"/>
          <p:cNvSpPr>
            <a:spLocks noGrp="1" noRot="1" noChangeAspect="1" noChangeArrowheads="1" noTextEdit="1"/>
          </p:cNvSpPr>
          <p:nvPr>
            <p:ph type="sldImg"/>
          </p:nvPr>
        </p:nvSpPr>
        <p:spPr>
          <a:xfrm>
            <a:off x="461963" y="722313"/>
            <a:ext cx="6399212" cy="3602037"/>
          </a:xfrm>
          <a:ln/>
        </p:spPr>
      </p:sp>
      <p:sp>
        <p:nvSpPr>
          <p:cNvPr id="957443" name="Rectangle 3"/>
          <p:cNvSpPr>
            <a:spLocks noGrp="1" noChangeArrowheads="1"/>
          </p:cNvSpPr>
          <p:nvPr>
            <p:ph type="body" idx="1"/>
          </p:nvPr>
        </p:nvSpPr>
        <p:spPr>
          <a:xfrm>
            <a:off x="730250" y="4560888"/>
            <a:ext cx="5854700" cy="4318000"/>
          </a:xfrm>
        </p:spPr>
        <p:txBody>
          <a:bodyPr/>
          <a:lstStyle/>
          <a:p>
            <a:endParaRPr lang="zh-CN" altLang="en-US">
              <a:ea typeface="SimSun" panose="02010600030101010101" pitchFamily="2" charset="-122"/>
            </a:endParaRPr>
          </a:p>
        </p:txBody>
      </p:sp>
    </p:spTree>
    <p:extLst>
      <p:ext uri="{BB962C8B-B14F-4D97-AF65-F5344CB8AC3E}">
        <p14:creationId xmlns:p14="http://schemas.microsoft.com/office/powerpoint/2010/main" val="2307319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0C677E94-B266-43AB-95EF-CC075ECC8EB1}" type="slidenum">
              <a:rPr lang="ar-SA" altLang="en-US"/>
              <a:pPr eaLnBrk="1" hangingPunct="1"/>
              <a:t>7</a:t>
            </a:fld>
            <a:endParaRPr lang="en-US" altLang="en-US"/>
          </a:p>
        </p:txBody>
      </p:sp>
      <p:sp>
        <p:nvSpPr>
          <p:cNvPr id="72707" name="Rectangle 2"/>
          <p:cNvSpPr>
            <a:spLocks noGrp="1" noRot="1" noChangeAspect="1" noChangeArrowheads="1" noTextEdit="1"/>
          </p:cNvSpPr>
          <p:nvPr>
            <p:ph type="sldImg"/>
          </p:nvPr>
        </p:nvSpPr>
        <p:spPr>
          <a:ln/>
        </p:spPr>
      </p:sp>
      <p:sp>
        <p:nvSpPr>
          <p:cNvPr id="727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171228612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9490" name="Rectangle 2"/>
          <p:cNvSpPr>
            <a:spLocks noGrp="1" noRot="1" noChangeAspect="1" noChangeArrowheads="1" noTextEdit="1"/>
          </p:cNvSpPr>
          <p:nvPr>
            <p:ph type="sldImg"/>
          </p:nvPr>
        </p:nvSpPr>
        <p:spPr>
          <a:xfrm>
            <a:off x="461963" y="722313"/>
            <a:ext cx="6399212" cy="3602037"/>
          </a:xfrm>
          <a:ln/>
        </p:spPr>
      </p:sp>
      <p:sp>
        <p:nvSpPr>
          <p:cNvPr id="959491" name="Rectangle 3"/>
          <p:cNvSpPr>
            <a:spLocks noGrp="1" noChangeArrowheads="1"/>
          </p:cNvSpPr>
          <p:nvPr>
            <p:ph type="body" idx="1"/>
          </p:nvPr>
        </p:nvSpPr>
        <p:spPr>
          <a:xfrm>
            <a:off x="730250" y="4560888"/>
            <a:ext cx="5854700" cy="4318000"/>
          </a:xfrm>
        </p:spPr>
        <p:txBody>
          <a:bodyPr/>
          <a:lstStyle/>
          <a:p>
            <a:endParaRPr lang="zh-CN" altLang="en-US">
              <a:ea typeface="SimSun" panose="02010600030101010101" pitchFamily="2" charset="-122"/>
            </a:endParaRPr>
          </a:p>
        </p:txBody>
      </p:sp>
    </p:spTree>
    <p:extLst>
      <p:ext uri="{BB962C8B-B14F-4D97-AF65-F5344CB8AC3E}">
        <p14:creationId xmlns:p14="http://schemas.microsoft.com/office/powerpoint/2010/main" val="400996777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1538" name="Rectangle 2"/>
          <p:cNvSpPr>
            <a:spLocks noGrp="1" noRot="1" noChangeAspect="1" noChangeArrowheads="1" noTextEdit="1"/>
          </p:cNvSpPr>
          <p:nvPr>
            <p:ph type="sldImg"/>
          </p:nvPr>
        </p:nvSpPr>
        <p:spPr>
          <a:xfrm>
            <a:off x="461963" y="722313"/>
            <a:ext cx="6399212" cy="3602037"/>
          </a:xfrm>
          <a:ln/>
        </p:spPr>
      </p:sp>
      <p:sp>
        <p:nvSpPr>
          <p:cNvPr id="961539" name="Rectangle 3"/>
          <p:cNvSpPr>
            <a:spLocks noGrp="1" noChangeArrowheads="1"/>
          </p:cNvSpPr>
          <p:nvPr>
            <p:ph type="body" idx="1"/>
          </p:nvPr>
        </p:nvSpPr>
        <p:spPr>
          <a:xfrm>
            <a:off x="730250" y="4560888"/>
            <a:ext cx="5854700" cy="4318000"/>
          </a:xfrm>
        </p:spPr>
        <p:txBody>
          <a:bodyPr/>
          <a:lstStyle/>
          <a:p>
            <a:endParaRPr lang="zh-CN" altLang="en-US">
              <a:ea typeface="SimSun" panose="02010600030101010101" pitchFamily="2" charset="-122"/>
            </a:endParaRPr>
          </a:p>
        </p:txBody>
      </p:sp>
    </p:spTree>
    <p:extLst>
      <p:ext uri="{BB962C8B-B14F-4D97-AF65-F5344CB8AC3E}">
        <p14:creationId xmlns:p14="http://schemas.microsoft.com/office/powerpoint/2010/main" val="31542566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3586" name="Rectangle 2"/>
          <p:cNvSpPr>
            <a:spLocks noGrp="1" noRot="1" noChangeAspect="1" noChangeArrowheads="1" noTextEdit="1"/>
          </p:cNvSpPr>
          <p:nvPr>
            <p:ph type="sldImg"/>
          </p:nvPr>
        </p:nvSpPr>
        <p:spPr>
          <a:xfrm>
            <a:off x="461963" y="722313"/>
            <a:ext cx="6399212" cy="3602037"/>
          </a:xfrm>
          <a:ln/>
        </p:spPr>
      </p:sp>
      <p:sp>
        <p:nvSpPr>
          <p:cNvPr id="963587" name="Rectangle 3"/>
          <p:cNvSpPr>
            <a:spLocks noGrp="1" noChangeArrowheads="1"/>
          </p:cNvSpPr>
          <p:nvPr>
            <p:ph type="body" idx="1"/>
          </p:nvPr>
        </p:nvSpPr>
        <p:spPr>
          <a:xfrm>
            <a:off x="730250" y="4560888"/>
            <a:ext cx="5854700" cy="4318000"/>
          </a:xfrm>
        </p:spPr>
        <p:txBody>
          <a:bodyPr/>
          <a:lstStyle/>
          <a:p>
            <a:endParaRPr lang="zh-CN" altLang="en-US">
              <a:ea typeface="SimSun" panose="02010600030101010101" pitchFamily="2" charset="-122"/>
            </a:endParaRPr>
          </a:p>
        </p:txBody>
      </p:sp>
    </p:spTree>
    <p:extLst>
      <p:ext uri="{BB962C8B-B14F-4D97-AF65-F5344CB8AC3E}">
        <p14:creationId xmlns:p14="http://schemas.microsoft.com/office/powerpoint/2010/main" val="160147146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5634" name="Rectangle 2"/>
          <p:cNvSpPr>
            <a:spLocks noGrp="1" noRot="1" noChangeAspect="1" noChangeArrowheads="1" noTextEdit="1"/>
          </p:cNvSpPr>
          <p:nvPr>
            <p:ph type="sldImg"/>
          </p:nvPr>
        </p:nvSpPr>
        <p:spPr>
          <a:xfrm>
            <a:off x="461963" y="722313"/>
            <a:ext cx="6399212" cy="3602037"/>
          </a:xfrm>
          <a:ln/>
        </p:spPr>
      </p:sp>
      <p:sp>
        <p:nvSpPr>
          <p:cNvPr id="965635" name="Rectangle 3"/>
          <p:cNvSpPr>
            <a:spLocks noGrp="1" noChangeArrowheads="1"/>
          </p:cNvSpPr>
          <p:nvPr>
            <p:ph type="body" idx="1"/>
          </p:nvPr>
        </p:nvSpPr>
        <p:spPr>
          <a:xfrm>
            <a:off x="730250" y="4560888"/>
            <a:ext cx="5854700" cy="4318000"/>
          </a:xfrm>
        </p:spPr>
        <p:txBody>
          <a:bodyPr/>
          <a:lstStyle/>
          <a:p>
            <a:endParaRPr lang="zh-CN" altLang="en-US">
              <a:ea typeface="SimSun" panose="02010600030101010101" pitchFamily="2" charset="-122"/>
            </a:endParaRPr>
          </a:p>
        </p:txBody>
      </p:sp>
    </p:spTree>
    <p:extLst>
      <p:ext uri="{BB962C8B-B14F-4D97-AF65-F5344CB8AC3E}">
        <p14:creationId xmlns:p14="http://schemas.microsoft.com/office/powerpoint/2010/main" val="260818147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7682" name="Rectangle 2"/>
          <p:cNvSpPr>
            <a:spLocks noGrp="1" noRot="1" noChangeAspect="1" noChangeArrowheads="1" noTextEdit="1"/>
          </p:cNvSpPr>
          <p:nvPr>
            <p:ph type="sldImg"/>
          </p:nvPr>
        </p:nvSpPr>
        <p:spPr>
          <a:xfrm>
            <a:off x="1260475" y="720725"/>
            <a:ext cx="4802188" cy="3602038"/>
          </a:xfrm>
          <a:ln/>
        </p:spPr>
      </p:sp>
      <p:sp>
        <p:nvSpPr>
          <p:cNvPr id="967683" name="Rectangle 3"/>
          <p:cNvSpPr>
            <a:spLocks noGrp="1" noChangeArrowheads="1"/>
          </p:cNvSpPr>
          <p:nvPr>
            <p:ph type="body" idx="1"/>
          </p:nvPr>
        </p:nvSpPr>
        <p:spPr>
          <a:xfrm>
            <a:off x="730250" y="4559300"/>
            <a:ext cx="5854700" cy="4321175"/>
          </a:xfrm>
        </p:spPr>
        <p:txBody>
          <a:bodyPr/>
          <a:lstStyle/>
          <a:p>
            <a:endParaRPr lang="zh-CN" altLang="en-US">
              <a:ea typeface="SimSun" panose="02010600030101010101" pitchFamily="2" charset="-122"/>
            </a:endParaRPr>
          </a:p>
        </p:txBody>
      </p:sp>
    </p:spTree>
    <p:extLst>
      <p:ext uri="{BB962C8B-B14F-4D97-AF65-F5344CB8AC3E}">
        <p14:creationId xmlns:p14="http://schemas.microsoft.com/office/powerpoint/2010/main" val="135704238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9730" name="Rectangle 2"/>
          <p:cNvSpPr>
            <a:spLocks noGrp="1" noRot="1" noChangeAspect="1" noChangeArrowheads="1" noTextEdit="1"/>
          </p:cNvSpPr>
          <p:nvPr>
            <p:ph type="sldImg"/>
          </p:nvPr>
        </p:nvSpPr>
        <p:spPr>
          <a:ln/>
        </p:spPr>
      </p:sp>
      <p:sp>
        <p:nvSpPr>
          <p:cNvPr id="969731" name="Rectangle 3"/>
          <p:cNvSpPr>
            <a:spLocks noGrp="1" noChangeArrowheads="1"/>
          </p:cNvSpPr>
          <p:nvPr>
            <p:ph type="body" idx="1"/>
          </p:nvPr>
        </p:nvSpPr>
        <p:spPr/>
        <p:txBody>
          <a:bodyPr/>
          <a:lstStyle/>
          <a:p>
            <a:endParaRPr lang="zh-CN" altLang="en-US">
              <a:ea typeface="SimSun" panose="02010600030101010101" pitchFamily="2" charset="-122"/>
            </a:endParaRPr>
          </a:p>
        </p:txBody>
      </p:sp>
    </p:spTree>
    <p:extLst>
      <p:ext uri="{BB962C8B-B14F-4D97-AF65-F5344CB8AC3E}">
        <p14:creationId xmlns:p14="http://schemas.microsoft.com/office/powerpoint/2010/main" val="357453596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1778" name="Rectangle 2"/>
          <p:cNvSpPr>
            <a:spLocks noGrp="1" noRot="1" noChangeAspect="1" noChangeArrowheads="1" noTextEdit="1"/>
          </p:cNvSpPr>
          <p:nvPr>
            <p:ph type="sldImg"/>
          </p:nvPr>
        </p:nvSpPr>
        <p:spPr>
          <a:ln/>
        </p:spPr>
      </p:sp>
      <p:sp>
        <p:nvSpPr>
          <p:cNvPr id="971779" name="Rectangle 3"/>
          <p:cNvSpPr>
            <a:spLocks noGrp="1" noChangeArrowheads="1"/>
          </p:cNvSpPr>
          <p:nvPr>
            <p:ph type="body" idx="1"/>
          </p:nvPr>
        </p:nvSpPr>
        <p:spPr/>
        <p:txBody>
          <a:bodyPr/>
          <a:lstStyle/>
          <a:p>
            <a:endParaRPr lang="zh-CN" altLang="en-US">
              <a:ea typeface="SimSun" panose="02010600030101010101" pitchFamily="2" charset="-122"/>
            </a:endParaRPr>
          </a:p>
        </p:txBody>
      </p:sp>
    </p:spTree>
    <p:extLst>
      <p:ext uri="{BB962C8B-B14F-4D97-AF65-F5344CB8AC3E}">
        <p14:creationId xmlns:p14="http://schemas.microsoft.com/office/powerpoint/2010/main" val="294648779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2018" name="Rectangle 2"/>
          <p:cNvSpPr>
            <a:spLocks noGrp="1" noRot="1" noChangeAspect="1" noChangeArrowheads="1" noTextEdit="1"/>
          </p:cNvSpPr>
          <p:nvPr>
            <p:ph type="sldImg"/>
          </p:nvPr>
        </p:nvSpPr>
        <p:spPr>
          <a:ln/>
        </p:spPr>
      </p:sp>
      <p:sp>
        <p:nvSpPr>
          <p:cNvPr id="982019" name="Rectangle 3"/>
          <p:cNvSpPr>
            <a:spLocks noGrp="1" noChangeArrowheads="1"/>
          </p:cNvSpPr>
          <p:nvPr>
            <p:ph type="body" idx="1"/>
          </p:nvPr>
        </p:nvSpPr>
        <p:spPr/>
        <p:txBody>
          <a:bodyPr/>
          <a:lstStyle/>
          <a:p>
            <a:endParaRPr lang="zh-CN" altLang="en-US">
              <a:ea typeface="SimSun" panose="02010600030101010101" pitchFamily="2" charset="-122"/>
            </a:endParaRPr>
          </a:p>
        </p:txBody>
      </p:sp>
    </p:spTree>
    <p:extLst>
      <p:ext uri="{BB962C8B-B14F-4D97-AF65-F5344CB8AC3E}">
        <p14:creationId xmlns:p14="http://schemas.microsoft.com/office/powerpoint/2010/main" val="327220347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4066" name="Rectangle 2"/>
          <p:cNvSpPr>
            <a:spLocks noGrp="1" noRot="1" noChangeAspect="1" noChangeArrowheads="1" noTextEdit="1"/>
          </p:cNvSpPr>
          <p:nvPr>
            <p:ph type="sldImg"/>
          </p:nvPr>
        </p:nvSpPr>
        <p:spPr>
          <a:xfrm>
            <a:off x="1265238" y="727075"/>
            <a:ext cx="4781550" cy="3586163"/>
          </a:xfrm>
          <a:ln cap="flat"/>
        </p:spPr>
      </p:sp>
      <p:sp>
        <p:nvSpPr>
          <p:cNvPr id="984067" name="Rectangle 3"/>
          <p:cNvSpPr>
            <a:spLocks noGrp="1" noChangeArrowheads="1"/>
          </p:cNvSpPr>
          <p:nvPr>
            <p:ph type="body" idx="1"/>
          </p:nvPr>
        </p:nvSpPr>
        <p:spPr>
          <a:ln/>
        </p:spPr>
        <p:txBody>
          <a:bodyPr lIns="95646" tIns="46983" rIns="95646" bIns="46983"/>
          <a:lstStyle/>
          <a:p>
            <a:endParaRPr lang="zh-CN" altLang="en-US">
              <a:ea typeface="SimSun" panose="02010600030101010101" pitchFamily="2" charset="-122"/>
            </a:endParaRPr>
          </a:p>
        </p:txBody>
      </p:sp>
    </p:spTree>
    <p:extLst>
      <p:ext uri="{BB962C8B-B14F-4D97-AF65-F5344CB8AC3E}">
        <p14:creationId xmlns:p14="http://schemas.microsoft.com/office/powerpoint/2010/main" val="67599844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6114" name="Rectangle 2"/>
          <p:cNvSpPr>
            <a:spLocks noGrp="1" noRot="1" noChangeAspect="1" noChangeArrowheads="1" noTextEdit="1"/>
          </p:cNvSpPr>
          <p:nvPr>
            <p:ph type="sldImg"/>
          </p:nvPr>
        </p:nvSpPr>
        <p:spPr>
          <a:ln/>
        </p:spPr>
      </p:sp>
      <p:sp>
        <p:nvSpPr>
          <p:cNvPr id="986115" name="Rectangle 3"/>
          <p:cNvSpPr>
            <a:spLocks noGrp="1" noChangeArrowheads="1"/>
          </p:cNvSpPr>
          <p:nvPr>
            <p:ph type="body" idx="1"/>
          </p:nvPr>
        </p:nvSpPr>
        <p:spPr/>
        <p:txBody>
          <a:bodyPr/>
          <a:lstStyle/>
          <a:p>
            <a:endParaRPr lang="zh-CN" altLang="en-US">
              <a:ea typeface="SimSun" panose="02010600030101010101" pitchFamily="2" charset="-122"/>
            </a:endParaRPr>
          </a:p>
        </p:txBody>
      </p:sp>
    </p:spTree>
    <p:extLst>
      <p:ext uri="{BB962C8B-B14F-4D97-AF65-F5344CB8AC3E}">
        <p14:creationId xmlns:p14="http://schemas.microsoft.com/office/powerpoint/2010/main" val="10802634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7985B7C0-A55A-4087-906A-B85DACBA8BA9}" type="slidenum">
              <a:rPr lang="ar-SA" altLang="en-US"/>
              <a:pPr eaLnBrk="1" hangingPunct="1"/>
              <a:t>8</a:t>
            </a:fld>
            <a:endParaRPr lang="en-US" altLang="en-US"/>
          </a:p>
        </p:txBody>
      </p:sp>
      <p:sp>
        <p:nvSpPr>
          <p:cNvPr id="73731" name="Rectangle 2"/>
          <p:cNvSpPr>
            <a:spLocks noGrp="1" noRot="1" noChangeAspect="1" noChangeArrowheads="1" noTextEdit="1"/>
          </p:cNvSpPr>
          <p:nvPr>
            <p:ph type="sldImg"/>
          </p:nvPr>
        </p:nvSpPr>
        <p:spPr>
          <a:ln/>
        </p:spPr>
      </p:sp>
      <p:sp>
        <p:nvSpPr>
          <p:cNvPr id="737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214736386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8162" name="Rectangle 2"/>
          <p:cNvSpPr>
            <a:spLocks noGrp="1" noRot="1" noChangeAspect="1" noChangeArrowheads="1" noTextEdit="1"/>
          </p:cNvSpPr>
          <p:nvPr>
            <p:ph type="sldImg"/>
          </p:nvPr>
        </p:nvSpPr>
        <p:spPr>
          <a:ln/>
        </p:spPr>
      </p:sp>
      <p:sp>
        <p:nvSpPr>
          <p:cNvPr id="988163" name="Rectangle 3"/>
          <p:cNvSpPr>
            <a:spLocks noGrp="1" noChangeArrowheads="1"/>
          </p:cNvSpPr>
          <p:nvPr>
            <p:ph type="body" idx="1"/>
          </p:nvPr>
        </p:nvSpPr>
        <p:spPr/>
        <p:txBody>
          <a:bodyPr/>
          <a:lstStyle/>
          <a:p>
            <a:endParaRPr lang="zh-CN" altLang="en-US">
              <a:ea typeface="SimSun" panose="02010600030101010101" pitchFamily="2" charset="-122"/>
            </a:endParaRPr>
          </a:p>
        </p:txBody>
      </p:sp>
    </p:spTree>
    <p:extLst>
      <p:ext uri="{BB962C8B-B14F-4D97-AF65-F5344CB8AC3E}">
        <p14:creationId xmlns:p14="http://schemas.microsoft.com/office/powerpoint/2010/main" val="58810627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0210" name="Rectangle 2"/>
          <p:cNvSpPr>
            <a:spLocks noGrp="1" noRot="1" noChangeAspect="1" noChangeArrowheads="1" noTextEdit="1"/>
          </p:cNvSpPr>
          <p:nvPr>
            <p:ph type="sldImg"/>
          </p:nvPr>
        </p:nvSpPr>
        <p:spPr>
          <a:ln/>
        </p:spPr>
      </p:sp>
      <p:sp>
        <p:nvSpPr>
          <p:cNvPr id="990211" name="Rectangle 3"/>
          <p:cNvSpPr>
            <a:spLocks noGrp="1" noChangeArrowheads="1"/>
          </p:cNvSpPr>
          <p:nvPr>
            <p:ph type="body" idx="1"/>
          </p:nvPr>
        </p:nvSpPr>
        <p:spPr/>
        <p:txBody>
          <a:bodyPr/>
          <a:lstStyle/>
          <a:p>
            <a:endParaRPr lang="zh-CN" altLang="en-US">
              <a:ea typeface="SimSun" panose="02010600030101010101" pitchFamily="2" charset="-122"/>
            </a:endParaRPr>
          </a:p>
        </p:txBody>
      </p:sp>
    </p:spTree>
    <p:extLst>
      <p:ext uri="{BB962C8B-B14F-4D97-AF65-F5344CB8AC3E}">
        <p14:creationId xmlns:p14="http://schemas.microsoft.com/office/powerpoint/2010/main" val="269633585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2258" name="Rectangle 2"/>
          <p:cNvSpPr>
            <a:spLocks noGrp="1" noRot="1" noChangeAspect="1" noChangeArrowheads="1" noTextEdit="1"/>
          </p:cNvSpPr>
          <p:nvPr>
            <p:ph type="sldImg"/>
          </p:nvPr>
        </p:nvSpPr>
        <p:spPr>
          <a:ln/>
        </p:spPr>
      </p:sp>
      <p:sp>
        <p:nvSpPr>
          <p:cNvPr id="992259" name="Rectangle 3"/>
          <p:cNvSpPr>
            <a:spLocks noGrp="1" noChangeArrowheads="1"/>
          </p:cNvSpPr>
          <p:nvPr>
            <p:ph type="body" idx="1"/>
          </p:nvPr>
        </p:nvSpPr>
        <p:spPr/>
        <p:txBody>
          <a:bodyPr/>
          <a:lstStyle/>
          <a:p>
            <a:endParaRPr lang="zh-CN" altLang="en-US">
              <a:ea typeface="SimSun" panose="02010600030101010101" pitchFamily="2" charset="-122"/>
            </a:endParaRPr>
          </a:p>
        </p:txBody>
      </p:sp>
    </p:spTree>
    <p:extLst>
      <p:ext uri="{BB962C8B-B14F-4D97-AF65-F5344CB8AC3E}">
        <p14:creationId xmlns:p14="http://schemas.microsoft.com/office/powerpoint/2010/main" val="184336966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4306" name="Rectangle 2"/>
          <p:cNvSpPr>
            <a:spLocks noGrp="1" noRot="1" noChangeAspect="1" noChangeArrowheads="1" noTextEdit="1"/>
          </p:cNvSpPr>
          <p:nvPr>
            <p:ph type="sldImg"/>
          </p:nvPr>
        </p:nvSpPr>
        <p:spPr>
          <a:ln/>
        </p:spPr>
      </p:sp>
      <p:sp>
        <p:nvSpPr>
          <p:cNvPr id="994307" name="Rectangle 3"/>
          <p:cNvSpPr>
            <a:spLocks noGrp="1" noChangeArrowheads="1"/>
          </p:cNvSpPr>
          <p:nvPr>
            <p:ph type="body" idx="1"/>
          </p:nvPr>
        </p:nvSpPr>
        <p:spPr/>
        <p:txBody>
          <a:bodyPr/>
          <a:lstStyle/>
          <a:p>
            <a:endParaRPr lang="zh-CN" altLang="en-US">
              <a:ea typeface="SimSun" panose="02010600030101010101" pitchFamily="2" charset="-122"/>
            </a:endParaRPr>
          </a:p>
        </p:txBody>
      </p:sp>
    </p:spTree>
    <p:extLst>
      <p:ext uri="{BB962C8B-B14F-4D97-AF65-F5344CB8AC3E}">
        <p14:creationId xmlns:p14="http://schemas.microsoft.com/office/powerpoint/2010/main" val="230831673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6354" name="Rectangle 2"/>
          <p:cNvSpPr>
            <a:spLocks noGrp="1" noRot="1" noChangeAspect="1" noChangeArrowheads="1" noTextEdit="1"/>
          </p:cNvSpPr>
          <p:nvPr>
            <p:ph type="sldImg"/>
          </p:nvPr>
        </p:nvSpPr>
        <p:spPr>
          <a:xfrm>
            <a:off x="473075" y="727075"/>
            <a:ext cx="6370638" cy="3584575"/>
          </a:xfrm>
          <a:ln/>
        </p:spPr>
      </p:sp>
      <p:sp>
        <p:nvSpPr>
          <p:cNvPr id="996355" name="Rectangle 3"/>
          <p:cNvSpPr>
            <a:spLocks noGrp="1" noChangeArrowheads="1"/>
          </p:cNvSpPr>
          <p:nvPr>
            <p:ph type="body" idx="1"/>
          </p:nvPr>
        </p:nvSpPr>
        <p:spPr>
          <a:xfrm>
            <a:off x="976313" y="4559300"/>
            <a:ext cx="5362575" cy="4321175"/>
          </a:xfrm>
        </p:spPr>
        <p:txBody>
          <a:bodyPr/>
          <a:lstStyle/>
          <a:p>
            <a:endParaRPr lang="zh-CN" altLang="en-US">
              <a:ea typeface="SimSun" panose="02010600030101010101" pitchFamily="2" charset="-122"/>
            </a:endParaRPr>
          </a:p>
        </p:txBody>
      </p:sp>
    </p:spTree>
    <p:extLst>
      <p:ext uri="{BB962C8B-B14F-4D97-AF65-F5344CB8AC3E}">
        <p14:creationId xmlns:p14="http://schemas.microsoft.com/office/powerpoint/2010/main" val="115768135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8402" name="Rectangle 2"/>
          <p:cNvSpPr>
            <a:spLocks noGrp="1" noRot="1" noChangeAspect="1" noChangeArrowheads="1" noTextEdit="1"/>
          </p:cNvSpPr>
          <p:nvPr>
            <p:ph type="sldImg"/>
          </p:nvPr>
        </p:nvSpPr>
        <p:spPr>
          <a:ln/>
        </p:spPr>
      </p:sp>
      <p:sp>
        <p:nvSpPr>
          <p:cNvPr id="998403" name="Rectangle 3"/>
          <p:cNvSpPr>
            <a:spLocks noGrp="1" noChangeArrowheads="1"/>
          </p:cNvSpPr>
          <p:nvPr>
            <p:ph type="body" idx="1"/>
          </p:nvPr>
        </p:nvSpPr>
        <p:spPr/>
        <p:txBody>
          <a:bodyPr/>
          <a:lstStyle/>
          <a:p>
            <a:endParaRPr lang="zh-CN" altLang="en-US">
              <a:ea typeface="SimSun" panose="02010600030101010101" pitchFamily="2" charset="-122"/>
            </a:endParaRPr>
          </a:p>
        </p:txBody>
      </p:sp>
    </p:spTree>
    <p:extLst>
      <p:ext uri="{BB962C8B-B14F-4D97-AF65-F5344CB8AC3E}">
        <p14:creationId xmlns:p14="http://schemas.microsoft.com/office/powerpoint/2010/main" val="72759842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0450" name="Rectangle 2"/>
          <p:cNvSpPr>
            <a:spLocks noGrp="1" noRot="1" noChangeAspect="1" noChangeArrowheads="1" noTextEdit="1"/>
          </p:cNvSpPr>
          <p:nvPr>
            <p:ph type="sldImg"/>
          </p:nvPr>
        </p:nvSpPr>
        <p:spPr>
          <a:ln/>
        </p:spPr>
      </p:sp>
      <p:sp>
        <p:nvSpPr>
          <p:cNvPr id="1000451" name="Rectangle 3"/>
          <p:cNvSpPr>
            <a:spLocks noGrp="1" noChangeArrowheads="1"/>
          </p:cNvSpPr>
          <p:nvPr>
            <p:ph type="body" idx="1"/>
          </p:nvPr>
        </p:nvSpPr>
        <p:spPr/>
        <p:txBody>
          <a:bodyPr/>
          <a:lstStyle/>
          <a:p>
            <a:endParaRPr lang="zh-CN" altLang="en-US">
              <a:ea typeface="SimSun" panose="02010600030101010101" pitchFamily="2" charset="-122"/>
            </a:endParaRPr>
          </a:p>
        </p:txBody>
      </p:sp>
    </p:spTree>
    <p:extLst>
      <p:ext uri="{BB962C8B-B14F-4D97-AF65-F5344CB8AC3E}">
        <p14:creationId xmlns:p14="http://schemas.microsoft.com/office/powerpoint/2010/main" val="17722752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2498" name="Rectangle 2"/>
          <p:cNvSpPr>
            <a:spLocks noGrp="1" noRot="1" noChangeAspect="1" noChangeArrowheads="1" noTextEdit="1"/>
          </p:cNvSpPr>
          <p:nvPr>
            <p:ph type="sldImg"/>
          </p:nvPr>
        </p:nvSpPr>
        <p:spPr>
          <a:ln/>
        </p:spPr>
      </p:sp>
      <p:sp>
        <p:nvSpPr>
          <p:cNvPr id="1002499" name="Rectangle 3"/>
          <p:cNvSpPr>
            <a:spLocks noGrp="1" noChangeArrowheads="1"/>
          </p:cNvSpPr>
          <p:nvPr>
            <p:ph type="body" idx="1"/>
          </p:nvPr>
        </p:nvSpPr>
        <p:spPr/>
        <p:txBody>
          <a:bodyPr/>
          <a:lstStyle/>
          <a:p>
            <a:endParaRPr lang="zh-CN" altLang="en-US">
              <a:ea typeface="SimSun" panose="02010600030101010101" pitchFamily="2" charset="-122"/>
            </a:endParaRPr>
          </a:p>
        </p:txBody>
      </p:sp>
    </p:spTree>
    <p:extLst>
      <p:ext uri="{BB962C8B-B14F-4D97-AF65-F5344CB8AC3E}">
        <p14:creationId xmlns:p14="http://schemas.microsoft.com/office/powerpoint/2010/main" val="334135853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4546" name="Rectangle 2"/>
          <p:cNvSpPr>
            <a:spLocks noGrp="1" noRot="1" noChangeAspect="1" noChangeArrowheads="1" noTextEdit="1"/>
          </p:cNvSpPr>
          <p:nvPr>
            <p:ph type="sldImg"/>
          </p:nvPr>
        </p:nvSpPr>
        <p:spPr>
          <a:ln/>
        </p:spPr>
      </p:sp>
      <p:sp>
        <p:nvSpPr>
          <p:cNvPr id="1004547" name="Rectangle 3"/>
          <p:cNvSpPr>
            <a:spLocks noGrp="1" noChangeArrowheads="1"/>
          </p:cNvSpPr>
          <p:nvPr>
            <p:ph type="body" idx="1"/>
          </p:nvPr>
        </p:nvSpPr>
        <p:spPr/>
        <p:txBody>
          <a:bodyPr/>
          <a:lstStyle/>
          <a:p>
            <a:endParaRPr lang="zh-CN" altLang="en-US">
              <a:ea typeface="SimSun" panose="02010600030101010101" pitchFamily="2" charset="-122"/>
            </a:endParaRPr>
          </a:p>
        </p:txBody>
      </p:sp>
    </p:spTree>
    <p:extLst>
      <p:ext uri="{BB962C8B-B14F-4D97-AF65-F5344CB8AC3E}">
        <p14:creationId xmlns:p14="http://schemas.microsoft.com/office/powerpoint/2010/main" val="244192435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6594" name="Rectangle 2"/>
          <p:cNvSpPr>
            <a:spLocks noGrp="1" noRot="1" noChangeAspect="1" noChangeArrowheads="1" noTextEdit="1"/>
          </p:cNvSpPr>
          <p:nvPr>
            <p:ph type="sldImg"/>
          </p:nvPr>
        </p:nvSpPr>
        <p:spPr>
          <a:xfrm>
            <a:off x="473075" y="725488"/>
            <a:ext cx="6373813" cy="3587750"/>
          </a:xfrm>
          <a:ln/>
        </p:spPr>
      </p:sp>
      <p:sp>
        <p:nvSpPr>
          <p:cNvPr id="1006595" name="Rectangle 3"/>
          <p:cNvSpPr>
            <a:spLocks noGrp="1" noChangeArrowheads="1"/>
          </p:cNvSpPr>
          <p:nvPr>
            <p:ph type="body" idx="1"/>
          </p:nvPr>
        </p:nvSpPr>
        <p:spPr>
          <a:xfrm>
            <a:off x="976313" y="4559300"/>
            <a:ext cx="5362575" cy="4322763"/>
          </a:xfrm>
        </p:spPr>
        <p:txBody>
          <a:bodyPr lIns="95027" tIns="47514" rIns="95027" bIns="47514"/>
          <a:lstStyle/>
          <a:p>
            <a:endParaRPr lang="en-US" altLang="en-US"/>
          </a:p>
        </p:txBody>
      </p:sp>
    </p:spTree>
    <p:extLst>
      <p:ext uri="{BB962C8B-B14F-4D97-AF65-F5344CB8AC3E}">
        <p14:creationId xmlns:p14="http://schemas.microsoft.com/office/powerpoint/2010/main" val="2595227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069461DF-6FA5-4FA0-BA7D-31BA339A7808}" type="slidenum">
              <a:rPr lang="ar-SA" altLang="en-US"/>
              <a:pPr eaLnBrk="1" hangingPunct="1"/>
              <a:t>9</a:t>
            </a:fld>
            <a:endParaRPr lang="en-US" altLang="en-US"/>
          </a:p>
        </p:txBody>
      </p:sp>
      <p:sp>
        <p:nvSpPr>
          <p:cNvPr id="74755" name="Rectangle 2"/>
          <p:cNvSpPr>
            <a:spLocks noGrp="1" noRot="1" noChangeAspect="1" noChangeArrowheads="1" noTextEdit="1"/>
          </p:cNvSpPr>
          <p:nvPr>
            <p:ph type="sldImg"/>
          </p:nvPr>
        </p:nvSpPr>
        <p:spPr>
          <a:ln/>
        </p:spPr>
      </p:sp>
      <p:sp>
        <p:nvSpPr>
          <p:cNvPr id="747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17030139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8642" name="Rectangle 2"/>
          <p:cNvSpPr>
            <a:spLocks noGrp="1" noRot="1" noChangeAspect="1" noChangeArrowheads="1" noTextEdit="1"/>
          </p:cNvSpPr>
          <p:nvPr>
            <p:ph type="sldImg"/>
          </p:nvPr>
        </p:nvSpPr>
        <p:spPr>
          <a:xfrm>
            <a:off x="473075" y="725488"/>
            <a:ext cx="6373813" cy="3587750"/>
          </a:xfrm>
          <a:ln/>
        </p:spPr>
      </p:sp>
      <p:sp>
        <p:nvSpPr>
          <p:cNvPr id="1008643" name="Rectangle 3"/>
          <p:cNvSpPr>
            <a:spLocks noGrp="1" noChangeArrowheads="1"/>
          </p:cNvSpPr>
          <p:nvPr>
            <p:ph type="body" idx="1"/>
          </p:nvPr>
        </p:nvSpPr>
        <p:spPr>
          <a:xfrm>
            <a:off x="976313" y="4559300"/>
            <a:ext cx="5362575" cy="4322763"/>
          </a:xfrm>
        </p:spPr>
        <p:txBody>
          <a:bodyPr lIns="95027" tIns="47514" rIns="95027" bIns="47514"/>
          <a:lstStyle/>
          <a:p>
            <a:endParaRPr lang="en-US" altLang="en-US"/>
          </a:p>
        </p:txBody>
      </p:sp>
    </p:spTree>
    <p:extLst>
      <p:ext uri="{BB962C8B-B14F-4D97-AF65-F5344CB8AC3E}">
        <p14:creationId xmlns:p14="http://schemas.microsoft.com/office/powerpoint/2010/main" val="294440876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0690" name="Rectangle 2"/>
          <p:cNvSpPr>
            <a:spLocks noGrp="1" noRot="1" noChangeAspect="1" noChangeArrowheads="1" noTextEdit="1"/>
          </p:cNvSpPr>
          <p:nvPr>
            <p:ph type="sldImg"/>
          </p:nvPr>
        </p:nvSpPr>
        <p:spPr>
          <a:xfrm>
            <a:off x="463550" y="719138"/>
            <a:ext cx="6397625" cy="3600450"/>
          </a:xfrm>
          <a:ln/>
        </p:spPr>
      </p:sp>
      <p:sp>
        <p:nvSpPr>
          <p:cNvPr id="1010691" name="Rectangle 3"/>
          <p:cNvSpPr>
            <a:spLocks noGrp="1" noChangeArrowheads="1"/>
          </p:cNvSpPr>
          <p:nvPr>
            <p:ph type="body" idx="1"/>
          </p:nvPr>
        </p:nvSpPr>
        <p:spPr>
          <a:xfrm>
            <a:off x="976313" y="4560888"/>
            <a:ext cx="5362575" cy="4321175"/>
          </a:xfrm>
        </p:spPr>
        <p:txBody>
          <a:bodyPr/>
          <a:lstStyle/>
          <a:p>
            <a:endParaRPr lang="zh-CN" altLang="en-US">
              <a:ea typeface="SimSun" panose="02010600030101010101" pitchFamily="2" charset="-122"/>
            </a:endParaRPr>
          </a:p>
        </p:txBody>
      </p:sp>
    </p:spTree>
    <p:extLst>
      <p:ext uri="{BB962C8B-B14F-4D97-AF65-F5344CB8AC3E}">
        <p14:creationId xmlns:p14="http://schemas.microsoft.com/office/powerpoint/2010/main" val="37986664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2738" name="Rectangle 2"/>
          <p:cNvSpPr>
            <a:spLocks noGrp="1" noRot="1" noChangeAspect="1" noChangeArrowheads="1" noTextEdit="1"/>
          </p:cNvSpPr>
          <p:nvPr>
            <p:ph type="sldImg"/>
          </p:nvPr>
        </p:nvSpPr>
        <p:spPr>
          <a:ln/>
        </p:spPr>
      </p:sp>
      <p:sp>
        <p:nvSpPr>
          <p:cNvPr id="1012739" name="Rectangle 3"/>
          <p:cNvSpPr>
            <a:spLocks noGrp="1" noChangeArrowheads="1"/>
          </p:cNvSpPr>
          <p:nvPr>
            <p:ph type="body" idx="1"/>
          </p:nvPr>
        </p:nvSpPr>
        <p:spPr>
          <a:xfrm>
            <a:off x="731838" y="4560888"/>
            <a:ext cx="5851525" cy="4319587"/>
          </a:xfrm>
        </p:spPr>
        <p:txBody>
          <a:bodyPr/>
          <a:lstStyle/>
          <a:p>
            <a:endParaRPr lang="zh-CN" altLang="en-US">
              <a:ea typeface="SimSun" panose="02010600030101010101" pitchFamily="2" charset="-122"/>
            </a:endParaRPr>
          </a:p>
        </p:txBody>
      </p:sp>
    </p:spTree>
    <p:extLst>
      <p:ext uri="{BB962C8B-B14F-4D97-AF65-F5344CB8AC3E}">
        <p14:creationId xmlns:p14="http://schemas.microsoft.com/office/powerpoint/2010/main" val="2978500499"/>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8882" name="Rectangle 2"/>
          <p:cNvSpPr>
            <a:spLocks noGrp="1" noRot="1" noChangeAspect="1" noChangeArrowheads="1" noTextEdit="1"/>
          </p:cNvSpPr>
          <p:nvPr>
            <p:ph type="sldImg"/>
          </p:nvPr>
        </p:nvSpPr>
        <p:spPr>
          <a:ln/>
        </p:spPr>
      </p:sp>
      <p:sp>
        <p:nvSpPr>
          <p:cNvPr id="1018883" name="Rectangle 3"/>
          <p:cNvSpPr>
            <a:spLocks noGrp="1" noChangeArrowheads="1"/>
          </p:cNvSpPr>
          <p:nvPr>
            <p:ph type="body" idx="1"/>
          </p:nvPr>
        </p:nvSpPr>
        <p:spPr>
          <a:xfrm>
            <a:off x="731838" y="4560888"/>
            <a:ext cx="5851525" cy="4319587"/>
          </a:xfrm>
        </p:spPr>
        <p:txBody>
          <a:bodyPr/>
          <a:lstStyle/>
          <a:p>
            <a:endParaRPr lang="zh-CN" altLang="en-US">
              <a:ea typeface="SimSun" panose="02010600030101010101" pitchFamily="2" charset="-122"/>
            </a:endParaRPr>
          </a:p>
        </p:txBody>
      </p:sp>
    </p:spTree>
    <p:extLst>
      <p:ext uri="{BB962C8B-B14F-4D97-AF65-F5344CB8AC3E}">
        <p14:creationId xmlns:p14="http://schemas.microsoft.com/office/powerpoint/2010/main" val="146039686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2978" name="Rectangle 2"/>
          <p:cNvSpPr>
            <a:spLocks noGrp="1" noRot="1" noChangeAspect="1" noChangeArrowheads="1" noTextEdit="1"/>
          </p:cNvSpPr>
          <p:nvPr>
            <p:ph type="sldImg"/>
          </p:nvPr>
        </p:nvSpPr>
        <p:spPr>
          <a:ln/>
        </p:spPr>
      </p:sp>
      <p:sp>
        <p:nvSpPr>
          <p:cNvPr id="1022979" name="Rectangle 3"/>
          <p:cNvSpPr>
            <a:spLocks noGrp="1" noChangeArrowheads="1"/>
          </p:cNvSpPr>
          <p:nvPr>
            <p:ph type="body" idx="1"/>
          </p:nvPr>
        </p:nvSpPr>
        <p:spPr/>
        <p:txBody>
          <a:bodyPr/>
          <a:lstStyle/>
          <a:p>
            <a:endParaRPr lang="zh-CN" altLang="en-US">
              <a:ea typeface="SimSun" panose="02010600030101010101" pitchFamily="2" charset="-122"/>
            </a:endParaRPr>
          </a:p>
        </p:txBody>
      </p:sp>
    </p:spTree>
    <p:extLst>
      <p:ext uri="{BB962C8B-B14F-4D97-AF65-F5344CB8AC3E}">
        <p14:creationId xmlns:p14="http://schemas.microsoft.com/office/powerpoint/2010/main" val="23889620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D74AD62B-8CE8-41B0-BBF4-D7ED86132552}" type="slidenum">
              <a:rPr lang="ar-SA" altLang="en-US"/>
              <a:pPr eaLnBrk="1" hangingPunct="1"/>
              <a:t>10</a:t>
            </a:fld>
            <a:endParaRPr lang="en-US" altLang="en-US"/>
          </a:p>
        </p:txBody>
      </p:sp>
      <p:sp>
        <p:nvSpPr>
          <p:cNvPr id="75779" name="Rectangle 2"/>
          <p:cNvSpPr>
            <a:spLocks noGrp="1" noRot="1" noChangeAspect="1" noChangeArrowheads="1" noTextEdit="1"/>
          </p:cNvSpPr>
          <p:nvPr>
            <p:ph type="sldImg"/>
          </p:nvPr>
        </p:nvSpPr>
        <p:spPr>
          <a:ln/>
        </p:spPr>
      </p:sp>
      <p:sp>
        <p:nvSpPr>
          <p:cNvPr id="757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1676659551"/>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026" name="Picture 2"/>
          <p:cNvPicPr>
            <a:picLocks noChangeAspect="1" noChangeArrowheads="1"/>
          </p:cNvPicPr>
          <p:nvPr userDrawn="1"/>
        </p:nvPicPr>
        <p:blipFill>
          <a:blip r:embed="rId2">
            <a:extLst>
              <a:ext uri="{BEBA8EAE-BF5A-486C-A8C5-ECC9F3942E4B}">
                <a14:imgProps xmlns:a14="http://schemas.microsoft.com/office/drawing/2010/main">
                  <a14:imgLayer r:embed="rId3">
                    <a14:imgEffect>
                      <a14:saturation sat="33000"/>
                    </a14:imgEffect>
                    <a14:imgEffect>
                      <a14:brightnessContrast bright="-40000"/>
                    </a14:imgEffect>
                  </a14:imgLayer>
                </a14:imgProps>
              </a:ext>
              <a:ext uri="{28A0092B-C50C-407E-A947-70E740481C1C}">
                <a14:useLocalDpi xmlns:a14="http://schemas.microsoft.com/office/drawing/2010/main" val="0"/>
              </a:ext>
            </a:extLst>
          </a:blip>
          <a:srcRect/>
          <a:stretch>
            <a:fillRect/>
          </a:stretch>
        </p:blipFill>
        <p:spPr bwMode="auto">
          <a:xfrm>
            <a:off x="1588" y="1588"/>
            <a:ext cx="12187237"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le 3"/>
          <p:cNvSpPr>
            <a:spLocks noGrp="1" noChangeArrowheads="1"/>
          </p:cNvSpPr>
          <p:nvPr>
            <p:ph type="ctrTitle" hasCustomPrompt="1"/>
          </p:nvPr>
        </p:nvSpPr>
        <p:spPr bwMode="auto">
          <a:xfrm>
            <a:off x="1258464" y="1857658"/>
            <a:ext cx="6298036" cy="1482442"/>
          </a:xfrm>
          <a:prstGeom prst="rect">
            <a:avLst/>
          </a:prstGeom>
          <a:ln algn="ctr"/>
        </p:spPr>
        <p:txBody>
          <a:bodyPr lIns="0" tIns="0" rIns="0" bIns="0" anchor="t" anchorCtr="0"/>
          <a:lstStyle>
            <a:lvl1pPr>
              <a:lnSpc>
                <a:spcPct val="100000"/>
              </a:lnSpc>
              <a:defRPr sz="4398" b="1">
                <a:solidFill>
                  <a:srgbClr val="FFFF00"/>
                </a:solidFill>
                <a:latin typeface="Arial" pitchFamily="34" charset="0"/>
                <a:cs typeface="Arial" pitchFamily="34" charset="0"/>
              </a:defRPr>
            </a:lvl1pPr>
          </a:lstStyle>
          <a:p>
            <a:r>
              <a:rPr lang="en-US" dirty="0"/>
              <a:t>Presentation Title Goes Here</a:t>
            </a:r>
          </a:p>
        </p:txBody>
      </p:sp>
      <p:sp>
        <p:nvSpPr>
          <p:cNvPr id="9" name="Rectangle 6"/>
          <p:cNvSpPr>
            <a:spLocks noGrp="1" noChangeArrowheads="1"/>
          </p:cNvSpPr>
          <p:nvPr>
            <p:ph type="subTitle" idx="1" hasCustomPrompt="1"/>
          </p:nvPr>
        </p:nvSpPr>
        <p:spPr>
          <a:xfrm>
            <a:off x="1258464" y="3429000"/>
            <a:ext cx="5479648" cy="723098"/>
          </a:xfrm>
          <a:prstGeom prst="rect">
            <a:avLst/>
          </a:prstGeom>
          <a:ln algn="ctr"/>
        </p:spPr>
        <p:txBody>
          <a:bodyPr lIns="0" tIns="0" rIns="0" bIns="0" anchor="ctr" anchorCtr="0"/>
          <a:lstStyle>
            <a:lvl1pPr marL="0" indent="0">
              <a:buClrTx/>
              <a:buFontTx/>
              <a:buNone/>
              <a:defRPr sz="2398" i="0">
                <a:solidFill>
                  <a:srgbClr val="FFFF00"/>
                </a:solidFill>
                <a:latin typeface="Arial" pitchFamily="34" charset="0"/>
                <a:cs typeface="Arial" pitchFamily="34" charset="0"/>
              </a:defRPr>
            </a:lvl1pPr>
          </a:lstStyle>
          <a:p>
            <a:r>
              <a:rPr lang="en-US" dirty="0"/>
              <a:t>Subtitle Goes Here</a:t>
            </a:r>
          </a:p>
        </p:txBody>
      </p:sp>
      <p:sp>
        <p:nvSpPr>
          <p:cNvPr id="10" name="Text Placeholder 3"/>
          <p:cNvSpPr>
            <a:spLocks noGrp="1"/>
          </p:cNvSpPr>
          <p:nvPr>
            <p:ph type="body" sz="quarter" idx="10" hasCustomPrompt="1"/>
          </p:nvPr>
        </p:nvSpPr>
        <p:spPr>
          <a:xfrm>
            <a:off x="1167998" y="5552643"/>
            <a:ext cx="5391150" cy="327457"/>
          </a:xfrm>
        </p:spPr>
        <p:txBody>
          <a:bodyPr anchor="t">
            <a:normAutofit/>
          </a:bodyPr>
          <a:lstStyle>
            <a:lvl1pPr marL="0" indent="0" algn="l">
              <a:buNone/>
              <a:defRPr sz="1800" b="1" baseline="0">
                <a:solidFill>
                  <a:srgbClr val="FFFF00"/>
                </a:solidFill>
                <a:latin typeface="Arial" pitchFamily="34" charset="0"/>
                <a:cs typeface="Arial" pitchFamily="34" charset="0"/>
              </a:defRPr>
            </a:lvl1pPr>
          </a:lstStyle>
          <a:p>
            <a:pPr lvl="0"/>
            <a:r>
              <a:rPr lang="en-US" dirty="0"/>
              <a:t>Speaker Name</a:t>
            </a:r>
          </a:p>
        </p:txBody>
      </p:sp>
      <p:sp>
        <p:nvSpPr>
          <p:cNvPr id="11" name="Text Placeholder 3"/>
          <p:cNvSpPr>
            <a:spLocks noGrp="1"/>
          </p:cNvSpPr>
          <p:nvPr>
            <p:ph type="body" sz="quarter" idx="12" hasCustomPrompt="1"/>
          </p:nvPr>
        </p:nvSpPr>
        <p:spPr>
          <a:xfrm>
            <a:off x="1167998" y="6195812"/>
            <a:ext cx="5391150" cy="327457"/>
          </a:xfrm>
        </p:spPr>
        <p:txBody>
          <a:bodyPr anchor="t">
            <a:noAutofit/>
          </a:bodyPr>
          <a:lstStyle>
            <a:lvl1pPr marL="0" indent="0" algn="l">
              <a:buNone/>
              <a:defRPr sz="1800" b="0" baseline="0">
                <a:solidFill>
                  <a:srgbClr val="FFFF00"/>
                </a:solidFill>
                <a:latin typeface="Arial" pitchFamily="34" charset="0"/>
                <a:cs typeface="Arial" pitchFamily="34" charset="0"/>
              </a:defRPr>
            </a:lvl1pPr>
          </a:lstStyle>
          <a:p>
            <a:pPr lvl="0"/>
            <a:r>
              <a:rPr lang="en-US" dirty="0"/>
              <a:t>Date</a:t>
            </a:r>
          </a:p>
        </p:txBody>
      </p:sp>
      <p:sp>
        <p:nvSpPr>
          <p:cNvPr id="12" name="Text Placeholder 3"/>
          <p:cNvSpPr>
            <a:spLocks noGrp="1"/>
          </p:cNvSpPr>
          <p:nvPr>
            <p:ph type="body" sz="quarter" idx="11" hasCustomPrompt="1"/>
          </p:nvPr>
        </p:nvSpPr>
        <p:spPr>
          <a:xfrm>
            <a:off x="1167998" y="5870143"/>
            <a:ext cx="5391150" cy="327457"/>
          </a:xfrm>
        </p:spPr>
        <p:txBody>
          <a:bodyPr anchor="t">
            <a:normAutofit/>
          </a:bodyPr>
          <a:lstStyle>
            <a:lvl1pPr marL="0" indent="0" algn="l">
              <a:buNone/>
              <a:defRPr sz="1800" b="0" baseline="0">
                <a:solidFill>
                  <a:srgbClr val="FFFF00"/>
                </a:solidFill>
                <a:latin typeface="Arial" pitchFamily="34" charset="0"/>
                <a:cs typeface="Arial" pitchFamily="34" charset="0"/>
              </a:defRPr>
            </a:lvl1pPr>
          </a:lstStyle>
          <a:p>
            <a:pPr lvl="0"/>
            <a:r>
              <a:rPr lang="en-US" dirty="0"/>
              <a:t>Speaker Title</a:t>
            </a:r>
          </a:p>
        </p:txBody>
      </p:sp>
    </p:spTree>
    <p:extLst>
      <p:ext uri="{BB962C8B-B14F-4D97-AF65-F5344CB8AC3E}">
        <p14:creationId xmlns:p14="http://schemas.microsoft.com/office/powerpoint/2010/main" val="15475042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163773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442" y="273050"/>
            <a:ext cx="4010039" cy="1162050"/>
          </a:xfrm>
        </p:spPr>
        <p:txBody>
          <a:bodyPr anchor="b"/>
          <a:lstStyle>
            <a:lvl1pPr algn="l">
              <a:defRPr sz="2000" b="1">
                <a:latin typeface="Arial" pitchFamily="34" charset="0"/>
                <a:cs typeface="Arial" pitchFamily="34" charset="0"/>
              </a:defRPr>
            </a:lvl1pPr>
          </a:lstStyle>
          <a:p>
            <a:r>
              <a:rPr lang="en-US" smtClean="0"/>
              <a:t>Click to edit Master title style</a:t>
            </a:r>
            <a:endParaRPr lang="en-US"/>
          </a:p>
        </p:txBody>
      </p:sp>
      <p:sp>
        <p:nvSpPr>
          <p:cNvPr id="3" name="Content Placeholder 2"/>
          <p:cNvSpPr>
            <a:spLocks noGrp="1"/>
          </p:cNvSpPr>
          <p:nvPr>
            <p:ph idx="1"/>
          </p:nvPr>
        </p:nvSpPr>
        <p:spPr>
          <a:xfrm>
            <a:off x="4765492" y="273051"/>
            <a:ext cx="6060417" cy="5853113"/>
          </a:xfrm>
        </p:spPr>
        <p:txBody>
          <a:bodyPr/>
          <a:lstStyle>
            <a:lvl1pPr>
              <a:defRPr sz="3200">
                <a:latin typeface="Arial" pitchFamily="34" charset="0"/>
                <a:cs typeface="Arial" pitchFamily="34" charset="0"/>
              </a:defRPr>
            </a:lvl1pPr>
            <a:lvl2pPr>
              <a:defRPr sz="2800">
                <a:latin typeface="Arial" pitchFamily="34" charset="0"/>
                <a:cs typeface="Arial" pitchFamily="34" charset="0"/>
              </a:defRPr>
            </a:lvl2pPr>
            <a:lvl3pPr>
              <a:defRPr sz="2400">
                <a:latin typeface="Arial" pitchFamily="34" charset="0"/>
                <a:cs typeface="Arial" pitchFamily="34" charset="0"/>
              </a:defRPr>
            </a:lvl3pPr>
            <a:lvl4pPr>
              <a:defRPr sz="2000">
                <a:latin typeface="Arial" pitchFamily="34" charset="0"/>
                <a:cs typeface="Arial" pitchFamily="34" charset="0"/>
              </a:defRPr>
            </a:lvl4pPr>
            <a:lvl5pPr>
              <a:defRPr sz="2000">
                <a:latin typeface="Arial" pitchFamily="34" charset="0"/>
                <a:cs typeface="Arial" pitchFamily="34" charset="0"/>
              </a:defRPr>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09442" y="1435101"/>
            <a:ext cx="4010039" cy="4691063"/>
          </a:xfrm>
        </p:spPr>
        <p:txBody>
          <a:bodyPr/>
          <a:lstStyle>
            <a:lvl1pPr marL="0" indent="0">
              <a:buNone/>
              <a:defRPr sz="1400">
                <a:latin typeface="Arial" pitchFamily="34" charset="0"/>
                <a:cs typeface="Arial"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atin typeface="Arial" pitchFamily="34" charset="0"/>
                <a:cs typeface="Arial" pitchFamily="34" charset="0"/>
              </a:defRPr>
            </a:lvl1pPr>
          </a:lstStyle>
          <a:p>
            <a:endParaRPr lang="en-US"/>
          </a:p>
        </p:txBody>
      </p:sp>
      <p:sp>
        <p:nvSpPr>
          <p:cNvPr id="6" name="Footer Placeholder 5"/>
          <p:cNvSpPr>
            <a:spLocks noGrp="1"/>
          </p:cNvSpPr>
          <p:nvPr>
            <p:ph type="ftr" sz="quarter" idx="11"/>
          </p:nvPr>
        </p:nvSpPr>
        <p:spPr/>
        <p:txBody>
          <a:bodyPr/>
          <a:lstStyle>
            <a:lvl1pPr>
              <a:defRPr>
                <a:latin typeface="Arial" pitchFamily="34" charset="0"/>
                <a:cs typeface="Arial" pitchFamily="34" charset="0"/>
              </a:defRPr>
            </a:lvl1pPr>
          </a:lstStyle>
          <a:p>
            <a:r>
              <a:rPr lang="en-US" smtClean="0"/>
              <a:t>Dr Ganesh Neelakanta Iyer</a:t>
            </a:r>
            <a:endParaRPr lang="en-US"/>
          </a:p>
        </p:txBody>
      </p:sp>
      <p:sp>
        <p:nvSpPr>
          <p:cNvPr id="7" name="Slide Number Placeholder 6"/>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pPr/>
              <a:t>‹#›</a:t>
            </a:fld>
            <a:endParaRPr lang="en-US"/>
          </a:p>
        </p:txBody>
      </p:sp>
      <p:pic>
        <p:nvPicPr>
          <p:cNvPr id="9"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27789"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335707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095" y="4800600"/>
            <a:ext cx="7313295" cy="566738"/>
          </a:xfrm>
        </p:spPr>
        <p:txBody>
          <a:bodyPr anchor="b"/>
          <a:lstStyle>
            <a:lvl1pPr algn="l">
              <a:defRPr sz="2000" b="1">
                <a:latin typeface="Arial" pitchFamily="34" charset="0"/>
                <a:cs typeface="Arial" pitchFamily="34" charset="0"/>
              </a:defRPr>
            </a:lvl1pPr>
          </a:lstStyle>
          <a:p>
            <a:r>
              <a:rPr lang="en-US" smtClean="0"/>
              <a:t>Click to edit Master title style</a:t>
            </a:r>
            <a:endParaRPr lang="en-US"/>
          </a:p>
        </p:txBody>
      </p:sp>
      <p:sp>
        <p:nvSpPr>
          <p:cNvPr id="3" name="Picture Placeholder 2"/>
          <p:cNvSpPr>
            <a:spLocks noGrp="1"/>
          </p:cNvSpPr>
          <p:nvPr>
            <p:ph type="pic" idx="1"/>
          </p:nvPr>
        </p:nvSpPr>
        <p:spPr>
          <a:xfrm>
            <a:off x="2389095" y="612775"/>
            <a:ext cx="7313295" cy="4114800"/>
          </a:xfrm>
        </p:spPr>
        <p:txBody>
          <a:bodyPr/>
          <a:lstStyle>
            <a:lvl1pPr marL="0" indent="0">
              <a:buNone/>
              <a:defRPr sz="3200">
                <a:latin typeface="Arial" pitchFamily="34" charset="0"/>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2389095" y="5367338"/>
            <a:ext cx="7313295" cy="804862"/>
          </a:xfrm>
        </p:spPr>
        <p:txBody>
          <a:bodyPr/>
          <a:lstStyle>
            <a:lvl1pPr marL="0" indent="0">
              <a:buNone/>
              <a:defRPr sz="1400">
                <a:latin typeface="Arial" pitchFamily="34" charset="0"/>
                <a:cs typeface="Arial"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atin typeface="Arial" pitchFamily="34" charset="0"/>
                <a:cs typeface="Arial" pitchFamily="34" charset="0"/>
              </a:defRPr>
            </a:lvl1pPr>
          </a:lstStyle>
          <a:p>
            <a:endParaRPr lang="en-US"/>
          </a:p>
        </p:txBody>
      </p:sp>
      <p:sp>
        <p:nvSpPr>
          <p:cNvPr id="6" name="Footer Placeholder 5"/>
          <p:cNvSpPr>
            <a:spLocks noGrp="1"/>
          </p:cNvSpPr>
          <p:nvPr>
            <p:ph type="ftr" sz="quarter" idx="11"/>
          </p:nvPr>
        </p:nvSpPr>
        <p:spPr/>
        <p:txBody>
          <a:bodyPr/>
          <a:lstStyle>
            <a:lvl1pPr>
              <a:defRPr>
                <a:latin typeface="Arial" pitchFamily="34" charset="0"/>
                <a:cs typeface="Arial" pitchFamily="34" charset="0"/>
              </a:defRPr>
            </a:lvl1pPr>
          </a:lstStyle>
          <a:p>
            <a:r>
              <a:rPr lang="en-US" smtClean="0"/>
              <a:t>Dr Ganesh Neelakanta Iyer</a:t>
            </a:r>
            <a:endParaRPr lang="en-US"/>
          </a:p>
        </p:txBody>
      </p:sp>
      <p:sp>
        <p:nvSpPr>
          <p:cNvPr id="7" name="Slide Number Placeholder 6"/>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pPr/>
              <a:t>‹#›</a:t>
            </a:fld>
            <a:endParaRPr lang="en-US"/>
          </a:p>
        </p:txBody>
      </p:sp>
      <p:pic>
        <p:nvPicPr>
          <p:cNvPr id="9"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27789"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4545212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8"/>
            <a:ext cx="10133171" cy="1143000"/>
          </a:xfrm>
        </p:spPr>
        <p:txBody>
          <a:bodyPr/>
          <a:lstStyle>
            <a:lvl1pPr>
              <a:defRPr>
                <a:latin typeface="Arial" pitchFamily="34" charset="0"/>
                <a:cs typeface="Arial" pitchFamily="34" charset="0"/>
              </a:defRPr>
            </a:lvl1p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lvl1pPr>
              <a:defRPr>
                <a:latin typeface="Arial" pitchFamily="34" charset="0"/>
                <a:cs typeface="Arial" pitchFamily="34" charset="0"/>
              </a:defRPr>
            </a:lvl1pPr>
            <a:lvl2pPr>
              <a:defRPr>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atin typeface="Arial" pitchFamily="34" charset="0"/>
                <a:cs typeface="Arial" pitchFamily="34" charset="0"/>
              </a:defRPr>
            </a:lvl1pPr>
          </a:lstStyle>
          <a:p>
            <a:endParaRPr lang="en-US"/>
          </a:p>
        </p:txBody>
      </p:sp>
      <p:sp>
        <p:nvSpPr>
          <p:cNvPr id="5" name="Footer Placeholder 4"/>
          <p:cNvSpPr>
            <a:spLocks noGrp="1"/>
          </p:cNvSpPr>
          <p:nvPr>
            <p:ph type="ftr" sz="quarter" idx="11"/>
          </p:nvPr>
        </p:nvSpPr>
        <p:spPr/>
        <p:txBody>
          <a:bodyPr/>
          <a:lstStyle>
            <a:lvl1pPr>
              <a:defRPr>
                <a:latin typeface="Arial" pitchFamily="34" charset="0"/>
                <a:cs typeface="Arial" pitchFamily="34" charset="0"/>
              </a:defRPr>
            </a:lvl1pPr>
          </a:lstStyle>
          <a:p>
            <a:r>
              <a:rPr lang="en-US" smtClean="0"/>
              <a:t>Dr Ganesh Neelakanta Iyer</a:t>
            </a:r>
            <a:endParaRPr lang="en-US"/>
          </a:p>
        </p:txBody>
      </p:sp>
      <p:sp>
        <p:nvSpPr>
          <p:cNvPr id="6" name="Slide Number Placeholder 5"/>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pPr/>
              <a:t>‹#›</a:t>
            </a:fld>
            <a:endParaRPr lang="en-US"/>
          </a:p>
        </p:txBody>
      </p:sp>
      <p:pic>
        <p:nvPicPr>
          <p:cNvPr id="8"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27789"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3338241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12589" y="274639"/>
            <a:ext cx="9853823" cy="5851525"/>
          </a:xfrm>
        </p:spPr>
        <p:txBody>
          <a:bodyPr vert="eaVert"/>
          <a:lstStyle>
            <a:lvl1pPr>
              <a:defRPr>
                <a:latin typeface="Arial" pitchFamily="34" charset="0"/>
                <a:cs typeface="Arial" pitchFamily="34" charset="0"/>
              </a:defRPr>
            </a:lvl1pPr>
            <a:lvl2pPr>
              <a:defRPr>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lvl1pPr>
              <a:defRPr>
                <a:latin typeface="Arial" pitchFamily="34" charset="0"/>
                <a:cs typeface="Arial" pitchFamily="34" charset="0"/>
              </a:defRPr>
            </a:lvl1pPr>
          </a:lstStyle>
          <a:p>
            <a:endParaRPr lang="en-US"/>
          </a:p>
        </p:txBody>
      </p:sp>
      <p:sp>
        <p:nvSpPr>
          <p:cNvPr id="5" name="Footer Placeholder 4"/>
          <p:cNvSpPr>
            <a:spLocks noGrp="1"/>
          </p:cNvSpPr>
          <p:nvPr>
            <p:ph type="ftr" sz="quarter" idx="11"/>
          </p:nvPr>
        </p:nvSpPr>
        <p:spPr/>
        <p:txBody>
          <a:bodyPr/>
          <a:lstStyle>
            <a:lvl1pPr>
              <a:defRPr>
                <a:latin typeface="Arial" pitchFamily="34" charset="0"/>
                <a:cs typeface="Arial" pitchFamily="34" charset="0"/>
              </a:defRPr>
            </a:lvl1pPr>
          </a:lstStyle>
          <a:p>
            <a:r>
              <a:rPr lang="en-US" smtClean="0"/>
              <a:t>Dr Ganesh Neelakanta Iyer</a:t>
            </a:r>
            <a:endParaRPr lang="en-US"/>
          </a:p>
        </p:txBody>
      </p:sp>
      <p:sp>
        <p:nvSpPr>
          <p:cNvPr id="6" name="Slide Number Placeholder 5"/>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pPr/>
              <a:t>‹#›</a:t>
            </a:fld>
            <a:endParaRPr lang="en-US"/>
          </a:p>
        </p:txBody>
      </p:sp>
      <p:pic>
        <p:nvPicPr>
          <p:cNvPr id="8"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27789"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318866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Full Slide Picture with Title">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0" y="0"/>
            <a:ext cx="12188825" cy="6858000"/>
          </a:xfrm>
        </p:spPr>
        <p:txBody>
          <a:bodyPr/>
          <a:lstStyle>
            <a:lvl1pPr>
              <a:defRPr>
                <a:latin typeface="Arial" pitchFamily="34" charset="0"/>
                <a:cs typeface="Arial" pitchFamily="34" charset="0"/>
              </a:defRPr>
            </a:lvl1pPr>
          </a:lstStyle>
          <a:p>
            <a:r>
              <a:rPr lang="en-US" smtClean="0"/>
              <a:t>Click icon to add picture</a:t>
            </a:r>
            <a:endParaRPr lang="en-US" dirty="0"/>
          </a:p>
        </p:txBody>
      </p:sp>
      <p:sp>
        <p:nvSpPr>
          <p:cNvPr id="2" name="Title 1"/>
          <p:cNvSpPr>
            <a:spLocks noGrp="1"/>
          </p:cNvSpPr>
          <p:nvPr>
            <p:ph type="title"/>
          </p:nvPr>
        </p:nvSpPr>
        <p:spPr/>
        <p:txBody>
          <a:bodyPr/>
          <a:lstStyle>
            <a:lvl1pPr>
              <a:defRPr>
                <a:latin typeface="Arial" pitchFamily="34" charset="0"/>
                <a:cs typeface="Arial"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82429572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ull Slide Picture">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0" y="0"/>
            <a:ext cx="12188825" cy="6858000"/>
          </a:xfrm>
        </p:spPr>
        <p:txBody>
          <a:bodyPr/>
          <a:lstStyle>
            <a:lvl1pPr>
              <a:defRPr>
                <a:latin typeface="Arial" pitchFamily="34" charset="0"/>
                <a:cs typeface="Arial" pitchFamily="34" charset="0"/>
              </a:defRPr>
            </a:lvl1pPr>
          </a:lstStyle>
          <a:p>
            <a:r>
              <a:rPr lang="en-US" smtClean="0"/>
              <a:t>Click icon to add picture</a:t>
            </a:r>
            <a:endParaRPr lang="en-US" dirty="0"/>
          </a:p>
        </p:txBody>
      </p:sp>
    </p:spTree>
    <p:extLst>
      <p:ext uri="{BB962C8B-B14F-4D97-AF65-F5344CB8AC3E}">
        <p14:creationId xmlns:p14="http://schemas.microsoft.com/office/powerpoint/2010/main" val="30417853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losing_Slide">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3222576"/>
            <a:ext cx="2423616" cy="3635424"/>
          </a:xfrm>
          <a:prstGeom prst="rect">
            <a:avLst/>
          </a:prstGeom>
        </p:spPr>
      </p:pic>
      <p:sp>
        <p:nvSpPr>
          <p:cNvPr id="7" name="TextBox 6"/>
          <p:cNvSpPr txBox="1"/>
          <p:nvPr userDrawn="1"/>
        </p:nvSpPr>
        <p:spPr bwMode="auto">
          <a:xfrm>
            <a:off x="1979612" y="4219724"/>
            <a:ext cx="5638800" cy="1815882"/>
          </a:xfrm>
          <a:prstGeom prst="rect">
            <a:avLst/>
          </a:prstGeom>
          <a:noFill/>
          <a:ln w="9525">
            <a:noFill/>
            <a:miter lim="800000"/>
            <a:headEnd/>
            <a:tailEnd/>
          </a:ln>
        </p:spPr>
        <p:txBody>
          <a:bodyPr vert="horz" wrap="square" lIns="91440" tIns="45720" rIns="91440" bIns="45720" numCol="1" rtlCol="0" anchor="t" anchorCtr="0" compatLnSpc="1">
            <a:prstTxWarp prst="textNoShape">
              <a:avLst/>
            </a:prstTxWarp>
            <a:spAutoFit/>
          </a:bodyPr>
          <a:lstStyle/>
          <a:p>
            <a:pPr algn="r">
              <a:spcBef>
                <a:spcPts val="0"/>
              </a:spcBef>
              <a:buSzTx/>
            </a:pPr>
            <a:r>
              <a:rPr lang="en-US" sz="2800" i="0" dirty="0" smtClean="0">
                <a:latin typeface="Arial" pitchFamily="34" charset="0"/>
                <a:cs typeface="Arial" pitchFamily="34" charset="0"/>
              </a:rPr>
              <a:t>Dr Ganesh </a:t>
            </a:r>
            <a:r>
              <a:rPr lang="en-US" sz="2800" i="0" dirty="0" err="1" smtClean="0">
                <a:latin typeface="Arial" pitchFamily="34" charset="0"/>
                <a:cs typeface="Arial" pitchFamily="34" charset="0"/>
              </a:rPr>
              <a:t>Neelakanta</a:t>
            </a:r>
            <a:r>
              <a:rPr lang="en-US" sz="2800" i="0" dirty="0" smtClean="0">
                <a:latin typeface="Arial" pitchFamily="34" charset="0"/>
                <a:cs typeface="Arial" pitchFamily="34" charset="0"/>
              </a:rPr>
              <a:t> </a:t>
            </a:r>
            <a:r>
              <a:rPr lang="en-US" sz="2800" i="0" dirty="0" err="1" smtClean="0">
                <a:latin typeface="Arial" pitchFamily="34" charset="0"/>
                <a:cs typeface="Arial" pitchFamily="34" charset="0"/>
              </a:rPr>
              <a:t>Iyer</a:t>
            </a:r>
            <a:endParaRPr lang="en-US" sz="2800" i="0" dirty="0" smtClean="0">
              <a:latin typeface="Arial" pitchFamily="34" charset="0"/>
              <a:cs typeface="Arial" pitchFamily="34" charset="0"/>
            </a:endParaRPr>
          </a:p>
          <a:p>
            <a:pPr algn="r">
              <a:spcBef>
                <a:spcPts val="0"/>
              </a:spcBef>
              <a:buSzTx/>
            </a:pPr>
            <a:endParaRPr lang="en-US" sz="2800" i="0" dirty="0" smtClean="0">
              <a:latin typeface="Arial" pitchFamily="34" charset="0"/>
              <a:cs typeface="Arial" pitchFamily="34" charset="0"/>
            </a:endParaRPr>
          </a:p>
          <a:p>
            <a:pPr algn="r">
              <a:spcBef>
                <a:spcPts val="0"/>
              </a:spcBef>
              <a:buSzTx/>
            </a:pPr>
            <a:r>
              <a:rPr lang="en-US" sz="2800" i="0" dirty="0" smtClean="0">
                <a:latin typeface="Arial" pitchFamily="34" charset="0"/>
                <a:cs typeface="Arial" pitchFamily="34" charset="0"/>
              </a:rPr>
              <a:t>ni_amrita@progress.com</a:t>
            </a:r>
            <a:endParaRPr lang="en-US" sz="2800" i="0" dirty="0">
              <a:latin typeface="Arial" pitchFamily="34" charset="0"/>
              <a:cs typeface="Arial" pitchFamily="34" charset="0"/>
            </a:endParaRPr>
          </a:p>
          <a:p>
            <a:pPr algn="r">
              <a:spcBef>
                <a:spcPts val="0"/>
              </a:spcBef>
              <a:buSzTx/>
            </a:pPr>
            <a:r>
              <a:rPr lang="en-US" sz="2800" i="0" dirty="0">
                <a:latin typeface="Arial" pitchFamily="34" charset="0"/>
                <a:cs typeface="Arial" pitchFamily="34" charset="0"/>
              </a:rPr>
              <a:t>ganesh.vigneswara@gmail.com </a:t>
            </a:r>
          </a:p>
        </p:txBody>
      </p:sp>
      <p:pic>
        <p:nvPicPr>
          <p:cNvPr id="8" name="Picture 4" descr="Image result for thank you"/>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884612" y="1143000"/>
            <a:ext cx="3867891" cy="273718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3"/>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8990012" y="152400"/>
            <a:ext cx="2820821" cy="28208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1050756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3603" y="1122363"/>
            <a:ext cx="9141619" cy="2387600"/>
          </a:xfrm>
        </p:spPr>
        <p:txBody>
          <a:bodyPr anchor="b"/>
          <a:lstStyle>
            <a:lvl1pPr algn="ctr">
              <a:defRPr sz="6000"/>
            </a:lvl1pPr>
          </a:lstStyle>
          <a:p>
            <a:r>
              <a:rPr lang="en-US" smtClean="0"/>
              <a:t>Click to edit Master title style</a:t>
            </a:r>
            <a:endParaRPr lang="en-IE"/>
          </a:p>
        </p:txBody>
      </p:sp>
      <p:sp>
        <p:nvSpPr>
          <p:cNvPr id="3" name="Subtitle 2"/>
          <p:cNvSpPr>
            <a:spLocks noGrp="1"/>
          </p:cNvSpPr>
          <p:nvPr>
            <p:ph type="subTitle" idx="1"/>
          </p:nvPr>
        </p:nvSpPr>
        <p:spPr>
          <a:xfrm>
            <a:off x="1523603" y="3602038"/>
            <a:ext cx="9141619"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IE"/>
          </a:p>
        </p:txBody>
      </p:sp>
    </p:spTree>
    <p:extLst>
      <p:ext uri="{BB962C8B-B14F-4D97-AF65-F5344CB8AC3E}">
        <p14:creationId xmlns:p14="http://schemas.microsoft.com/office/powerpoint/2010/main" val="1381875900"/>
      </p:ext>
    </p:extLst>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320456" y="0"/>
            <a:ext cx="9547913" cy="1143000"/>
          </a:xfrm>
        </p:spPr>
        <p:txBody>
          <a:bodyPr/>
          <a:lstStyle/>
          <a:p>
            <a:r>
              <a:rPr lang="en-US" smtClean="0"/>
              <a:t>Click to edit Master title style</a:t>
            </a:r>
            <a:endParaRPr lang="en-IE"/>
          </a:p>
        </p:txBody>
      </p:sp>
      <p:sp>
        <p:nvSpPr>
          <p:cNvPr id="3" name="Text Placeholder 2"/>
          <p:cNvSpPr>
            <a:spLocks noGrp="1"/>
          </p:cNvSpPr>
          <p:nvPr>
            <p:ph type="body" sz="half" idx="1"/>
          </p:nvPr>
        </p:nvSpPr>
        <p:spPr>
          <a:xfrm>
            <a:off x="1320456" y="1524000"/>
            <a:ext cx="4672383" cy="411480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E"/>
          </a:p>
        </p:txBody>
      </p:sp>
      <p:sp>
        <p:nvSpPr>
          <p:cNvPr id="4" name="Content Placeholder 3"/>
          <p:cNvSpPr>
            <a:spLocks noGrp="1"/>
          </p:cNvSpPr>
          <p:nvPr>
            <p:ph sz="half" idx="2"/>
          </p:nvPr>
        </p:nvSpPr>
        <p:spPr>
          <a:xfrm>
            <a:off x="6195986" y="1524000"/>
            <a:ext cx="4672383" cy="411480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E"/>
          </a:p>
        </p:txBody>
      </p:sp>
    </p:spTree>
    <p:extLst>
      <p:ext uri="{BB962C8B-B14F-4D97-AF65-F5344CB8AC3E}">
        <p14:creationId xmlns:p14="http://schemas.microsoft.com/office/powerpoint/2010/main" val="191154511"/>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8"/>
            <a:ext cx="10133171" cy="1143000"/>
          </a:xfrm>
        </p:spPr>
        <p:txBody>
          <a:bodyPr/>
          <a:lstStyle>
            <a:lvl1pPr>
              <a:defRPr>
                <a:latin typeface="Arial" pitchFamily="34" charset="0"/>
                <a:cs typeface="Arial" pitchFamily="34" charset="0"/>
              </a:defRPr>
            </a:lvl1pPr>
          </a:lstStyle>
          <a:p>
            <a:r>
              <a:rPr lang="en-US" smtClean="0"/>
              <a:t>Click to edit Master title style</a:t>
            </a:r>
            <a:endParaRPr lang="en-US" dirty="0"/>
          </a:p>
        </p:txBody>
      </p:sp>
      <p:sp>
        <p:nvSpPr>
          <p:cNvPr id="3" name="Content Placeholder 2"/>
          <p:cNvSpPr>
            <a:spLocks noGrp="1"/>
          </p:cNvSpPr>
          <p:nvPr>
            <p:ph idx="1"/>
          </p:nvPr>
        </p:nvSpPr>
        <p:spPr/>
        <p:txBody>
          <a:bodyPr/>
          <a:lstStyle>
            <a:lvl1pPr>
              <a:defRPr>
                <a:latin typeface="Arial" pitchFamily="34" charset="0"/>
                <a:cs typeface="Arial" pitchFamily="34" charset="0"/>
              </a:defRPr>
            </a:lvl1pPr>
            <a:lvl2pPr>
              <a:defRPr>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atin typeface="Arial" pitchFamily="34" charset="0"/>
                <a:cs typeface="Arial" pitchFamily="34" charset="0"/>
              </a:defRPr>
            </a:lvl1pPr>
          </a:lstStyle>
          <a:p>
            <a:endParaRPr lang="en-US"/>
          </a:p>
        </p:txBody>
      </p:sp>
      <p:sp>
        <p:nvSpPr>
          <p:cNvPr id="5" name="Footer Placeholder 4"/>
          <p:cNvSpPr>
            <a:spLocks noGrp="1"/>
          </p:cNvSpPr>
          <p:nvPr>
            <p:ph type="ftr" sz="quarter" idx="11"/>
          </p:nvPr>
        </p:nvSpPr>
        <p:spPr/>
        <p:txBody>
          <a:bodyPr/>
          <a:lstStyle>
            <a:lvl1pPr>
              <a:defRPr>
                <a:latin typeface="Arial" pitchFamily="34" charset="0"/>
                <a:cs typeface="Arial" pitchFamily="34" charset="0"/>
              </a:defRPr>
            </a:lvl1pPr>
          </a:lstStyle>
          <a:p>
            <a:r>
              <a:rPr lang="en-US" smtClean="0"/>
              <a:t>Dr Ganesh Neelakanta Iyer</a:t>
            </a:r>
            <a:endParaRPr lang="en-US"/>
          </a:p>
        </p:txBody>
      </p:sp>
      <p:sp>
        <p:nvSpPr>
          <p:cNvPr id="6" name="Slide Number Placeholder 5"/>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pPr/>
              <a:t>‹#›</a:t>
            </a:fld>
            <a:endParaRPr lang="en-US"/>
          </a:p>
        </p:txBody>
      </p:sp>
      <p:sp>
        <p:nvSpPr>
          <p:cNvPr id="7" name="AutoShape 2" descr="Image result for amrita logo"/>
          <p:cNvSpPr>
            <a:spLocks noChangeAspect="1" noChangeArrowheads="1"/>
          </p:cNvSpPr>
          <p:nvPr userDrawn="1"/>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7"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27789"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4708523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320456" y="0"/>
            <a:ext cx="9547913" cy="1143000"/>
          </a:xfrm>
        </p:spPr>
        <p:txBody>
          <a:bodyPr/>
          <a:lstStyle/>
          <a:p>
            <a:r>
              <a:rPr lang="en-US" smtClean="0"/>
              <a:t>Click to edit Master title style</a:t>
            </a:r>
            <a:endParaRPr lang="en-IE"/>
          </a:p>
        </p:txBody>
      </p:sp>
      <p:sp>
        <p:nvSpPr>
          <p:cNvPr id="3" name="Text Placeholder 2"/>
          <p:cNvSpPr>
            <a:spLocks noGrp="1"/>
          </p:cNvSpPr>
          <p:nvPr>
            <p:ph type="body" sz="half" idx="1"/>
          </p:nvPr>
        </p:nvSpPr>
        <p:spPr>
          <a:xfrm>
            <a:off x="1320456" y="1524000"/>
            <a:ext cx="4672383" cy="411480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E"/>
          </a:p>
        </p:txBody>
      </p:sp>
      <p:sp>
        <p:nvSpPr>
          <p:cNvPr id="4" name="Content Placeholder 3"/>
          <p:cNvSpPr>
            <a:spLocks noGrp="1"/>
          </p:cNvSpPr>
          <p:nvPr>
            <p:ph sz="quarter" idx="2"/>
          </p:nvPr>
        </p:nvSpPr>
        <p:spPr>
          <a:xfrm>
            <a:off x="6195986" y="1524000"/>
            <a:ext cx="4672383" cy="198120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E"/>
          </a:p>
        </p:txBody>
      </p:sp>
      <p:sp>
        <p:nvSpPr>
          <p:cNvPr id="5" name="Content Placeholder 4"/>
          <p:cNvSpPr>
            <a:spLocks noGrp="1"/>
          </p:cNvSpPr>
          <p:nvPr>
            <p:ph sz="quarter" idx="3"/>
          </p:nvPr>
        </p:nvSpPr>
        <p:spPr>
          <a:xfrm>
            <a:off x="6195986" y="3657600"/>
            <a:ext cx="4672383" cy="198120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E"/>
          </a:p>
        </p:txBody>
      </p:sp>
    </p:spTree>
    <p:extLst>
      <p:ext uri="{BB962C8B-B14F-4D97-AF65-F5344CB8AC3E}">
        <p14:creationId xmlns:p14="http://schemas.microsoft.com/office/powerpoint/2010/main" val="2536318475"/>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2833" y="4406901"/>
            <a:ext cx="10360501" cy="1362075"/>
          </a:xfrm>
        </p:spPr>
        <p:txBody>
          <a:bodyPr anchor="t"/>
          <a:lstStyle>
            <a:lvl1pPr algn="l">
              <a:defRPr sz="4000" b="1" cap="all">
                <a:latin typeface="Arial" pitchFamily="34" charset="0"/>
                <a:cs typeface="Arial" pitchFamily="34" charset="0"/>
              </a:defRPr>
            </a:lvl1pPr>
          </a:lstStyle>
          <a:p>
            <a:r>
              <a:rPr lang="en-US" smtClean="0"/>
              <a:t>Click to edit Master title style</a:t>
            </a:r>
            <a:endParaRPr lang="en-US"/>
          </a:p>
        </p:txBody>
      </p:sp>
      <p:sp>
        <p:nvSpPr>
          <p:cNvPr id="3" name="Text Placeholder 2"/>
          <p:cNvSpPr>
            <a:spLocks noGrp="1"/>
          </p:cNvSpPr>
          <p:nvPr>
            <p:ph type="body" idx="1"/>
          </p:nvPr>
        </p:nvSpPr>
        <p:spPr>
          <a:xfrm>
            <a:off x="962833" y="2906713"/>
            <a:ext cx="10360501" cy="1500187"/>
          </a:xfrm>
        </p:spPr>
        <p:txBody>
          <a:bodyPr anchor="b"/>
          <a:lstStyle>
            <a:lvl1pPr marL="0" indent="0">
              <a:buNone/>
              <a:defRPr sz="2000">
                <a:solidFill>
                  <a:schemeClr val="tx1">
                    <a:tint val="75000"/>
                  </a:schemeClr>
                </a:solidFill>
                <a:latin typeface="Arial" pitchFamily="34" charset="0"/>
                <a:cs typeface="Arial"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atin typeface="Arial" pitchFamily="34" charset="0"/>
                <a:cs typeface="Arial" pitchFamily="34" charset="0"/>
              </a:defRPr>
            </a:lvl1pPr>
          </a:lstStyle>
          <a:p>
            <a:endParaRPr lang="en-US"/>
          </a:p>
        </p:txBody>
      </p:sp>
      <p:sp>
        <p:nvSpPr>
          <p:cNvPr id="5" name="Footer Placeholder 4"/>
          <p:cNvSpPr>
            <a:spLocks noGrp="1"/>
          </p:cNvSpPr>
          <p:nvPr>
            <p:ph type="ftr" sz="quarter" idx="11"/>
          </p:nvPr>
        </p:nvSpPr>
        <p:spPr/>
        <p:txBody>
          <a:bodyPr/>
          <a:lstStyle>
            <a:lvl1pPr>
              <a:defRPr>
                <a:latin typeface="Arial" pitchFamily="34" charset="0"/>
                <a:cs typeface="Arial" pitchFamily="34" charset="0"/>
              </a:defRPr>
            </a:lvl1pPr>
          </a:lstStyle>
          <a:p>
            <a:r>
              <a:rPr lang="en-US" smtClean="0"/>
              <a:t>Dr Ganesh Neelakanta Iyer</a:t>
            </a:r>
            <a:endParaRPr lang="en-US"/>
          </a:p>
        </p:txBody>
      </p:sp>
      <p:sp>
        <p:nvSpPr>
          <p:cNvPr id="6" name="Slide Number Placeholder 5"/>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pPr/>
              <a:t>‹#›</a:t>
            </a:fld>
            <a:endParaRPr lang="en-US"/>
          </a:p>
        </p:txBody>
      </p:sp>
      <p:pic>
        <p:nvPicPr>
          <p:cNvPr id="8"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4799012"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961371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8"/>
            <a:ext cx="9904571" cy="1143000"/>
          </a:xfrm>
        </p:spPr>
        <p:txBody>
          <a:bodyPr/>
          <a:lstStyle>
            <a:lvl1pPr>
              <a:defRPr>
                <a:latin typeface="Arial" pitchFamily="34" charset="0"/>
                <a:cs typeface="Arial" pitchFamily="34" charset="0"/>
              </a:defRPr>
            </a:lvl1pPr>
          </a:lstStyle>
          <a:p>
            <a:r>
              <a:rPr lang="en-US" smtClean="0"/>
              <a:t>Click to edit Master title style</a:t>
            </a:r>
            <a:endParaRPr lang="en-US"/>
          </a:p>
        </p:txBody>
      </p:sp>
      <p:sp>
        <p:nvSpPr>
          <p:cNvPr id="3" name="Content Placeholder 2"/>
          <p:cNvSpPr>
            <a:spLocks noGrp="1"/>
          </p:cNvSpPr>
          <p:nvPr>
            <p:ph sz="half" idx="1"/>
          </p:nvPr>
        </p:nvSpPr>
        <p:spPr>
          <a:xfrm>
            <a:off x="608012" y="1600200"/>
            <a:ext cx="5486400" cy="4525963"/>
          </a:xfrm>
        </p:spPr>
        <p:txBody>
          <a:bodyPr/>
          <a:lstStyle>
            <a:lvl1pPr>
              <a:defRPr sz="2800">
                <a:latin typeface="Arial" pitchFamily="34" charset="0"/>
                <a:cs typeface="Arial" pitchFamily="34" charset="0"/>
              </a:defRPr>
            </a:lvl1pPr>
            <a:lvl2pPr>
              <a:defRPr sz="2400">
                <a:latin typeface="Arial" pitchFamily="34" charset="0"/>
                <a:cs typeface="Arial" pitchFamily="34" charset="0"/>
              </a:defRPr>
            </a:lvl2pPr>
            <a:lvl3pPr>
              <a:defRPr sz="2000">
                <a:latin typeface="Arial" pitchFamily="34" charset="0"/>
                <a:cs typeface="Arial" pitchFamily="34" charset="0"/>
              </a:defRPr>
            </a:lvl3pPr>
            <a:lvl4pPr>
              <a:defRPr sz="1800">
                <a:latin typeface="Arial" pitchFamily="34" charset="0"/>
                <a:cs typeface="Arial" pitchFamily="34" charset="0"/>
              </a:defRPr>
            </a:lvl4pPr>
            <a:lvl5pPr>
              <a:defRPr sz="1800">
                <a:latin typeface="Arial" pitchFamily="34" charset="0"/>
                <a:cs typeface="Arial" pitchFamily="34"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399212" y="1600200"/>
            <a:ext cx="5486399" cy="4525963"/>
          </a:xfrm>
        </p:spPr>
        <p:txBody>
          <a:bodyPr/>
          <a:lstStyle>
            <a:lvl1pPr>
              <a:defRPr sz="2800">
                <a:latin typeface="Arial" pitchFamily="34" charset="0"/>
                <a:cs typeface="Arial" pitchFamily="34" charset="0"/>
              </a:defRPr>
            </a:lvl1pPr>
            <a:lvl2pPr>
              <a:defRPr sz="2400">
                <a:latin typeface="Arial" pitchFamily="34" charset="0"/>
                <a:cs typeface="Arial" pitchFamily="34" charset="0"/>
              </a:defRPr>
            </a:lvl2pPr>
            <a:lvl3pPr>
              <a:defRPr sz="2000">
                <a:latin typeface="Arial" pitchFamily="34" charset="0"/>
                <a:cs typeface="Arial" pitchFamily="34" charset="0"/>
              </a:defRPr>
            </a:lvl3pPr>
            <a:lvl4pPr>
              <a:defRPr sz="1800">
                <a:latin typeface="Arial" pitchFamily="34" charset="0"/>
                <a:cs typeface="Arial" pitchFamily="34" charset="0"/>
              </a:defRPr>
            </a:lvl4pPr>
            <a:lvl5pPr>
              <a:defRPr sz="1800">
                <a:latin typeface="Arial" pitchFamily="34" charset="0"/>
                <a:cs typeface="Arial" pitchFamily="34"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lvl1pPr>
              <a:defRPr>
                <a:latin typeface="Arial" pitchFamily="34" charset="0"/>
                <a:cs typeface="Arial" pitchFamily="34" charset="0"/>
              </a:defRPr>
            </a:lvl1pPr>
          </a:lstStyle>
          <a:p>
            <a:endParaRPr lang="en-US"/>
          </a:p>
        </p:txBody>
      </p:sp>
      <p:sp>
        <p:nvSpPr>
          <p:cNvPr id="6" name="Footer Placeholder 5"/>
          <p:cNvSpPr>
            <a:spLocks noGrp="1"/>
          </p:cNvSpPr>
          <p:nvPr>
            <p:ph type="ftr" sz="quarter" idx="11"/>
          </p:nvPr>
        </p:nvSpPr>
        <p:spPr/>
        <p:txBody>
          <a:bodyPr/>
          <a:lstStyle>
            <a:lvl1pPr>
              <a:defRPr>
                <a:latin typeface="Arial" pitchFamily="34" charset="0"/>
                <a:cs typeface="Arial" pitchFamily="34" charset="0"/>
              </a:defRPr>
            </a:lvl1pPr>
          </a:lstStyle>
          <a:p>
            <a:r>
              <a:rPr lang="en-US" smtClean="0"/>
              <a:t>Dr Ganesh Neelakanta Iyer</a:t>
            </a:r>
            <a:endParaRPr lang="en-US"/>
          </a:p>
        </p:txBody>
      </p:sp>
      <p:sp>
        <p:nvSpPr>
          <p:cNvPr id="7" name="Slide Number Placeholder 6"/>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pPr/>
              <a:t>‹#›</a:t>
            </a:fld>
            <a:endParaRPr lang="en-US"/>
          </a:p>
        </p:txBody>
      </p:sp>
      <p:pic>
        <p:nvPicPr>
          <p:cNvPr id="9"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27789"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960880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8"/>
            <a:ext cx="9980771" cy="1143000"/>
          </a:xfrm>
        </p:spPr>
        <p:txBody>
          <a:bodyPr/>
          <a:lstStyle>
            <a:lvl1pPr>
              <a:defRPr>
                <a:latin typeface="Arial" pitchFamily="34" charset="0"/>
                <a:cs typeface="Arial" pitchFamily="34" charset="0"/>
              </a:defRPr>
            </a:lvl1pPr>
          </a:lstStyle>
          <a:p>
            <a:r>
              <a:rPr lang="en-US" smtClean="0"/>
              <a:t>Click to edit Master title style</a:t>
            </a:r>
            <a:endParaRPr lang="en-US"/>
          </a:p>
        </p:txBody>
      </p:sp>
      <p:sp>
        <p:nvSpPr>
          <p:cNvPr id="3" name="Text Placeholder 2"/>
          <p:cNvSpPr>
            <a:spLocks noGrp="1"/>
          </p:cNvSpPr>
          <p:nvPr>
            <p:ph type="body" idx="1"/>
          </p:nvPr>
        </p:nvSpPr>
        <p:spPr>
          <a:xfrm>
            <a:off x="609441" y="1535113"/>
            <a:ext cx="5385514" cy="639762"/>
          </a:xfrm>
        </p:spPr>
        <p:txBody>
          <a:bodyPr anchor="b"/>
          <a:lstStyle>
            <a:lvl1pPr marL="0" indent="0">
              <a:buNone/>
              <a:defRPr sz="2400" b="1">
                <a:latin typeface="Arial" pitchFamily="34" charset="0"/>
                <a:cs typeface="Arial"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441" y="2174875"/>
            <a:ext cx="5385514" cy="3951288"/>
          </a:xfrm>
        </p:spPr>
        <p:txBody>
          <a:bodyPr/>
          <a:lstStyle>
            <a:lvl1pPr>
              <a:defRPr sz="2400">
                <a:latin typeface="Arial" pitchFamily="34" charset="0"/>
                <a:cs typeface="Arial" pitchFamily="34" charset="0"/>
              </a:defRPr>
            </a:lvl1pPr>
            <a:lvl2pPr>
              <a:defRPr sz="2000">
                <a:latin typeface="Arial" pitchFamily="34" charset="0"/>
                <a:cs typeface="Arial" pitchFamily="34" charset="0"/>
              </a:defRPr>
            </a:lvl2pPr>
            <a:lvl3pPr>
              <a:defRPr sz="1800">
                <a:latin typeface="Arial" pitchFamily="34" charset="0"/>
                <a:cs typeface="Arial" pitchFamily="34" charset="0"/>
              </a:defRPr>
            </a:lvl3pPr>
            <a:lvl4pPr>
              <a:defRPr sz="1600">
                <a:latin typeface="Arial" pitchFamily="34" charset="0"/>
                <a:cs typeface="Arial" pitchFamily="34" charset="0"/>
              </a:defRPr>
            </a:lvl4pPr>
            <a:lvl5pPr>
              <a:defRPr sz="1600">
                <a:latin typeface="Arial" pitchFamily="34" charset="0"/>
                <a:cs typeface="Arial" pitchFamily="34" charset="0"/>
              </a:defRPr>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1754" y="1535113"/>
            <a:ext cx="5387630" cy="639762"/>
          </a:xfrm>
        </p:spPr>
        <p:txBody>
          <a:bodyPr anchor="b"/>
          <a:lstStyle>
            <a:lvl1pPr marL="0" indent="0">
              <a:buNone/>
              <a:defRPr sz="2400" b="1">
                <a:latin typeface="Arial" pitchFamily="34" charset="0"/>
                <a:cs typeface="Arial"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1754" y="2174875"/>
            <a:ext cx="5387630" cy="3951288"/>
          </a:xfrm>
        </p:spPr>
        <p:txBody>
          <a:bodyPr/>
          <a:lstStyle>
            <a:lvl1pPr>
              <a:defRPr sz="2400">
                <a:latin typeface="Arial" pitchFamily="34" charset="0"/>
                <a:cs typeface="Arial" pitchFamily="34" charset="0"/>
              </a:defRPr>
            </a:lvl1pPr>
            <a:lvl2pPr>
              <a:defRPr sz="2000">
                <a:latin typeface="Arial" pitchFamily="34" charset="0"/>
                <a:cs typeface="Arial" pitchFamily="34" charset="0"/>
              </a:defRPr>
            </a:lvl2pPr>
            <a:lvl3pPr>
              <a:defRPr sz="1800">
                <a:latin typeface="Arial" pitchFamily="34" charset="0"/>
                <a:cs typeface="Arial" pitchFamily="34" charset="0"/>
              </a:defRPr>
            </a:lvl3pPr>
            <a:lvl4pPr>
              <a:defRPr sz="1600">
                <a:latin typeface="Arial" pitchFamily="34" charset="0"/>
                <a:cs typeface="Arial" pitchFamily="34" charset="0"/>
              </a:defRPr>
            </a:lvl4pPr>
            <a:lvl5pPr>
              <a:defRPr sz="1600">
                <a:latin typeface="Arial" pitchFamily="34" charset="0"/>
                <a:cs typeface="Arial" pitchFamily="34" charset="0"/>
              </a:defRPr>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lvl1pPr>
              <a:defRPr>
                <a:latin typeface="Arial" pitchFamily="34" charset="0"/>
                <a:cs typeface="Arial" pitchFamily="34" charset="0"/>
              </a:defRPr>
            </a:lvl1pPr>
          </a:lstStyle>
          <a:p>
            <a:endParaRPr lang="en-US"/>
          </a:p>
        </p:txBody>
      </p:sp>
      <p:sp>
        <p:nvSpPr>
          <p:cNvPr id="8" name="Footer Placeholder 7"/>
          <p:cNvSpPr>
            <a:spLocks noGrp="1"/>
          </p:cNvSpPr>
          <p:nvPr>
            <p:ph type="ftr" sz="quarter" idx="11"/>
          </p:nvPr>
        </p:nvSpPr>
        <p:spPr/>
        <p:txBody>
          <a:bodyPr/>
          <a:lstStyle>
            <a:lvl1pPr>
              <a:defRPr>
                <a:latin typeface="Arial" pitchFamily="34" charset="0"/>
                <a:cs typeface="Arial" pitchFamily="34" charset="0"/>
              </a:defRPr>
            </a:lvl1pPr>
          </a:lstStyle>
          <a:p>
            <a:r>
              <a:rPr lang="en-US" smtClean="0"/>
              <a:t>Dr Ganesh Neelakanta Iyer</a:t>
            </a:r>
            <a:endParaRPr lang="en-US"/>
          </a:p>
        </p:txBody>
      </p:sp>
      <p:sp>
        <p:nvSpPr>
          <p:cNvPr id="9" name="Slide Number Placeholder 8"/>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pPr/>
              <a:t>‹#›</a:t>
            </a:fld>
            <a:endParaRPr lang="en-US"/>
          </a:p>
        </p:txBody>
      </p:sp>
      <p:pic>
        <p:nvPicPr>
          <p:cNvPr id="11"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27789"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23757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8"/>
            <a:ext cx="10056971" cy="1143000"/>
          </a:xfrm>
        </p:spPr>
        <p:txBody>
          <a:bodyPr/>
          <a:lstStyle>
            <a:lvl1pPr>
              <a:defRPr>
                <a:latin typeface="Arial" pitchFamily="34" charset="0"/>
                <a:cs typeface="Arial" pitchFamily="34" charset="0"/>
              </a:defRPr>
            </a:lvl1pPr>
          </a:lstStyle>
          <a:p>
            <a:r>
              <a:rPr lang="en-US" smtClean="0"/>
              <a:t>Click to edit Master title style</a:t>
            </a:r>
            <a:endParaRPr lang="en-US"/>
          </a:p>
        </p:txBody>
      </p:sp>
      <p:sp>
        <p:nvSpPr>
          <p:cNvPr id="3" name="Date Placeholder 2"/>
          <p:cNvSpPr>
            <a:spLocks noGrp="1"/>
          </p:cNvSpPr>
          <p:nvPr>
            <p:ph type="dt" sz="half" idx="10"/>
          </p:nvPr>
        </p:nvSpPr>
        <p:spPr/>
        <p:txBody>
          <a:bodyPr/>
          <a:lstStyle>
            <a:lvl1pPr>
              <a:defRPr>
                <a:latin typeface="Arial" pitchFamily="34" charset="0"/>
                <a:cs typeface="Arial" pitchFamily="34" charset="0"/>
              </a:defRPr>
            </a:lvl1pPr>
          </a:lstStyle>
          <a:p>
            <a:endParaRPr lang="en-US"/>
          </a:p>
        </p:txBody>
      </p:sp>
      <p:sp>
        <p:nvSpPr>
          <p:cNvPr id="4" name="Footer Placeholder 3"/>
          <p:cNvSpPr>
            <a:spLocks noGrp="1"/>
          </p:cNvSpPr>
          <p:nvPr>
            <p:ph type="ftr" sz="quarter" idx="11"/>
          </p:nvPr>
        </p:nvSpPr>
        <p:spPr/>
        <p:txBody>
          <a:bodyPr/>
          <a:lstStyle>
            <a:lvl1pPr>
              <a:defRPr>
                <a:latin typeface="Arial" pitchFamily="34" charset="0"/>
                <a:cs typeface="Arial" pitchFamily="34" charset="0"/>
              </a:defRPr>
            </a:lvl1pPr>
          </a:lstStyle>
          <a:p>
            <a:r>
              <a:rPr lang="en-US" smtClean="0"/>
              <a:t>Dr Ganesh Neelakanta Iyer</a:t>
            </a:r>
            <a:endParaRPr lang="en-US"/>
          </a:p>
        </p:txBody>
      </p:sp>
      <p:sp>
        <p:nvSpPr>
          <p:cNvPr id="5" name="Slide Number Placeholder 4"/>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pPr/>
              <a:t>‹#›</a:t>
            </a:fld>
            <a:endParaRPr lang="en-US"/>
          </a:p>
        </p:txBody>
      </p:sp>
      <p:pic>
        <p:nvPicPr>
          <p:cNvPr id="7"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27789"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651949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with background Dark">
    <p:spTree>
      <p:nvGrpSpPr>
        <p:cNvPr id="1" name=""/>
        <p:cNvGrpSpPr/>
        <p:nvPr/>
      </p:nvGrpSpPr>
      <p:grpSpPr>
        <a:xfrm>
          <a:off x="0" y="0"/>
          <a:ext cx="0" cy="0"/>
          <a:chOff x="0" y="0"/>
          <a:chExt cx="0" cy="0"/>
        </a:xfrm>
      </p:grpSpPr>
      <p:pic>
        <p:nvPicPr>
          <p:cNvPr id="1028" name="Picture 4" descr="Image result for background texture design"/>
          <p:cNvPicPr>
            <a:picLocks noChangeAspect="1" noChangeArrowheads="1"/>
          </p:cNvPicPr>
          <p:nvPr userDrawn="1"/>
        </p:nvPicPr>
        <p:blipFill rotWithShape="1">
          <a:blip r:embed="rId2">
            <a:duotone>
              <a:prstClr val="black"/>
              <a:schemeClr val="accent3">
                <a:tint val="45000"/>
                <a:satMod val="400000"/>
              </a:schemeClr>
            </a:duotone>
            <a:extLst>
              <a:ext uri="{BEBA8EAE-BF5A-486C-A8C5-ECC9F3942E4B}">
                <a14:imgProps xmlns:a14="http://schemas.microsoft.com/office/drawing/2010/main">
                  <a14:imgLayer r:embed="rId3">
                    <a14:imgEffect>
                      <a14:colorTemperature colorTemp="11200"/>
                    </a14:imgEffect>
                  </a14:imgLayer>
                </a14:imgProps>
              </a:ext>
              <a:ext uri="{28A0092B-C50C-407E-A947-70E740481C1C}">
                <a14:useLocalDpi xmlns:a14="http://schemas.microsoft.com/office/drawing/2010/main" val="0"/>
              </a:ext>
            </a:extLst>
          </a:blip>
          <a:srcRect t="9989"/>
          <a:stretch/>
        </p:blipFill>
        <p:spPr bwMode="auto">
          <a:xfrm>
            <a:off x="-2" y="14130"/>
            <a:ext cx="12188825" cy="685700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836612" y="2819400"/>
            <a:ext cx="10056971" cy="1143000"/>
          </a:xfrm>
        </p:spPr>
        <p:txBody>
          <a:bodyPr/>
          <a:lstStyle>
            <a:lvl1pPr>
              <a:defRPr>
                <a:solidFill>
                  <a:srgbClr val="FFFF00"/>
                </a:solidFill>
                <a:latin typeface="Arial" pitchFamily="34" charset="0"/>
                <a:cs typeface="Arial"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884253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1_Title with background Dark">
    <p:spTree>
      <p:nvGrpSpPr>
        <p:cNvPr id="1" name=""/>
        <p:cNvGrpSpPr/>
        <p:nvPr/>
      </p:nvGrpSpPr>
      <p:grpSpPr>
        <a:xfrm>
          <a:off x="0" y="0"/>
          <a:ext cx="0" cy="0"/>
          <a:chOff x="0" y="0"/>
          <a:chExt cx="0" cy="0"/>
        </a:xfrm>
      </p:grpSpPr>
      <p:pic>
        <p:nvPicPr>
          <p:cNvPr id="2066" name="Picture 18" descr="Image result for background texture design elephant body"/>
          <p:cNvPicPr>
            <a:picLocks noChangeAspect="1" noChangeArrowheads="1"/>
          </p:cNvPicPr>
          <p:nvPr userDrawn="1"/>
        </p:nvPicPr>
        <p:blipFill>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7355" y="7936"/>
            <a:ext cx="12206179" cy="686597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836612" y="2819400"/>
            <a:ext cx="10056971" cy="1143000"/>
          </a:xfrm>
        </p:spPr>
        <p:txBody>
          <a:bodyPr/>
          <a:lstStyle>
            <a:lvl1pPr>
              <a:defRPr>
                <a:solidFill>
                  <a:srgbClr val="FFFF00"/>
                </a:solidFill>
                <a:latin typeface="Arial" pitchFamily="34" charset="0"/>
                <a:cs typeface="Arial" pitchFamily="34" charset="0"/>
              </a:defRPr>
            </a:lvl1pPr>
          </a:lstStyle>
          <a:p>
            <a:r>
              <a:rPr lang="en-US" smtClean="0"/>
              <a:t>Click to edit Master title style</a:t>
            </a:r>
            <a:endParaRPr lang="en-US" dirty="0"/>
          </a:p>
        </p:txBody>
      </p:sp>
      <p:sp>
        <p:nvSpPr>
          <p:cNvPr id="3" name="AutoShape 2" descr="Image result for background texture design elephant"/>
          <p:cNvSpPr>
            <a:spLocks noChangeAspect="1" noChangeArrowheads="1"/>
          </p:cNvSpPr>
          <p:nvPr userDrawn="1"/>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8" descr="Image result for background texture design elephant"/>
          <p:cNvSpPr>
            <a:spLocks noChangeAspect="1" noChangeArrowheads="1"/>
          </p:cNvSpPr>
          <p:nvPr userDrawn="1"/>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12" descr="Image result for background texture design elephant body"/>
          <p:cNvSpPr>
            <a:spLocks noChangeAspect="1" noChangeArrowheads="1"/>
          </p:cNvSpPr>
          <p:nvPr userDrawn="1"/>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14" descr="Image result for background texture design elephant body"/>
          <p:cNvSpPr>
            <a:spLocks noChangeAspect="1" noChangeArrowheads="1"/>
          </p:cNvSpPr>
          <p:nvPr userDrawn="1"/>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3027032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2_Title with background Dark">
    <p:spTree>
      <p:nvGrpSpPr>
        <p:cNvPr id="1" name=""/>
        <p:cNvGrpSpPr/>
        <p:nvPr/>
      </p:nvGrpSpPr>
      <p:grpSpPr>
        <a:xfrm>
          <a:off x="0" y="0"/>
          <a:ext cx="0" cy="0"/>
          <a:chOff x="0" y="0"/>
          <a:chExt cx="0" cy="0"/>
        </a:xfrm>
      </p:grpSpPr>
      <p:pic>
        <p:nvPicPr>
          <p:cNvPr id="3074" name="Picture 2" descr="Image result for background texture design peacock"/>
          <p:cNvPicPr>
            <a:picLocks noChangeAspect="1" noChangeArrowheads="1"/>
          </p:cNvPicPr>
          <p:nvPr userDrawn="1"/>
        </p:nvPicPr>
        <p:blipFill rotWithShape="1">
          <a:blip r:embed="rId2">
            <a:duotone>
              <a:prstClr val="black"/>
              <a:schemeClr val="accent1">
                <a:tint val="45000"/>
                <a:satMod val="400000"/>
              </a:schemeClr>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l="-257" t="9738" r="257" b="9738"/>
          <a:stretch/>
        </p:blipFill>
        <p:spPr bwMode="auto">
          <a:xfrm>
            <a:off x="-30491" y="-4795"/>
            <a:ext cx="12219316" cy="688747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836612" y="2819400"/>
            <a:ext cx="10056971" cy="1143000"/>
          </a:xfrm>
        </p:spPr>
        <p:txBody>
          <a:bodyPr/>
          <a:lstStyle>
            <a:lvl1pPr>
              <a:defRPr>
                <a:solidFill>
                  <a:srgbClr val="FFFF00"/>
                </a:solidFill>
                <a:latin typeface="Arial" pitchFamily="34" charset="0"/>
                <a:cs typeface="Arial" pitchFamily="34" charset="0"/>
              </a:defRPr>
            </a:lvl1pPr>
          </a:lstStyle>
          <a:p>
            <a:r>
              <a:rPr lang="en-US" smtClean="0"/>
              <a:t>Click to edit Master title style</a:t>
            </a:r>
            <a:endParaRPr lang="en-US" dirty="0"/>
          </a:p>
        </p:txBody>
      </p:sp>
      <p:sp>
        <p:nvSpPr>
          <p:cNvPr id="3" name="AutoShape 2" descr="Image result for background texture design elephant"/>
          <p:cNvSpPr>
            <a:spLocks noChangeAspect="1" noChangeArrowheads="1"/>
          </p:cNvSpPr>
          <p:nvPr userDrawn="1"/>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8" descr="Image result for background texture design elephant"/>
          <p:cNvSpPr>
            <a:spLocks noChangeAspect="1" noChangeArrowheads="1"/>
          </p:cNvSpPr>
          <p:nvPr userDrawn="1"/>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12" descr="Image result for background texture design elephant body"/>
          <p:cNvSpPr>
            <a:spLocks noChangeAspect="1" noChangeArrowheads="1"/>
          </p:cNvSpPr>
          <p:nvPr userDrawn="1"/>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14" descr="Image result for background texture design elephant body"/>
          <p:cNvSpPr>
            <a:spLocks noChangeAspect="1" noChangeArrowheads="1"/>
          </p:cNvSpPr>
          <p:nvPr userDrawn="1"/>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41934094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274638"/>
            <a:ext cx="10969943"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09441" y="1600201"/>
            <a:ext cx="10969943"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09441" y="6356351"/>
            <a:ext cx="2844059"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4164515" y="6356351"/>
            <a:ext cx="385979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err="1" smtClean="0"/>
              <a:t>Dr</a:t>
            </a:r>
            <a:r>
              <a:rPr lang="en-US" dirty="0" smtClean="0"/>
              <a:t> Ganesh </a:t>
            </a:r>
            <a:r>
              <a:rPr lang="en-US" dirty="0" err="1" smtClean="0"/>
              <a:t>Neelakanta</a:t>
            </a:r>
            <a:r>
              <a:rPr lang="en-US" dirty="0" smtClean="0"/>
              <a:t> </a:t>
            </a:r>
            <a:r>
              <a:rPr lang="en-US" dirty="0" err="1" smtClean="0"/>
              <a:t>Iyer</a:t>
            </a:r>
            <a:endParaRPr lang="en-US" dirty="0"/>
          </a:p>
        </p:txBody>
      </p:sp>
      <p:sp>
        <p:nvSpPr>
          <p:cNvPr id="6" name="Slide Number Placeholder 5"/>
          <p:cNvSpPr>
            <a:spLocks noGrp="1"/>
          </p:cNvSpPr>
          <p:nvPr>
            <p:ph type="sldNum" sz="quarter" idx="4"/>
          </p:nvPr>
        </p:nvSpPr>
        <p:spPr>
          <a:xfrm>
            <a:off x="8735325" y="6356351"/>
            <a:ext cx="2844059"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73DB6DB-7499-4228-9BC0-66809057D228}" type="slidenum">
              <a:rPr lang="en-US" smtClean="0"/>
              <a:t>‹#›</a:t>
            </a:fld>
            <a:endParaRPr lang="en-US" dirty="0"/>
          </a:p>
        </p:txBody>
      </p:sp>
    </p:spTree>
    <p:extLst>
      <p:ext uri="{BB962C8B-B14F-4D97-AF65-F5344CB8AC3E}">
        <p14:creationId xmlns:p14="http://schemas.microsoft.com/office/powerpoint/2010/main" val="235855880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63" r:id="rId7"/>
    <p:sldLayoutId id="2147483664" r:id="rId8"/>
    <p:sldLayoutId id="2147483665" r:id="rId9"/>
    <p:sldLayoutId id="2147483655" r:id="rId10"/>
    <p:sldLayoutId id="2147483656" r:id="rId11"/>
    <p:sldLayoutId id="2147483657" r:id="rId12"/>
    <p:sldLayoutId id="2147483658" r:id="rId13"/>
    <p:sldLayoutId id="2147483659" r:id="rId14"/>
    <p:sldLayoutId id="2147483661" r:id="rId15"/>
    <p:sldLayoutId id="2147483662" r:id="rId16"/>
    <p:sldLayoutId id="2147483660" r:id="rId17"/>
    <p:sldLayoutId id="2147483666" r:id="rId18"/>
    <p:sldLayoutId id="2147483667" r:id="rId19"/>
    <p:sldLayoutId id="2147483668" r:id="rId20"/>
  </p:sldLayoutIdLst>
  <p:hf hd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wm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23.wmf"/><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24.wmf"/><Relationship Id="rId2" Type="http://schemas.openxmlformats.org/officeDocument/2006/relationships/notesSlide" Target="../notesSlides/notesSlide70.xml"/><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3" Type="http://schemas.openxmlformats.org/officeDocument/2006/relationships/image" Target="../media/image25.wmf"/><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0.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26.wmf"/><Relationship Id="rId2" Type="http://schemas.openxmlformats.org/officeDocument/2006/relationships/notesSlide" Target="../notesSlides/notesSlide76.xml"/><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3" Type="http://schemas.openxmlformats.org/officeDocument/2006/relationships/image" Target="../media/image27.wmf"/><Relationship Id="rId2" Type="http://schemas.openxmlformats.org/officeDocument/2006/relationships/notesSlide" Target="../notesSlides/notesSlide77.xml"/><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3" Type="http://schemas.openxmlformats.org/officeDocument/2006/relationships/image" Target="../media/image28.wmf"/><Relationship Id="rId2" Type="http://schemas.openxmlformats.org/officeDocument/2006/relationships/notesSlide" Target="../notesSlides/notesSlide78.xml"/><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hyperlink" Target="https://www.gatevidyalay.com/pipelining-practice-problems/"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1.emf"/><Relationship Id="rId7" Type="http://schemas.openxmlformats.org/officeDocument/2006/relationships/image" Target="../media/image13.emf"/><Relationship Id="rId2" Type="http://schemas.openxmlformats.org/officeDocument/2006/relationships/customXml" Target="../ink/ink1.xml"/><Relationship Id="rId1" Type="http://schemas.openxmlformats.org/officeDocument/2006/relationships/slideLayout" Target="../slideLayouts/slideLayout2.xml"/><Relationship Id="rId6" Type="http://schemas.openxmlformats.org/officeDocument/2006/relationships/customXml" Target="../ink/ink3.xml"/><Relationship Id="rId5" Type="http://schemas.openxmlformats.org/officeDocument/2006/relationships/image" Target="../media/image12.emf"/><Relationship Id="rId4" Type="http://schemas.openxmlformats.org/officeDocument/2006/relationships/customXml" Target="../ink/ink2.xml"/></Relationships>
</file>

<file path=ppt/slides/_rels/slide26.xml.rels><?xml version="1.0" encoding="UTF-8" standalone="yes"?>
<Relationships xmlns="http://schemas.openxmlformats.org/package/2006/relationships"><Relationship Id="rId8" Type="http://schemas.openxmlformats.org/officeDocument/2006/relationships/customXml" Target="../ink/ink7.xml"/><Relationship Id="rId3" Type="http://schemas.openxmlformats.org/officeDocument/2006/relationships/image" Target="../media/image14.emf"/><Relationship Id="rId7" Type="http://schemas.openxmlformats.org/officeDocument/2006/relationships/image" Target="../media/image16.emf"/><Relationship Id="rId2" Type="http://schemas.openxmlformats.org/officeDocument/2006/relationships/customXml" Target="../ink/ink4.xml"/><Relationship Id="rId1" Type="http://schemas.openxmlformats.org/officeDocument/2006/relationships/slideLayout" Target="../slideLayouts/slideLayout2.xml"/><Relationship Id="rId6" Type="http://schemas.openxmlformats.org/officeDocument/2006/relationships/customXml" Target="../ink/ink6.xml"/><Relationship Id="rId5" Type="http://schemas.openxmlformats.org/officeDocument/2006/relationships/image" Target="../media/image15.emf"/><Relationship Id="rId4" Type="http://schemas.openxmlformats.org/officeDocument/2006/relationships/customXml" Target="../ink/ink5.xml"/><Relationship Id="rId9" Type="http://schemas.openxmlformats.org/officeDocument/2006/relationships/image" Target="../media/image17.emf"/></Relationships>
</file>

<file path=ppt/slides/_rels/slide27.xml.rels><?xml version="1.0" encoding="UTF-8" standalone="yes"?>
<Relationships xmlns="http://schemas.openxmlformats.org/package/2006/relationships"><Relationship Id="rId3" Type="http://schemas.openxmlformats.org/officeDocument/2006/relationships/image" Target="../media/image18.emf"/><Relationship Id="rId7" Type="http://schemas.openxmlformats.org/officeDocument/2006/relationships/image" Target="../media/image20.emf"/><Relationship Id="rId2" Type="http://schemas.openxmlformats.org/officeDocument/2006/relationships/customXml" Target="../ink/ink8.xml"/><Relationship Id="rId1" Type="http://schemas.openxmlformats.org/officeDocument/2006/relationships/slideLayout" Target="../slideLayouts/slideLayout2.xml"/><Relationship Id="rId6" Type="http://schemas.openxmlformats.org/officeDocument/2006/relationships/customXml" Target="../ink/ink10.xml"/><Relationship Id="rId5" Type="http://schemas.openxmlformats.org/officeDocument/2006/relationships/image" Target="../media/image19.emf"/><Relationship Id="rId4" Type="http://schemas.openxmlformats.org/officeDocument/2006/relationships/customXml" Target="../ink/ink9.xml"/></Relationships>
</file>

<file path=ppt/slides/_rels/slide28.xml.rels><?xml version="1.0" encoding="UTF-8" standalone="yes"?>
<Relationships xmlns="http://schemas.openxmlformats.org/package/2006/relationships"><Relationship Id="rId8" Type="http://schemas.openxmlformats.org/officeDocument/2006/relationships/customXml" Target="../ink/ink14.xml"/><Relationship Id="rId3" Type="http://schemas.openxmlformats.org/officeDocument/2006/relationships/image" Target="../media/image21.emf"/><Relationship Id="rId7" Type="http://schemas.openxmlformats.org/officeDocument/2006/relationships/image" Target="../media/image23.emf"/><Relationship Id="rId2" Type="http://schemas.openxmlformats.org/officeDocument/2006/relationships/customXml" Target="../ink/ink11.xml"/><Relationship Id="rId1" Type="http://schemas.openxmlformats.org/officeDocument/2006/relationships/slideLayout" Target="../slideLayouts/slideLayout2.xml"/><Relationship Id="rId6" Type="http://schemas.openxmlformats.org/officeDocument/2006/relationships/customXml" Target="../ink/ink13.xml"/><Relationship Id="rId5" Type="http://schemas.openxmlformats.org/officeDocument/2006/relationships/image" Target="../media/image22.emf"/><Relationship Id="rId4" Type="http://schemas.openxmlformats.org/officeDocument/2006/relationships/customXml" Target="../ink/ink12.xml"/><Relationship Id="rId9" Type="http://schemas.openxmlformats.org/officeDocument/2006/relationships/image" Target="../media/image24.emf"/></Relationships>
</file>

<file path=ppt/slides/_rels/slide29.xml.rels><?xml version="1.0" encoding="UTF-8" standalone="yes"?>
<Relationships xmlns="http://schemas.openxmlformats.org/package/2006/relationships"><Relationship Id="rId8" Type="http://schemas.openxmlformats.org/officeDocument/2006/relationships/customXml" Target="../ink/ink18.xml"/><Relationship Id="rId3" Type="http://schemas.openxmlformats.org/officeDocument/2006/relationships/image" Target="../media/image25.emf"/><Relationship Id="rId7" Type="http://schemas.openxmlformats.org/officeDocument/2006/relationships/image" Target="../media/image27.emf"/><Relationship Id="rId2" Type="http://schemas.openxmlformats.org/officeDocument/2006/relationships/customXml" Target="../ink/ink15.xml"/><Relationship Id="rId1" Type="http://schemas.openxmlformats.org/officeDocument/2006/relationships/slideLayout" Target="../slideLayouts/slideLayout2.xml"/><Relationship Id="rId6" Type="http://schemas.openxmlformats.org/officeDocument/2006/relationships/customXml" Target="../ink/ink17.xml"/><Relationship Id="rId11" Type="http://schemas.openxmlformats.org/officeDocument/2006/relationships/image" Target="../media/image29.emf"/><Relationship Id="rId5" Type="http://schemas.openxmlformats.org/officeDocument/2006/relationships/image" Target="../media/image26.emf"/><Relationship Id="rId10" Type="http://schemas.openxmlformats.org/officeDocument/2006/relationships/customXml" Target="../ink/ink19.xml"/><Relationship Id="rId4" Type="http://schemas.openxmlformats.org/officeDocument/2006/relationships/customXml" Target="../ink/ink16.xml"/><Relationship Id="rId9" Type="http://schemas.openxmlformats.org/officeDocument/2006/relationships/image" Target="../media/image28.emf"/></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customXml" Target="../ink/ink2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customXml" Target="../ink/ink2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2.emf"/><Relationship Id="rId7" Type="http://schemas.openxmlformats.org/officeDocument/2006/relationships/image" Target="../media/image34.emf"/><Relationship Id="rId2" Type="http://schemas.openxmlformats.org/officeDocument/2006/relationships/customXml" Target="../ink/ink22.xml"/><Relationship Id="rId1" Type="http://schemas.openxmlformats.org/officeDocument/2006/relationships/slideLayout" Target="../slideLayouts/slideLayout2.xml"/><Relationship Id="rId6" Type="http://schemas.openxmlformats.org/officeDocument/2006/relationships/customXml" Target="../ink/ink24.xml"/><Relationship Id="rId5" Type="http://schemas.openxmlformats.org/officeDocument/2006/relationships/image" Target="../media/image33.emf"/><Relationship Id="rId4" Type="http://schemas.openxmlformats.org/officeDocument/2006/relationships/customXml" Target="../ink/ink2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image" Target="../media/image11.wmf"/><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1.wmf"/><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image" Target="../media/image11.wmf"/><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image" Target="../media/image11.wmf"/><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image" Target="../media/image11.wmf"/><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image" Target="../media/image11.wmf"/><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3" Type="http://schemas.openxmlformats.org/officeDocument/2006/relationships/image" Target="../media/image11.wmf"/><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openxmlformats.org/officeDocument/2006/relationships/image" Target="../media/image11.wmf"/><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3" Type="http://schemas.openxmlformats.org/officeDocument/2006/relationships/image" Target="../media/image12.wmf"/><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3" Type="http://schemas.openxmlformats.org/officeDocument/2006/relationships/image" Target="../media/image12.wmf"/><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8" Type="http://schemas.openxmlformats.org/officeDocument/2006/relationships/oleObject" Target="../embeddings/oleObject3.bin"/><Relationship Id="rId3" Type="http://schemas.openxmlformats.org/officeDocument/2006/relationships/notesSlide" Target="../notesSlides/notesSlide30.xml"/><Relationship Id="rId7" Type="http://schemas.openxmlformats.org/officeDocument/2006/relationships/image" Target="../media/image14.w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13.wmf"/><Relationship Id="rId4" Type="http://schemas.openxmlformats.org/officeDocument/2006/relationships/oleObject" Target="../embeddings/oleObject1.bin"/><Relationship Id="rId9" Type="http://schemas.openxmlformats.org/officeDocument/2006/relationships/image" Target="../media/image15.wmf"/></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16.wmf"/><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16.wmf"/><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17.wmf"/><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18.wmf"/><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19.wmf"/><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16.wmf"/><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20.wmf"/><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3" Type="http://schemas.openxmlformats.org/officeDocument/2006/relationships/image" Target="../media/image21.wmf"/><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21.wmf"/><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3" Type="http://schemas.openxmlformats.org/officeDocument/2006/relationships/image" Target="../media/image22.wmf"/><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0.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9.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9.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9.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9.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9.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9.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9.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9.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0.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1258464" y="1857658"/>
            <a:ext cx="9865148" cy="1482442"/>
          </a:xfrm>
        </p:spPr>
        <p:txBody>
          <a:bodyPr>
            <a:normAutofit fontScale="90000"/>
          </a:bodyPr>
          <a:lstStyle/>
          <a:p>
            <a:r>
              <a:rPr lang="en-US" dirty="0" smtClean="0"/>
              <a:t>15CSE301 </a:t>
            </a:r>
            <a:br>
              <a:rPr lang="en-US" dirty="0" smtClean="0"/>
            </a:br>
            <a:r>
              <a:rPr lang="en-US" dirty="0" smtClean="0"/>
              <a:t>Computer Organization and Architecture</a:t>
            </a:r>
            <a:endParaRPr lang="en-US" dirty="0"/>
          </a:p>
        </p:txBody>
      </p:sp>
      <p:sp>
        <p:nvSpPr>
          <p:cNvPr id="7" name="Subtitle 6"/>
          <p:cNvSpPr>
            <a:spLocks noGrp="1"/>
          </p:cNvSpPr>
          <p:nvPr>
            <p:ph type="subTitle" idx="1"/>
          </p:nvPr>
        </p:nvSpPr>
        <p:spPr/>
        <p:txBody>
          <a:bodyPr>
            <a:normAutofit/>
          </a:bodyPr>
          <a:lstStyle/>
          <a:p>
            <a:r>
              <a:rPr lang="en-US" dirty="0" smtClean="0"/>
              <a:t>Pipelining</a:t>
            </a:r>
          </a:p>
        </p:txBody>
      </p:sp>
      <p:sp>
        <p:nvSpPr>
          <p:cNvPr id="8" name="Text Placeholder 7"/>
          <p:cNvSpPr>
            <a:spLocks noGrp="1"/>
          </p:cNvSpPr>
          <p:nvPr>
            <p:ph type="body" sz="quarter" idx="10"/>
          </p:nvPr>
        </p:nvSpPr>
        <p:spPr/>
        <p:txBody>
          <a:bodyPr>
            <a:normAutofit fontScale="92500" lnSpcReduction="10000"/>
          </a:bodyPr>
          <a:lstStyle/>
          <a:p>
            <a:r>
              <a:rPr lang="en-US" dirty="0" err="1" smtClean="0"/>
              <a:t>Dr</a:t>
            </a:r>
            <a:r>
              <a:rPr lang="en-US" dirty="0" smtClean="0"/>
              <a:t> Ganesh </a:t>
            </a:r>
            <a:r>
              <a:rPr lang="en-US" dirty="0" err="1" smtClean="0"/>
              <a:t>Neelakanta</a:t>
            </a:r>
            <a:r>
              <a:rPr lang="en-US" dirty="0" smtClean="0"/>
              <a:t> </a:t>
            </a:r>
            <a:r>
              <a:rPr lang="en-US" dirty="0" err="1" smtClean="0"/>
              <a:t>Iyer</a:t>
            </a:r>
            <a:r>
              <a:rPr lang="en-US" dirty="0"/>
              <a:t>	</a:t>
            </a:r>
            <a:r>
              <a:rPr lang="en-US" dirty="0" smtClean="0"/>
              <a:t>	</a:t>
            </a:r>
            <a:endParaRPr lang="en-US" dirty="0"/>
          </a:p>
        </p:txBody>
      </p:sp>
      <p:sp>
        <p:nvSpPr>
          <p:cNvPr id="10" name="Text Placeholder 9"/>
          <p:cNvSpPr>
            <a:spLocks noGrp="1"/>
          </p:cNvSpPr>
          <p:nvPr>
            <p:ph type="body" sz="quarter" idx="12"/>
          </p:nvPr>
        </p:nvSpPr>
        <p:spPr/>
        <p:txBody>
          <a:bodyPr/>
          <a:lstStyle/>
          <a:p>
            <a:r>
              <a:rPr lang="en-US" dirty="0" smtClean="0"/>
              <a:t>Amrita </a:t>
            </a:r>
            <a:r>
              <a:rPr lang="en-US" dirty="0" err="1" smtClean="0"/>
              <a:t>Vishwa</a:t>
            </a:r>
            <a:r>
              <a:rPr lang="en-US" dirty="0" smtClean="0"/>
              <a:t> </a:t>
            </a:r>
            <a:r>
              <a:rPr lang="en-US" dirty="0" err="1" smtClean="0"/>
              <a:t>Vidyapeetham</a:t>
            </a:r>
            <a:r>
              <a:rPr lang="en-US" dirty="0" smtClean="0"/>
              <a:t>, Coimbatore</a:t>
            </a:r>
            <a:endParaRPr lang="en-US" dirty="0"/>
          </a:p>
        </p:txBody>
      </p:sp>
      <p:sp>
        <p:nvSpPr>
          <p:cNvPr id="9" name="Text Placeholder 8"/>
          <p:cNvSpPr>
            <a:spLocks noGrp="1"/>
          </p:cNvSpPr>
          <p:nvPr>
            <p:ph type="body" sz="quarter" idx="11"/>
          </p:nvPr>
        </p:nvSpPr>
        <p:spPr/>
        <p:txBody>
          <a:bodyPr>
            <a:normAutofit fontScale="85000" lnSpcReduction="10000"/>
          </a:bodyPr>
          <a:lstStyle/>
          <a:p>
            <a:r>
              <a:rPr lang="en-US" dirty="0" smtClean="0"/>
              <a:t>Associate Professor, </a:t>
            </a:r>
            <a:r>
              <a:rPr lang="en-US" dirty="0" err="1" smtClean="0"/>
              <a:t>Dept</a:t>
            </a:r>
            <a:r>
              <a:rPr lang="en-US" dirty="0" smtClean="0"/>
              <a:t> of Computer Science and </a:t>
            </a:r>
            <a:r>
              <a:rPr lang="en-US" dirty="0" err="1" smtClean="0"/>
              <a:t>Engg</a:t>
            </a:r>
            <a:endParaRPr lang="en-US" dirty="0"/>
          </a:p>
        </p:txBody>
      </p:sp>
      <p:pic>
        <p:nvPicPr>
          <p:cNvPr id="1026" name="Picture 2" descr="C:\Users\ni_ganesh\Pictures\152810210538383279.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37012" y="-304800"/>
            <a:ext cx="3901456" cy="1951005"/>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6627812" y="5334000"/>
            <a:ext cx="5486400" cy="1384995"/>
          </a:xfrm>
          <a:prstGeom prst="rect">
            <a:avLst/>
          </a:prstGeom>
        </p:spPr>
        <p:txBody>
          <a:bodyPr wrap="square">
            <a:spAutoFit/>
          </a:bodyPr>
          <a:lstStyle/>
          <a:p>
            <a:r>
              <a:rPr lang="en-IE" sz="2400" b="1" u="sng" dirty="0" smtClean="0">
                <a:solidFill>
                  <a:schemeClr val="bg1"/>
                </a:solidFill>
                <a:latin typeface="FranklinGothic-Heavy"/>
              </a:rPr>
              <a:t>Reference:</a:t>
            </a:r>
          </a:p>
          <a:p>
            <a:r>
              <a:rPr lang="en-IE" sz="2400" b="1" dirty="0" smtClean="0">
                <a:solidFill>
                  <a:schemeClr val="bg1"/>
                </a:solidFill>
                <a:latin typeface="FranklinGothic-Heavy"/>
              </a:rPr>
              <a:t>Chapter 6</a:t>
            </a:r>
          </a:p>
          <a:p>
            <a:r>
              <a:rPr lang="en-IE" dirty="0" smtClean="0">
                <a:solidFill>
                  <a:schemeClr val="bg1"/>
                </a:solidFill>
                <a:latin typeface="FranklinGothic-Heavy"/>
              </a:rPr>
              <a:t>Computer </a:t>
            </a:r>
            <a:r>
              <a:rPr lang="en-IE" dirty="0">
                <a:solidFill>
                  <a:schemeClr val="bg1"/>
                </a:solidFill>
                <a:latin typeface="FranklinGothic-Heavy"/>
              </a:rPr>
              <a:t>Organization and </a:t>
            </a:r>
            <a:r>
              <a:rPr lang="en-IE" dirty="0" smtClean="0">
                <a:solidFill>
                  <a:schemeClr val="bg1"/>
                </a:solidFill>
                <a:latin typeface="FranklinGothic-Heavy"/>
              </a:rPr>
              <a:t>Design, The hardware / software interface,</a:t>
            </a:r>
            <a:r>
              <a:rPr lang="pt-BR" dirty="0" smtClean="0">
                <a:solidFill>
                  <a:schemeClr val="bg1"/>
                </a:solidFill>
                <a:latin typeface="FranklinGothic-Heavy"/>
              </a:rPr>
              <a:t> 3rd Edition </a:t>
            </a:r>
            <a:endParaRPr lang="en-IE" sz="800" dirty="0">
              <a:solidFill>
                <a:schemeClr val="bg1"/>
              </a:solidFill>
            </a:endParaRPr>
          </a:p>
        </p:txBody>
      </p:sp>
    </p:spTree>
    <p:extLst>
      <p:ext uri="{BB962C8B-B14F-4D97-AF65-F5344CB8AC3E}">
        <p14:creationId xmlns:p14="http://schemas.microsoft.com/office/powerpoint/2010/main" val="396443773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normAutofit fontScale="90000"/>
          </a:bodyPr>
          <a:lstStyle/>
          <a:p>
            <a:pPr eaLnBrk="1" hangingPunct="1"/>
            <a:r>
              <a:rPr lang="en-US" altLang="zh-CN" smtClean="0">
                <a:ea typeface="SimSun" panose="02010600030101010101" pitchFamily="2" charset="-122"/>
              </a:rPr>
              <a:t>Use the Idea of Pipelining in a Computer</a:t>
            </a:r>
          </a:p>
        </p:txBody>
      </p:sp>
      <p:pic>
        <p:nvPicPr>
          <p:cNvPr id="13315" name="Picture 4" descr="figure8"/>
          <p:cNvPicPr>
            <a:picLocks noChangeAspect="1" noChangeArrowheads="1"/>
          </p:cNvPicPr>
          <p:nvPr/>
        </p:nvPicPr>
        <p:blipFill rotWithShape="1">
          <a:blip r:embed="rId3">
            <a:extLst>
              <a:ext uri="{28A0092B-C50C-407E-A947-70E740481C1C}">
                <a14:useLocalDpi xmlns:a14="http://schemas.microsoft.com/office/drawing/2010/main" val="0"/>
              </a:ext>
            </a:extLst>
          </a:blip>
          <a:srcRect b="4111"/>
          <a:stretch/>
        </p:blipFill>
        <p:spPr bwMode="auto">
          <a:xfrm>
            <a:off x="4646612" y="1066801"/>
            <a:ext cx="4351338" cy="5257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6" name="Text Box 5"/>
          <p:cNvSpPr txBox="1">
            <a:spLocks noChangeArrowheads="1"/>
          </p:cNvSpPr>
          <p:nvPr/>
        </p:nvSpPr>
        <p:spPr bwMode="auto">
          <a:xfrm>
            <a:off x="2116137" y="1712913"/>
            <a:ext cx="21780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zh-CN">
                <a:ea typeface="SimSun" panose="02010600030101010101" pitchFamily="2" charset="-122"/>
              </a:rPr>
              <a:t>Fetch + Decode</a:t>
            </a:r>
          </a:p>
          <a:p>
            <a:pPr eaLnBrk="1" hangingPunct="1"/>
            <a:r>
              <a:rPr lang="en-US" altLang="zh-CN">
                <a:ea typeface="SimSun" panose="02010600030101010101" pitchFamily="2" charset="-122"/>
              </a:rPr>
              <a:t>+ Execution + Write</a:t>
            </a:r>
          </a:p>
        </p:txBody>
      </p:sp>
    </p:spTree>
    <p:extLst>
      <p:ext uri="{BB962C8B-B14F-4D97-AF65-F5344CB8AC3E}">
        <p14:creationId xmlns:p14="http://schemas.microsoft.com/office/powerpoint/2010/main" val="2998046904"/>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0754" name="Rectangle 2"/>
          <p:cNvSpPr>
            <a:spLocks noGrp="1" noChangeArrowheads="1"/>
          </p:cNvSpPr>
          <p:nvPr>
            <p:ph type="title"/>
          </p:nvPr>
        </p:nvSpPr>
        <p:spPr/>
        <p:txBody>
          <a:bodyPr/>
          <a:lstStyle/>
          <a:p>
            <a:r>
              <a:rPr lang="en-US" altLang="zh-CN">
                <a:ea typeface="SimSun" panose="02010600030101010101" pitchFamily="2" charset="-122"/>
              </a:rPr>
              <a:t>Data Hazard Summary</a:t>
            </a:r>
          </a:p>
        </p:txBody>
      </p:sp>
      <p:sp>
        <p:nvSpPr>
          <p:cNvPr id="970755" name="Rectangle 3"/>
          <p:cNvSpPr>
            <a:spLocks noGrp="1" noChangeArrowheads="1"/>
          </p:cNvSpPr>
          <p:nvPr>
            <p:ph type="body" idx="1"/>
          </p:nvPr>
        </p:nvSpPr>
        <p:spPr>
          <a:xfrm>
            <a:off x="760412" y="1295400"/>
            <a:ext cx="8915400" cy="5029200"/>
          </a:xfrm>
        </p:spPr>
        <p:txBody>
          <a:bodyPr>
            <a:normAutofit fontScale="92500" lnSpcReduction="20000"/>
          </a:bodyPr>
          <a:lstStyle/>
          <a:p>
            <a:r>
              <a:rPr lang="en-US" altLang="zh-CN" dirty="0">
                <a:ea typeface="SimSun" panose="02010600030101010101" pitchFamily="2" charset="-122"/>
              </a:rPr>
              <a:t>Three types of data hazards</a:t>
            </a:r>
          </a:p>
          <a:p>
            <a:pPr lvl="1"/>
            <a:r>
              <a:rPr lang="en-US" altLang="zh-CN" dirty="0">
                <a:solidFill>
                  <a:srgbClr val="CC0000"/>
                </a:solidFill>
                <a:ea typeface="SimSun" panose="02010600030101010101" pitchFamily="2" charset="-122"/>
              </a:rPr>
              <a:t>RAW  (MIPS)</a:t>
            </a:r>
          </a:p>
          <a:p>
            <a:pPr lvl="1"/>
            <a:r>
              <a:rPr lang="en-US" altLang="zh-CN" dirty="0">
                <a:ea typeface="SimSun" panose="02010600030101010101" pitchFamily="2" charset="-122"/>
              </a:rPr>
              <a:t>WAW (not in MIPS)</a:t>
            </a:r>
          </a:p>
          <a:p>
            <a:pPr lvl="1"/>
            <a:r>
              <a:rPr lang="en-US" altLang="zh-CN" dirty="0">
                <a:ea typeface="SimSun" panose="02010600030101010101" pitchFamily="2" charset="-122"/>
              </a:rPr>
              <a:t>WAR (not in MIPS)</a:t>
            </a:r>
          </a:p>
          <a:p>
            <a:r>
              <a:rPr lang="en-US" altLang="zh-CN" dirty="0">
                <a:ea typeface="SimSun" panose="02010600030101010101" pitchFamily="2" charset="-122"/>
              </a:rPr>
              <a:t>Solution to RAW in MIPS</a:t>
            </a:r>
          </a:p>
          <a:p>
            <a:pPr lvl="1"/>
            <a:r>
              <a:rPr lang="en-US" altLang="zh-CN" dirty="0">
                <a:ea typeface="SimSun" panose="02010600030101010101" pitchFamily="2" charset="-122"/>
              </a:rPr>
              <a:t>Stall</a:t>
            </a:r>
          </a:p>
          <a:p>
            <a:pPr lvl="1"/>
            <a:r>
              <a:rPr lang="en-US" altLang="zh-CN" dirty="0">
                <a:ea typeface="SimSun" panose="02010600030101010101" pitchFamily="2" charset="-122"/>
              </a:rPr>
              <a:t>Forwarding</a:t>
            </a:r>
          </a:p>
          <a:p>
            <a:pPr lvl="2"/>
            <a:r>
              <a:rPr lang="en-US" altLang="zh-CN" dirty="0">
                <a:ea typeface="SimSun" panose="02010600030101010101" pitchFamily="2" charset="-122"/>
              </a:rPr>
              <a:t>Detection &amp; Control</a:t>
            </a:r>
          </a:p>
          <a:p>
            <a:pPr lvl="3"/>
            <a:r>
              <a:rPr lang="en-US" altLang="zh-CN" dirty="0">
                <a:ea typeface="SimSun" panose="02010600030101010101" pitchFamily="2" charset="-122"/>
              </a:rPr>
              <a:t>EX hazard</a:t>
            </a:r>
          </a:p>
          <a:p>
            <a:pPr lvl="3"/>
            <a:r>
              <a:rPr lang="en-US" altLang="zh-CN" dirty="0">
                <a:ea typeface="SimSun" panose="02010600030101010101" pitchFamily="2" charset="-122"/>
              </a:rPr>
              <a:t>MEM hazard</a:t>
            </a:r>
          </a:p>
          <a:p>
            <a:pPr lvl="2"/>
            <a:r>
              <a:rPr lang="en-US" altLang="zh-CN" dirty="0">
                <a:solidFill>
                  <a:srgbClr val="CC0000"/>
                </a:solidFill>
                <a:ea typeface="SimSun" panose="02010600030101010101" pitchFamily="2" charset="-122"/>
              </a:rPr>
              <a:t>A stall is needed if read a register after a load instruction that writes the same register.</a:t>
            </a:r>
          </a:p>
          <a:p>
            <a:pPr lvl="1"/>
            <a:r>
              <a:rPr lang="en-US" altLang="zh-CN" dirty="0">
                <a:ea typeface="SimSun" panose="02010600030101010101" pitchFamily="2" charset="-122"/>
              </a:rPr>
              <a:t>Reordering</a:t>
            </a:r>
          </a:p>
        </p:txBody>
      </p:sp>
    </p:spTree>
    <p:extLst>
      <p:ext uri="{BB962C8B-B14F-4D97-AF65-F5344CB8AC3E}">
        <p14:creationId xmlns:p14="http://schemas.microsoft.com/office/powerpoint/2010/main" val="1944729924"/>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0994" name="Rectangle 2"/>
          <p:cNvSpPr>
            <a:spLocks noGrp="1" noChangeArrowheads="1"/>
          </p:cNvSpPr>
          <p:nvPr>
            <p:ph type="title"/>
          </p:nvPr>
        </p:nvSpPr>
        <p:spPr>
          <a:xfrm>
            <a:off x="1979612" y="152400"/>
            <a:ext cx="7772400" cy="762000"/>
          </a:xfrm>
        </p:spPr>
        <p:txBody>
          <a:bodyPr/>
          <a:lstStyle/>
          <a:p>
            <a:r>
              <a:rPr lang="en-US" altLang="zh-CN">
                <a:solidFill>
                  <a:srgbClr val="0237BC"/>
                </a:solidFill>
                <a:ea typeface="SimSun" panose="02010600030101010101" pitchFamily="2" charset="-122"/>
              </a:rPr>
              <a:t>Control Hazards</a:t>
            </a:r>
          </a:p>
        </p:txBody>
      </p:sp>
      <p:sp>
        <p:nvSpPr>
          <p:cNvPr id="980995" name="Rectangle 3"/>
          <p:cNvSpPr>
            <a:spLocks noGrp="1" noChangeArrowheads="1"/>
          </p:cNvSpPr>
          <p:nvPr>
            <p:ph type="body" idx="1"/>
          </p:nvPr>
        </p:nvSpPr>
        <p:spPr>
          <a:xfrm>
            <a:off x="303212" y="1524000"/>
            <a:ext cx="11430000" cy="4572000"/>
          </a:xfrm>
        </p:spPr>
        <p:txBody>
          <a:bodyPr/>
          <a:lstStyle/>
          <a:p>
            <a:pPr marL="0" indent="0" algn="just">
              <a:buNone/>
            </a:pPr>
            <a:r>
              <a:rPr lang="en-US" altLang="zh-CN" dirty="0">
                <a:ea typeface="SimSun" panose="02010600030101010101" pitchFamily="2" charset="-122"/>
              </a:rPr>
              <a:t>A </a:t>
            </a:r>
            <a:r>
              <a:rPr lang="en-US" altLang="zh-CN" i="1" dirty="0">
                <a:solidFill>
                  <a:srgbClr val="CC0000"/>
                </a:solidFill>
                <a:ea typeface="SimSun" panose="02010600030101010101" pitchFamily="2" charset="-122"/>
              </a:rPr>
              <a:t>control hazard</a:t>
            </a:r>
            <a:r>
              <a:rPr lang="en-US" altLang="zh-CN" dirty="0">
                <a:ea typeface="SimSun" panose="02010600030101010101" pitchFamily="2" charset="-122"/>
              </a:rPr>
              <a:t> is when we need to find the destination of a branch, and can’t fetch any new instructions until we know that destination.</a:t>
            </a:r>
          </a:p>
          <a:p>
            <a:pPr marL="0" indent="0" algn="just">
              <a:buNone/>
            </a:pPr>
            <a:endParaRPr lang="en-US" altLang="zh-CN" dirty="0">
              <a:ea typeface="SimSun" panose="02010600030101010101" pitchFamily="2" charset="-122"/>
            </a:endParaRPr>
          </a:p>
          <a:p>
            <a:pPr marL="0" indent="0">
              <a:buNone/>
            </a:pPr>
            <a:r>
              <a:rPr lang="en-US" altLang="zh-CN" dirty="0">
                <a:ea typeface="SimSun" panose="02010600030101010101" pitchFamily="2" charset="-122"/>
              </a:rPr>
              <a:t>A branch is either</a:t>
            </a:r>
          </a:p>
          <a:p>
            <a:pPr lvl="1">
              <a:buClr>
                <a:schemeClr val="tx1"/>
              </a:buClr>
            </a:pPr>
            <a:r>
              <a:rPr lang="en-US" altLang="zh-CN" dirty="0">
                <a:solidFill>
                  <a:srgbClr val="CC0000"/>
                </a:solidFill>
                <a:ea typeface="SimSun" panose="02010600030101010101" pitchFamily="2" charset="-122"/>
              </a:rPr>
              <a:t>Taken</a:t>
            </a:r>
            <a:r>
              <a:rPr lang="en-US" altLang="zh-CN" dirty="0">
                <a:ea typeface="SimSun" panose="02010600030101010101" pitchFamily="2" charset="-122"/>
              </a:rPr>
              <a:t>: PC &lt;= PC + 4 + </a:t>
            </a:r>
            <a:r>
              <a:rPr lang="en-US" altLang="zh-CN" dirty="0">
                <a:ea typeface="SimSun" panose="02010600030101010101" pitchFamily="2" charset="-122"/>
                <a:hlinkClick r:id="" action="ppaction://noaction"/>
              </a:rPr>
              <a:t>Immediate</a:t>
            </a:r>
            <a:endParaRPr lang="en-US" altLang="zh-CN" dirty="0">
              <a:ea typeface="SimSun" panose="02010600030101010101" pitchFamily="2" charset="-122"/>
            </a:endParaRPr>
          </a:p>
          <a:p>
            <a:pPr lvl="1">
              <a:buClr>
                <a:schemeClr val="tx1"/>
              </a:buClr>
            </a:pPr>
            <a:r>
              <a:rPr lang="en-US" altLang="zh-CN" dirty="0">
                <a:solidFill>
                  <a:srgbClr val="CC0000"/>
                </a:solidFill>
                <a:ea typeface="SimSun" panose="02010600030101010101" pitchFamily="2" charset="-122"/>
              </a:rPr>
              <a:t>Not Taken</a:t>
            </a:r>
            <a:r>
              <a:rPr lang="en-US" altLang="zh-CN" dirty="0">
                <a:ea typeface="SimSun" panose="02010600030101010101" pitchFamily="2" charset="-122"/>
              </a:rPr>
              <a:t>: PC &lt;= PC + 4</a:t>
            </a:r>
          </a:p>
          <a:p>
            <a:pPr marL="0" indent="0" algn="just">
              <a:buNone/>
            </a:pPr>
            <a:endParaRPr lang="zh-CN" altLang="en-US" dirty="0">
              <a:ea typeface="SimSun" panose="02010600030101010101" pitchFamily="2" charset="-122"/>
            </a:endParaRPr>
          </a:p>
        </p:txBody>
      </p:sp>
    </p:spTree>
    <p:extLst>
      <p:ext uri="{BB962C8B-B14F-4D97-AF65-F5344CB8AC3E}">
        <p14:creationId xmlns:p14="http://schemas.microsoft.com/office/powerpoint/2010/main" val="18626399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42" name="Rectangle 2"/>
          <p:cNvSpPr>
            <a:spLocks noGrp="1" noChangeArrowheads="1"/>
          </p:cNvSpPr>
          <p:nvPr>
            <p:ph type="title"/>
          </p:nvPr>
        </p:nvSpPr>
        <p:spPr>
          <a:xfrm>
            <a:off x="6323012" y="152400"/>
            <a:ext cx="4114800" cy="1143000"/>
          </a:xfrm>
          <a:noFill/>
          <a:ln/>
        </p:spPr>
        <p:txBody>
          <a:bodyPr/>
          <a:lstStyle/>
          <a:p>
            <a:r>
              <a:rPr lang="en-US" altLang="zh-CN" sz="1500">
                <a:ea typeface="SimSun" panose="02010600030101010101" pitchFamily="2" charset="-122"/>
              </a:rPr>
              <a:t>Control Hazard on Branches</a:t>
            </a:r>
            <a:br>
              <a:rPr lang="en-US" altLang="zh-CN" sz="1500">
                <a:ea typeface="SimSun" panose="02010600030101010101" pitchFamily="2" charset="-122"/>
              </a:rPr>
            </a:br>
            <a:r>
              <a:rPr lang="en-US" altLang="zh-CN" sz="1500">
                <a:ea typeface="SimSun" panose="02010600030101010101" pitchFamily="2" charset="-122"/>
              </a:rPr>
              <a:t>Three Stage Stall</a:t>
            </a:r>
          </a:p>
        </p:txBody>
      </p:sp>
      <p:sp>
        <p:nvSpPr>
          <p:cNvPr id="983043" name="Rectangle 3"/>
          <p:cNvSpPr>
            <a:spLocks noChangeArrowheads="1"/>
          </p:cNvSpPr>
          <p:nvPr/>
        </p:nvSpPr>
        <p:spPr bwMode="auto">
          <a:xfrm>
            <a:off x="1674812" y="152400"/>
            <a:ext cx="4648200"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a:defRPr sz="2400">
                <a:solidFill>
                  <a:schemeClr val="tx1"/>
                </a:solidFill>
                <a:latin typeface="Times New Roman" panose="02020603050405020304" pitchFamily="18" charset="0"/>
              </a:defRPr>
            </a:lvl1pPr>
            <a:lvl2pPr algn="l">
              <a:defRPr sz="2400">
                <a:solidFill>
                  <a:schemeClr val="tx1"/>
                </a:solidFill>
                <a:latin typeface="Times New Roman" panose="02020603050405020304" pitchFamily="18" charset="0"/>
              </a:defRPr>
            </a:lvl2pPr>
            <a:lvl3pPr algn="l">
              <a:defRPr sz="2400">
                <a:solidFill>
                  <a:schemeClr val="tx1"/>
                </a:solidFill>
                <a:latin typeface="Times New Roman" panose="02020603050405020304" pitchFamily="18" charset="0"/>
              </a:defRPr>
            </a:lvl3pPr>
            <a:lvl4pPr algn="l">
              <a:defRPr sz="2400">
                <a:solidFill>
                  <a:schemeClr val="tx1"/>
                </a:solidFill>
                <a:latin typeface="Times New Roman" panose="02020603050405020304" pitchFamily="18" charset="0"/>
              </a:defRPr>
            </a:lvl4pPr>
            <a:lvl5pPr algn="l">
              <a:defRPr sz="2400">
                <a:solidFill>
                  <a:schemeClr val="tx1"/>
                </a:solidFill>
                <a:latin typeface="Times New Roman" panose="02020603050405020304" pitchFamily="18" charset="0"/>
              </a:defRPr>
            </a:lvl5pPr>
            <a:lvl6pPr marL="457200" eaLnBrk="0" fontAlgn="base" hangingPunct="0">
              <a:spcBef>
                <a:spcPct val="0"/>
              </a:spcBef>
              <a:spcAft>
                <a:spcPct val="0"/>
              </a:spcAft>
              <a:defRPr sz="2400">
                <a:solidFill>
                  <a:schemeClr val="tx1"/>
                </a:solidFill>
                <a:latin typeface="Times New Roman" panose="02020603050405020304" pitchFamily="18" charset="0"/>
              </a:defRPr>
            </a:lvl6pPr>
            <a:lvl7pPr marL="914400" eaLnBrk="0" fontAlgn="base" hangingPunct="0">
              <a:spcBef>
                <a:spcPct val="0"/>
              </a:spcBef>
              <a:spcAft>
                <a:spcPct val="0"/>
              </a:spcAft>
              <a:defRPr sz="2400">
                <a:solidFill>
                  <a:schemeClr val="tx1"/>
                </a:solidFill>
                <a:latin typeface="Times New Roman" panose="02020603050405020304" pitchFamily="18" charset="0"/>
              </a:defRPr>
            </a:lvl7pPr>
            <a:lvl8pPr marL="1371600" eaLnBrk="0" fontAlgn="base" hangingPunct="0">
              <a:spcBef>
                <a:spcPct val="0"/>
              </a:spcBef>
              <a:spcAft>
                <a:spcPct val="0"/>
              </a:spcAft>
              <a:defRPr sz="2400">
                <a:solidFill>
                  <a:schemeClr val="tx1"/>
                </a:solidFill>
                <a:latin typeface="Times New Roman" panose="02020603050405020304" pitchFamily="18" charset="0"/>
              </a:defRPr>
            </a:lvl8pPr>
            <a:lvl9pPr marL="18288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zh-CN" sz="4000">
                <a:solidFill>
                  <a:srgbClr val="0237BC"/>
                </a:solidFill>
                <a:latin typeface="Arial" panose="020B0604020202020204" pitchFamily="34" charset="0"/>
                <a:ea typeface="SimSun" panose="02010600030101010101" pitchFamily="2" charset="-122"/>
              </a:rPr>
              <a:t>Control Hazards</a:t>
            </a:r>
          </a:p>
        </p:txBody>
      </p:sp>
      <p:grpSp>
        <p:nvGrpSpPr>
          <p:cNvPr id="983044" name="Group 4"/>
          <p:cNvGrpSpPr>
            <a:grpSpLocks/>
          </p:cNvGrpSpPr>
          <p:nvPr/>
        </p:nvGrpSpPr>
        <p:grpSpPr bwMode="auto">
          <a:xfrm>
            <a:off x="2284413" y="1524000"/>
            <a:ext cx="8177213" cy="4057650"/>
            <a:chOff x="0" y="1344"/>
            <a:chExt cx="5780" cy="2556"/>
          </a:xfrm>
        </p:grpSpPr>
        <p:sp>
          <p:nvSpPr>
            <p:cNvPr id="983045" name="Rectangle 5"/>
            <p:cNvSpPr>
              <a:spLocks noChangeArrowheads="1"/>
            </p:cNvSpPr>
            <p:nvPr/>
          </p:nvSpPr>
          <p:spPr bwMode="auto">
            <a:xfrm>
              <a:off x="1241" y="1344"/>
              <a:ext cx="720" cy="2496"/>
            </a:xfrm>
            <a:prstGeom prst="rect">
              <a:avLst/>
            </a:prstGeom>
            <a:solidFill>
              <a:schemeClr val="bg1"/>
            </a:solidFill>
            <a:ln>
              <a:noFill/>
            </a:ln>
            <a:effectLst/>
            <a:extLst>
              <a:ext uri="{91240B29-F687-4F45-9708-019B960494DF}">
                <a14:hiddenLine xmlns:a14="http://schemas.microsoft.com/office/drawing/2010/main" w="12700">
                  <a:pattFill prst="narHorz">
                    <a:fgClr>
                      <a:schemeClr val="tx1"/>
                    </a:fgClr>
                    <a:bgClr>
                      <a:schemeClr val="bg1"/>
                    </a:bgClr>
                  </a:patt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grpSp>
          <p:nvGrpSpPr>
            <p:cNvPr id="983046" name="Group 6"/>
            <p:cNvGrpSpPr>
              <a:grpSpLocks/>
            </p:cNvGrpSpPr>
            <p:nvPr/>
          </p:nvGrpSpPr>
          <p:grpSpPr bwMode="auto">
            <a:xfrm>
              <a:off x="0" y="1440"/>
              <a:ext cx="1785" cy="2395"/>
              <a:chOff x="473" y="1446"/>
              <a:chExt cx="1490" cy="2395"/>
            </a:xfrm>
          </p:grpSpPr>
          <p:sp>
            <p:nvSpPr>
              <p:cNvPr id="983047" name="Rectangle 7"/>
              <p:cNvSpPr>
                <a:spLocks noChangeArrowheads="1"/>
              </p:cNvSpPr>
              <p:nvPr/>
            </p:nvSpPr>
            <p:spPr bwMode="auto">
              <a:xfrm>
                <a:off x="473" y="1446"/>
                <a:ext cx="1390" cy="52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pattFill prst="narHorz">
                      <a:fgClr>
                        <a:schemeClr val="tx1"/>
                      </a:fgClr>
                      <a:bgClr>
                        <a:schemeClr val="bg1"/>
                      </a:bgClr>
                    </a:patt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l"/>
                <a:r>
                  <a:rPr lang="en-US" altLang="zh-CN" sz="2400">
                    <a:latin typeface="Arial" panose="020B0604020202020204" pitchFamily="34" charset="0"/>
                    <a:ea typeface="SimSun" panose="02010600030101010101" pitchFamily="2" charset="-122"/>
                  </a:rPr>
                  <a:t>10: </a:t>
                </a:r>
                <a:r>
                  <a:rPr lang="en-US" altLang="zh-CN" sz="2400">
                    <a:solidFill>
                      <a:srgbClr val="CC0000"/>
                    </a:solidFill>
                    <a:latin typeface="Arial" panose="020B0604020202020204" pitchFamily="34" charset="0"/>
                    <a:ea typeface="SimSun" panose="02010600030101010101" pitchFamily="2" charset="-122"/>
                    <a:hlinkClick r:id="" action="ppaction://noaction"/>
                  </a:rPr>
                  <a:t>beq r1,r3,36</a:t>
                </a:r>
                <a:endParaRPr lang="en-US" altLang="zh-CN" sz="2400">
                  <a:solidFill>
                    <a:srgbClr val="CC0000"/>
                  </a:solidFill>
                  <a:latin typeface="Arial" panose="020B0604020202020204" pitchFamily="34" charset="0"/>
                  <a:ea typeface="SimSun" panose="02010600030101010101" pitchFamily="2" charset="-122"/>
                </a:endParaRPr>
              </a:p>
              <a:p>
                <a:pPr algn="l" latinLnBrk="1"/>
                <a:endParaRPr lang="zh-CN" altLang="en-US" sz="2400">
                  <a:latin typeface="Arial" panose="020B0604020202020204" pitchFamily="34" charset="0"/>
                  <a:ea typeface="SimSun" panose="02010600030101010101" pitchFamily="2" charset="-122"/>
                </a:endParaRPr>
              </a:p>
            </p:txBody>
          </p:sp>
          <p:sp>
            <p:nvSpPr>
              <p:cNvPr id="983048" name="Rectangle 8"/>
              <p:cNvSpPr>
                <a:spLocks noChangeArrowheads="1"/>
              </p:cNvSpPr>
              <p:nvPr/>
            </p:nvSpPr>
            <p:spPr bwMode="auto">
              <a:xfrm>
                <a:off x="473" y="1998"/>
                <a:ext cx="1400" cy="522"/>
              </a:xfrm>
              <a:prstGeom prst="rect">
                <a:avLst/>
              </a:prstGeom>
              <a:solidFill>
                <a:schemeClr val="bg1"/>
              </a:solidFill>
              <a:ln>
                <a:noFill/>
              </a:ln>
              <a:effectLst/>
              <a:extLst>
                <a:ext uri="{91240B29-F687-4F45-9708-019B960494DF}">
                  <a14:hiddenLine xmlns:a14="http://schemas.microsoft.com/office/drawing/2010/main" w="12700">
                    <a:pattFill prst="narHorz">
                      <a:fgClr>
                        <a:schemeClr val="tx1"/>
                      </a:fgClr>
                      <a:bgClr>
                        <a:schemeClr val="bg1"/>
                      </a:bgClr>
                    </a:patt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l"/>
                <a:r>
                  <a:rPr lang="en-US" altLang="zh-CN" sz="2400">
                    <a:latin typeface="Arial" panose="020B0604020202020204" pitchFamily="34" charset="0"/>
                    <a:ea typeface="SimSun" panose="02010600030101010101" pitchFamily="2" charset="-122"/>
                  </a:rPr>
                  <a:t>14: and r2,r3,r5 </a:t>
                </a:r>
              </a:p>
              <a:p>
                <a:pPr algn="l" latinLnBrk="1"/>
                <a:endParaRPr lang="zh-CN" altLang="en-US" sz="2400">
                  <a:latin typeface="Arial" panose="020B0604020202020204" pitchFamily="34" charset="0"/>
                  <a:ea typeface="SimSun" panose="02010600030101010101" pitchFamily="2" charset="-122"/>
                </a:endParaRPr>
              </a:p>
            </p:txBody>
          </p:sp>
          <p:sp>
            <p:nvSpPr>
              <p:cNvPr id="983049" name="Rectangle 9"/>
              <p:cNvSpPr>
                <a:spLocks noChangeArrowheads="1"/>
              </p:cNvSpPr>
              <p:nvPr/>
            </p:nvSpPr>
            <p:spPr bwMode="auto">
              <a:xfrm>
                <a:off x="473" y="2526"/>
                <a:ext cx="1258" cy="522"/>
              </a:xfrm>
              <a:prstGeom prst="rect">
                <a:avLst/>
              </a:prstGeom>
              <a:solidFill>
                <a:schemeClr val="bg1"/>
              </a:solidFill>
              <a:ln>
                <a:noFill/>
              </a:ln>
              <a:effectLst/>
              <a:extLst>
                <a:ext uri="{91240B29-F687-4F45-9708-019B960494DF}">
                  <a14:hiddenLine xmlns:a14="http://schemas.microsoft.com/office/drawing/2010/main" w="12700">
                    <a:pattFill prst="narHorz">
                      <a:fgClr>
                        <a:schemeClr val="tx1"/>
                      </a:fgClr>
                      <a:bgClr>
                        <a:schemeClr val="bg1"/>
                      </a:bgClr>
                    </a:patt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l"/>
                <a:r>
                  <a:rPr lang="en-US" altLang="zh-CN" sz="2400">
                    <a:latin typeface="Arial" panose="020B0604020202020204" pitchFamily="34" charset="0"/>
                    <a:ea typeface="SimSun" panose="02010600030101010101" pitchFamily="2" charset="-122"/>
                  </a:rPr>
                  <a:t>18: or  r6,r1,r7</a:t>
                </a:r>
              </a:p>
              <a:p>
                <a:pPr algn="l" latinLnBrk="1"/>
                <a:endParaRPr lang="zh-CN" altLang="en-US" sz="2400">
                  <a:latin typeface="Arial" panose="020B0604020202020204" pitchFamily="34" charset="0"/>
                  <a:ea typeface="SimSun" panose="02010600030101010101" pitchFamily="2" charset="-122"/>
                </a:endParaRPr>
              </a:p>
            </p:txBody>
          </p:sp>
          <p:sp>
            <p:nvSpPr>
              <p:cNvPr id="983050" name="Rectangle 10"/>
              <p:cNvSpPr>
                <a:spLocks noChangeArrowheads="1"/>
              </p:cNvSpPr>
              <p:nvPr/>
            </p:nvSpPr>
            <p:spPr bwMode="auto">
              <a:xfrm>
                <a:off x="473" y="3066"/>
                <a:ext cx="1350" cy="522"/>
              </a:xfrm>
              <a:prstGeom prst="rect">
                <a:avLst/>
              </a:prstGeom>
              <a:solidFill>
                <a:schemeClr val="bg1"/>
              </a:solidFill>
              <a:ln>
                <a:noFill/>
              </a:ln>
              <a:effectLst/>
              <a:extLst>
                <a:ext uri="{91240B29-F687-4F45-9708-019B960494DF}">
                  <a14:hiddenLine xmlns:a14="http://schemas.microsoft.com/office/drawing/2010/main" w="12700">
                    <a:pattFill prst="narHorz">
                      <a:fgClr>
                        <a:schemeClr val="tx1"/>
                      </a:fgClr>
                      <a:bgClr>
                        <a:schemeClr val="bg1"/>
                      </a:bgClr>
                    </a:patt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l"/>
                <a:r>
                  <a:rPr lang="en-US" altLang="zh-CN" sz="2400">
                    <a:latin typeface="Arial" panose="020B0604020202020204" pitchFamily="34" charset="0"/>
                    <a:ea typeface="SimSun" panose="02010600030101010101" pitchFamily="2" charset="-122"/>
                  </a:rPr>
                  <a:t>22: add r8,r1,r9</a:t>
                </a:r>
              </a:p>
              <a:p>
                <a:pPr algn="l" latinLnBrk="1"/>
                <a:endParaRPr lang="zh-CN" altLang="en-US" sz="2400">
                  <a:latin typeface="Arial" panose="020B0604020202020204" pitchFamily="34" charset="0"/>
                  <a:ea typeface="SimSun" panose="02010600030101010101" pitchFamily="2" charset="-122"/>
                </a:endParaRPr>
              </a:p>
            </p:txBody>
          </p:sp>
          <p:sp>
            <p:nvSpPr>
              <p:cNvPr id="983051" name="Rectangle 11"/>
              <p:cNvSpPr>
                <a:spLocks noChangeArrowheads="1"/>
              </p:cNvSpPr>
              <p:nvPr/>
            </p:nvSpPr>
            <p:spPr bwMode="auto">
              <a:xfrm>
                <a:off x="476" y="3552"/>
                <a:ext cx="1487" cy="289"/>
              </a:xfrm>
              <a:prstGeom prst="rect">
                <a:avLst/>
              </a:prstGeom>
              <a:solidFill>
                <a:schemeClr val="bg1"/>
              </a:solidFill>
              <a:ln>
                <a:noFill/>
              </a:ln>
              <a:effectLst/>
              <a:extLst>
                <a:ext uri="{91240B29-F687-4F45-9708-019B960494DF}">
                  <a14:hiddenLine xmlns:a14="http://schemas.microsoft.com/office/drawing/2010/main" w="12700">
                    <a:pattFill prst="narHorz">
                      <a:fgClr>
                        <a:schemeClr val="tx1"/>
                      </a:fgClr>
                      <a:bgClr>
                        <a:schemeClr val="bg1"/>
                      </a:bgClr>
                    </a:patt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l"/>
                <a:r>
                  <a:rPr lang="en-US" altLang="zh-CN" sz="2400">
                    <a:latin typeface="Arial" panose="020B0604020202020204" pitchFamily="34" charset="0"/>
                    <a:ea typeface="SimSun" panose="02010600030101010101" pitchFamily="2" charset="-122"/>
                  </a:rPr>
                  <a:t>36: xor r10,r1,r11</a:t>
                </a:r>
              </a:p>
            </p:txBody>
          </p:sp>
        </p:grpSp>
        <p:sp>
          <p:nvSpPr>
            <p:cNvPr id="983052" name="Freeform 12"/>
            <p:cNvSpPr>
              <a:spLocks/>
            </p:cNvSpPr>
            <p:nvPr/>
          </p:nvSpPr>
          <p:spPr bwMode="auto">
            <a:xfrm>
              <a:off x="1152" y="1674"/>
              <a:ext cx="912" cy="1926"/>
            </a:xfrm>
            <a:custGeom>
              <a:avLst/>
              <a:gdLst>
                <a:gd name="T0" fmla="*/ 0 w 960"/>
                <a:gd name="T1" fmla="*/ 0 h 1920"/>
                <a:gd name="T2" fmla="*/ 0 w 960"/>
                <a:gd name="T3" fmla="*/ 192 h 1920"/>
                <a:gd name="T4" fmla="*/ 960 w 960"/>
                <a:gd name="T5" fmla="*/ 192 h 1920"/>
                <a:gd name="T6" fmla="*/ 960 w 960"/>
                <a:gd name="T7" fmla="*/ 1728 h 1920"/>
                <a:gd name="T8" fmla="*/ 48 w 960"/>
                <a:gd name="T9" fmla="*/ 1728 h 1920"/>
                <a:gd name="T10" fmla="*/ 48 w 960"/>
                <a:gd name="T11" fmla="*/ 1920 h 1920"/>
              </a:gdLst>
              <a:ahLst/>
              <a:cxnLst>
                <a:cxn ang="0">
                  <a:pos x="T0" y="T1"/>
                </a:cxn>
                <a:cxn ang="0">
                  <a:pos x="T2" y="T3"/>
                </a:cxn>
                <a:cxn ang="0">
                  <a:pos x="T4" y="T5"/>
                </a:cxn>
                <a:cxn ang="0">
                  <a:pos x="T6" y="T7"/>
                </a:cxn>
                <a:cxn ang="0">
                  <a:pos x="T8" y="T9"/>
                </a:cxn>
                <a:cxn ang="0">
                  <a:pos x="T10" y="T11"/>
                </a:cxn>
              </a:cxnLst>
              <a:rect l="0" t="0" r="r" b="b"/>
              <a:pathLst>
                <a:path w="960" h="1920">
                  <a:moveTo>
                    <a:pt x="0" y="0"/>
                  </a:moveTo>
                  <a:lnTo>
                    <a:pt x="0" y="192"/>
                  </a:lnTo>
                  <a:lnTo>
                    <a:pt x="960" y="192"/>
                  </a:lnTo>
                  <a:lnTo>
                    <a:pt x="960" y="1728"/>
                  </a:lnTo>
                  <a:lnTo>
                    <a:pt x="48" y="1728"/>
                  </a:lnTo>
                  <a:lnTo>
                    <a:pt x="48" y="1920"/>
                  </a:lnTo>
                </a:path>
              </a:pathLst>
            </a:custGeom>
            <a:noFill/>
            <a:ln w="28575" cap="flat"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grpSp>
          <p:nvGrpSpPr>
            <p:cNvPr id="983053" name="Group 13"/>
            <p:cNvGrpSpPr>
              <a:grpSpLocks/>
            </p:cNvGrpSpPr>
            <p:nvPr/>
          </p:nvGrpSpPr>
          <p:grpSpPr bwMode="auto">
            <a:xfrm>
              <a:off x="2112" y="1344"/>
              <a:ext cx="3668" cy="2556"/>
              <a:chOff x="2047" y="1344"/>
              <a:chExt cx="3733" cy="2556"/>
            </a:xfrm>
          </p:grpSpPr>
          <p:grpSp>
            <p:nvGrpSpPr>
              <p:cNvPr id="983054" name="Group 14"/>
              <p:cNvGrpSpPr>
                <a:grpSpLocks/>
              </p:cNvGrpSpPr>
              <p:nvPr/>
            </p:nvGrpSpPr>
            <p:grpSpPr bwMode="auto">
              <a:xfrm>
                <a:off x="2904" y="2419"/>
                <a:ext cx="2024" cy="441"/>
                <a:chOff x="1926" y="1200"/>
                <a:chExt cx="1993" cy="441"/>
              </a:xfrm>
            </p:grpSpPr>
            <p:grpSp>
              <p:nvGrpSpPr>
                <p:cNvPr id="983055" name="Group 15"/>
                <p:cNvGrpSpPr>
                  <a:grpSpLocks noChangeAspect="1"/>
                </p:cNvGrpSpPr>
                <p:nvPr/>
              </p:nvGrpSpPr>
              <p:grpSpPr bwMode="auto">
                <a:xfrm>
                  <a:off x="2392" y="1304"/>
                  <a:ext cx="302" cy="233"/>
                  <a:chOff x="1295" y="528"/>
                  <a:chExt cx="653" cy="432"/>
                </a:xfrm>
              </p:grpSpPr>
              <p:grpSp>
                <p:nvGrpSpPr>
                  <p:cNvPr id="983056" name="Group 16"/>
                  <p:cNvGrpSpPr>
                    <a:grpSpLocks noChangeAspect="1"/>
                  </p:cNvGrpSpPr>
                  <p:nvPr/>
                </p:nvGrpSpPr>
                <p:grpSpPr bwMode="auto">
                  <a:xfrm>
                    <a:off x="1374" y="528"/>
                    <a:ext cx="480" cy="432"/>
                    <a:chOff x="1392" y="528"/>
                    <a:chExt cx="480" cy="432"/>
                  </a:xfrm>
                </p:grpSpPr>
                <p:sp>
                  <p:nvSpPr>
                    <p:cNvPr id="983057" name="Rectangle 17"/>
                    <p:cNvSpPr>
                      <a:spLocks noChangeAspect="1" noChangeArrowheads="1"/>
                    </p:cNvSpPr>
                    <p:nvPr/>
                  </p:nvSpPr>
                  <p:spPr bwMode="auto">
                    <a:xfrm>
                      <a:off x="1632" y="528"/>
                      <a:ext cx="240" cy="427"/>
                    </a:xfrm>
                    <a:prstGeom prst="rect">
                      <a:avLst/>
                    </a:prstGeom>
                    <a:solidFill>
                      <a:schemeClr val="accent1"/>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983058" name="Rectangle 18"/>
                    <p:cNvSpPr>
                      <a:spLocks noChangeAspect="1" noChangeArrowheads="1"/>
                    </p:cNvSpPr>
                    <p:nvPr/>
                  </p:nvSpPr>
                  <p:spPr bwMode="auto">
                    <a:xfrm>
                      <a:off x="1392" y="528"/>
                      <a:ext cx="480" cy="432"/>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a:latin typeface="Arial" panose="020B0604020202020204" pitchFamily="34" charset="0"/>
                        <a:ea typeface="SimSun" panose="02010600030101010101" pitchFamily="2" charset="-122"/>
                      </a:endParaRPr>
                    </a:p>
                  </p:txBody>
                </p:sp>
              </p:grpSp>
              <p:sp>
                <p:nvSpPr>
                  <p:cNvPr id="983059" name="Text Box 19"/>
                  <p:cNvSpPr txBox="1">
                    <a:spLocks noChangeAspect="1" noChangeArrowheads="1"/>
                  </p:cNvSpPr>
                  <p:nvPr/>
                </p:nvSpPr>
                <p:spPr bwMode="auto">
                  <a:xfrm>
                    <a:off x="1295" y="574"/>
                    <a:ext cx="653" cy="286"/>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altLang="zh-CN" sz="1000">
                        <a:latin typeface="Arial" panose="020B0604020202020204" pitchFamily="34" charset="0"/>
                        <a:ea typeface="SimSun" panose="02010600030101010101" pitchFamily="2" charset="-122"/>
                      </a:rPr>
                      <a:t>Reg</a:t>
                    </a:r>
                  </a:p>
                </p:txBody>
              </p:sp>
            </p:grpSp>
            <p:sp>
              <p:nvSpPr>
                <p:cNvPr id="983060" name="Line 20"/>
                <p:cNvSpPr>
                  <a:spLocks noChangeAspect="1" noChangeShapeType="1"/>
                </p:cNvSpPr>
                <p:nvPr/>
              </p:nvSpPr>
              <p:spPr bwMode="auto">
                <a:xfrm>
                  <a:off x="2651" y="1351"/>
                  <a:ext cx="2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983061" name="Line 21"/>
                <p:cNvSpPr>
                  <a:spLocks noChangeAspect="1" noChangeShapeType="1"/>
                </p:cNvSpPr>
                <p:nvPr/>
              </p:nvSpPr>
              <p:spPr bwMode="auto">
                <a:xfrm>
                  <a:off x="2651" y="1490"/>
                  <a:ext cx="2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grpSp>
              <p:nvGrpSpPr>
                <p:cNvPr id="983062" name="Group 22"/>
                <p:cNvGrpSpPr>
                  <a:grpSpLocks noChangeAspect="1"/>
                </p:cNvGrpSpPr>
                <p:nvPr/>
              </p:nvGrpSpPr>
              <p:grpSpPr bwMode="auto">
                <a:xfrm>
                  <a:off x="2854" y="1235"/>
                  <a:ext cx="219" cy="371"/>
                  <a:chOff x="2991" y="411"/>
                  <a:chExt cx="394" cy="768"/>
                </a:xfrm>
              </p:grpSpPr>
              <p:sp>
                <p:nvSpPr>
                  <p:cNvPr id="983063" name="AutoShape 23"/>
                  <p:cNvSpPr>
                    <a:spLocks noChangeAspect="1" noChangeArrowheads="1"/>
                  </p:cNvSpPr>
                  <p:nvPr/>
                </p:nvSpPr>
                <p:spPr bwMode="auto">
                  <a:xfrm rot="-5400000">
                    <a:off x="2798" y="626"/>
                    <a:ext cx="768" cy="337"/>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solidFill>
                    <a:schemeClr val="bg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sz="1000">
                      <a:latin typeface="Arial" panose="020B0604020202020204" pitchFamily="34" charset="0"/>
                      <a:ea typeface="SimSun" panose="02010600030101010101" pitchFamily="2" charset="-122"/>
                    </a:endParaRPr>
                  </a:p>
                </p:txBody>
              </p:sp>
              <p:sp>
                <p:nvSpPr>
                  <p:cNvPr id="983064" name="AutoShape 24"/>
                  <p:cNvSpPr>
                    <a:spLocks noChangeAspect="1" noChangeArrowheads="1"/>
                  </p:cNvSpPr>
                  <p:nvPr/>
                </p:nvSpPr>
                <p:spPr bwMode="auto">
                  <a:xfrm rot="5400000">
                    <a:off x="2957" y="705"/>
                    <a:ext cx="248" cy="180"/>
                  </a:xfrm>
                  <a:prstGeom prst="triangle">
                    <a:avLst>
                      <a:gd name="adj" fmla="val 50000"/>
                    </a:avLst>
                  </a:prstGeom>
                  <a:solidFill>
                    <a:schemeClr val="bg1"/>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983065" name="Freeform 25"/>
                  <p:cNvSpPr>
                    <a:spLocks noChangeAspect="1"/>
                  </p:cNvSpPr>
                  <p:nvPr/>
                </p:nvSpPr>
                <p:spPr bwMode="auto">
                  <a:xfrm rot="5400000">
                    <a:off x="2974" y="725"/>
                    <a:ext cx="218" cy="139"/>
                  </a:xfrm>
                  <a:custGeom>
                    <a:avLst/>
                    <a:gdLst>
                      <a:gd name="T0" fmla="*/ 0 w 384"/>
                      <a:gd name="T1" fmla="*/ 288 h 288"/>
                      <a:gd name="T2" fmla="*/ 192 w 384"/>
                      <a:gd name="T3" fmla="*/ 0 h 288"/>
                      <a:gd name="T4" fmla="*/ 384 w 384"/>
                      <a:gd name="T5" fmla="*/ 288 h 288"/>
                    </a:gdLst>
                    <a:ahLst/>
                    <a:cxnLst>
                      <a:cxn ang="0">
                        <a:pos x="T0" y="T1"/>
                      </a:cxn>
                      <a:cxn ang="0">
                        <a:pos x="T2" y="T3"/>
                      </a:cxn>
                      <a:cxn ang="0">
                        <a:pos x="T4" y="T5"/>
                      </a:cxn>
                    </a:cxnLst>
                    <a:rect l="0" t="0" r="r" b="b"/>
                    <a:pathLst>
                      <a:path w="384" h="288">
                        <a:moveTo>
                          <a:pt x="0" y="288"/>
                        </a:moveTo>
                        <a:lnTo>
                          <a:pt x="192" y="0"/>
                        </a:lnTo>
                        <a:lnTo>
                          <a:pt x="384" y="288"/>
                        </a:ln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983066" name="Text Box 26"/>
                  <p:cNvSpPr txBox="1">
                    <a:spLocks noChangeAspect="1" noChangeArrowheads="1"/>
                  </p:cNvSpPr>
                  <p:nvPr/>
                </p:nvSpPr>
                <p:spPr bwMode="auto">
                  <a:xfrm rot="16200000">
                    <a:off x="2945" y="580"/>
                    <a:ext cx="565" cy="31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altLang="zh-CN" sz="1000">
                        <a:latin typeface="Arial" panose="020B0604020202020204" pitchFamily="34" charset="0"/>
                        <a:ea typeface="SimSun" panose="02010600030101010101" pitchFamily="2" charset="-122"/>
                      </a:rPr>
                      <a:t>ALU</a:t>
                    </a:r>
                  </a:p>
                </p:txBody>
              </p:sp>
            </p:grpSp>
            <p:sp>
              <p:nvSpPr>
                <p:cNvPr id="983067" name="Line 27"/>
                <p:cNvSpPr>
                  <a:spLocks noChangeAspect="1" noChangeShapeType="1"/>
                </p:cNvSpPr>
                <p:nvPr/>
              </p:nvSpPr>
              <p:spPr bwMode="auto">
                <a:xfrm>
                  <a:off x="3052" y="1421"/>
                  <a:ext cx="245"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983068" name="Line 28"/>
                <p:cNvSpPr>
                  <a:spLocks noChangeAspect="1" noChangeShapeType="1"/>
                </p:cNvSpPr>
                <p:nvPr/>
              </p:nvSpPr>
              <p:spPr bwMode="auto">
                <a:xfrm>
                  <a:off x="3475" y="1421"/>
                  <a:ext cx="245"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grpSp>
              <p:nvGrpSpPr>
                <p:cNvPr id="983069" name="Group 29"/>
                <p:cNvGrpSpPr>
                  <a:grpSpLocks noChangeAspect="1"/>
                </p:cNvGrpSpPr>
                <p:nvPr/>
              </p:nvGrpSpPr>
              <p:grpSpPr bwMode="auto">
                <a:xfrm>
                  <a:off x="3151" y="1305"/>
                  <a:ext cx="401" cy="232"/>
                  <a:chOff x="3728" y="576"/>
                  <a:chExt cx="867" cy="480"/>
                </a:xfrm>
              </p:grpSpPr>
              <p:sp>
                <p:nvSpPr>
                  <p:cNvPr id="983070" name="Rectangle 30"/>
                  <p:cNvSpPr>
                    <a:spLocks noChangeAspect="1" noChangeArrowheads="1"/>
                  </p:cNvSpPr>
                  <p:nvPr/>
                </p:nvSpPr>
                <p:spPr bwMode="auto">
                  <a:xfrm>
                    <a:off x="3915" y="576"/>
                    <a:ext cx="480" cy="480"/>
                  </a:xfrm>
                  <a:prstGeom prst="rect">
                    <a:avLst/>
                  </a:prstGeom>
                  <a:solidFill>
                    <a:schemeClr val="bg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r"/>
                    <a:endParaRPr lang="zh-CN" altLang="en-US" sz="1000">
                      <a:latin typeface="Arial" panose="020B0604020202020204" pitchFamily="34" charset="0"/>
                      <a:ea typeface="SimSun" panose="02010600030101010101" pitchFamily="2" charset="-122"/>
                    </a:endParaRPr>
                  </a:p>
                </p:txBody>
              </p:sp>
              <p:sp>
                <p:nvSpPr>
                  <p:cNvPr id="983071" name="Text Box 31"/>
                  <p:cNvSpPr txBox="1">
                    <a:spLocks noChangeAspect="1" noChangeArrowheads="1"/>
                  </p:cNvSpPr>
                  <p:nvPr/>
                </p:nvSpPr>
                <p:spPr bwMode="auto">
                  <a:xfrm>
                    <a:off x="3728" y="628"/>
                    <a:ext cx="867" cy="31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altLang="zh-CN" sz="1000">
                        <a:latin typeface="Arial" panose="020B0604020202020204" pitchFamily="34" charset="0"/>
                        <a:ea typeface="SimSun" panose="02010600030101010101" pitchFamily="2" charset="-122"/>
                      </a:rPr>
                      <a:t>DMem</a:t>
                    </a:r>
                  </a:p>
                </p:txBody>
              </p:sp>
            </p:grpSp>
            <p:sp>
              <p:nvSpPr>
                <p:cNvPr id="983072" name="Freeform 32"/>
                <p:cNvSpPr>
                  <a:spLocks noChangeAspect="1"/>
                </p:cNvSpPr>
                <p:nvPr/>
              </p:nvSpPr>
              <p:spPr bwMode="auto">
                <a:xfrm>
                  <a:off x="3208" y="1421"/>
                  <a:ext cx="332" cy="185"/>
                </a:xfrm>
                <a:custGeom>
                  <a:avLst/>
                  <a:gdLst>
                    <a:gd name="T0" fmla="*/ 0 w 816"/>
                    <a:gd name="T1" fmla="*/ 0 h 384"/>
                    <a:gd name="T2" fmla="*/ 0 w 816"/>
                    <a:gd name="T3" fmla="*/ 384 h 384"/>
                    <a:gd name="T4" fmla="*/ 720 w 816"/>
                    <a:gd name="T5" fmla="*/ 384 h 384"/>
                    <a:gd name="T6" fmla="*/ 720 w 816"/>
                    <a:gd name="T7" fmla="*/ 144 h 384"/>
                    <a:gd name="T8" fmla="*/ 816 w 816"/>
                    <a:gd name="T9" fmla="*/ 144 h 384"/>
                  </a:gdLst>
                  <a:ahLst/>
                  <a:cxnLst>
                    <a:cxn ang="0">
                      <a:pos x="T0" y="T1"/>
                    </a:cxn>
                    <a:cxn ang="0">
                      <a:pos x="T2" y="T3"/>
                    </a:cxn>
                    <a:cxn ang="0">
                      <a:pos x="T4" y="T5"/>
                    </a:cxn>
                    <a:cxn ang="0">
                      <a:pos x="T6" y="T7"/>
                    </a:cxn>
                    <a:cxn ang="0">
                      <a:pos x="T8" y="T9"/>
                    </a:cxn>
                  </a:cxnLst>
                  <a:rect l="0" t="0" r="r" b="b"/>
                  <a:pathLst>
                    <a:path w="816" h="384">
                      <a:moveTo>
                        <a:pt x="0" y="0"/>
                      </a:moveTo>
                      <a:lnTo>
                        <a:pt x="0" y="384"/>
                      </a:lnTo>
                      <a:lnTo>
                        <a:pt x="720" y="384"/>
                      </a:lnTo>
                      <a:lnTo>
                        <a:pt x="720" y="144"/>
                      </a:lnTo>
                      <a:lnTo>
                        <a:pt x="816" y="144"/>
                      </a:ln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983073" name="Line 33"/>
                <p:cNvSpPr>
                  <a:spLocks noChangeAspect="1" noChangeShapeType="1"/>
                </p:cNvSpPr>
                <p:nvPr/>
              </p:nvSpPr>
              <p:spPr bwMode="auto">
                <a:xfrm>
                  <a:off x="2199" y="1491"/>
                  <a:ext cx="23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983074" name="Line 34"/>
                <p:cNvSpPr>
                  <a:spLocks noChangeAspect="1" noChangeShapeType="1"/>
                </p:cNvSpPr>
                <p:nvPr/>
              </p:nvSpPr>
              <p:spPr bwMode="auto">
                <a:xfrm>
                  <a:off x="2169" y="1351"/>
                  <a:ext cx="259"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grpSp>
              <p:nvGrpSpPr>
                <p:cNvPr id="983075" name="Group 35"/>
                <p:cNvGrpSpPr>
                  <a:grpSpLocks noChangeAspect="1"/>
                </p:cNvGrpSpPr>
                <p:nvPr/>
              </p:nvGrpSpPr>
              <p:grpSpPr bwMode="auto">
                <a:xfrm>
                  <a:off x="1926" y="1305"/>
                  <a:ext cx="351" cy="232"/>
                  <a:chOff x="1047" y="576"/>
                  <a:chExt cx="757" cy="480"/>
                </a:xfrm>
              </p:grpSpPr>
              <p:sp>
                <p:nvSpPr>
                  <p:cNvPr id="983076" name="Rectangle 36"/>
                  <p:cNvSpPr>
                    <a:spLocks noChangeAspect="1" noChangeArrowheads="1"/>
                  </p:cNvSpPr>
                  <p:nvPr/>
                </p:nvSpPr>
                <p:spPr bwMode="auto">
                  <a:xfrm>
                    <a:off x="1197" y="576"/>
                    <a:ext cx="480" cy="480"/>
                  </a:xfrm>
                  <a:prstGeom prst="rect">
                    <a:avLst/>
                  </a:prstGeom>
                  <a:solidFill>
                    <a:schemeClr val="bg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r"/>
                    <a:endParaRPr lang="zh-CN" altLang="en-US" sz="1000">
                      <a:latin typeface="Arial" panose="020B0604020202020204" pitchFamily="34" charset="0"/>
                      <a:ea typeface="SimSun" panose="02010600030101010101" pitchFamily="2" charset="-122"/>
                    </a:endParaRPr>
                  </a:p>
                </p:txBody>
              </p:sp>
              <p:sp>
                <p:nvSpPr>
                  <p:cNvPr id="983077" name="Text Box 37"/>
                  <p:cNvSpPr txBox="1">
                    <a:spLocks noChangeAspect="1" noChangeArrowheads="1"/>
                  </p:cNvSpPr>
                  <p:nvPr/>
                </p:nvSpPr>
                <p:spPr bwMode="auto">
                  <a:xfrm>
                    <a:off x="1047" y="627"/>
                    <a:ext cx="757" cy="32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altLang="zh-CN" sz="1000">
                        <a:latin typeface="Arial" panose="020B0604020202020204" pitchFamily="34" charset="0"/>
                        <a:ea typeface="SimSun" panose="02010600030101010101" pitchFamily="2" charset="-122"/>
                      </a:rPr>
                      <a:t>Ifetch</a:t>
                    </a:r>
                  </a:p>
                </p:txBody>
              </p:sp>
            </p:grpSp>
            <p:grpSp>
              <p:nvGrpSpPr>
                <p:cNvPr id="983078" name="Group 38"/>
                <p:cNvGrpSpPr>
                  <a:grpSpLocks/>
                </p:cNvGrpSpPr>
                <p:nvPr/>
              </p:nvGrpSpPr>
              <p:grpSpPr bwMode="auto">
                <a:xfrm>
                  <a:off x="2288" y="1200"/>
                  <a:ext cx="1297" cy="441"/>
                  <a:chOff x="2112" y="528"/>
                  <a:chExt cx="2088" cy="681"/>
                </a:xfrm>
              </p:grpSpPr>
              <p:sp>
                <p:nvSpPr>
                  <p:cNvPr id="983079" name="Rectangle 39"/>
                  <p:cNvSpPr>
                    <a:spLocks noChangeAspect="1" noChangeArrowheads="1"/>
                  </p:cNvSpPr>
                  <p:nvPr/>
                </p:nvSpPr>
                <p:spPr bwMode="auto">
                  <a:xfrm>
                    <a:off x="2784" y="528"/>
                    <a:ext cx="72" cy="681"/>
                  </a:xfrm>
                  <a:prstGeom prst="rect">
                    <a:avLst/>
                  </a:prstGeom>
                  <a:solidFill>
                    <a:schemeClr val="accent2"/>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983080" name="Rectangle 40"/>
                  <p:cNvSpPr>
                    <a:spLocks noChangeAspect="1" noChangeArrowheads="1"/>
                  </p:cNvSpPr>
                  <p:nvPr/>
                </p:nvSpPr>
                <p:spPr bwMode="auto">
                  <a:xfrm>
                    <a:off x="4128" y="528"/>
                    <a:ext cx="72" cy="681"/>
                  </a:xfrm>
                  <a:prstGeom prst="rect">
                    <a:avLst/>
                  </a:prstGeom>
                  <a:solidFill>
                    <a:schemeClr val="accent2"/>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983081" name="Rectangle 41"/>
                  <p:cNvSpPr>
                    <a:spLocks noChangeAspect="1" noChangeArrowheads="1"/>
                  </p:cNvSpPr>
                  <p:nvPr/>
                </p:nvSpPr>
                <p:spPr bwMode="auto">
                  <a:xfrm>
                    <a:off x="2112" y="528"/>
                    <a:ext cx="72" cy="681"/>
                  </a:xfrm>
                  <a:prstGeom prst="rect">
                    <a:avLst/>
                  </a:prstGeom>
                  <a:solidFill>
                    <a:schemeClr val="accent2"/>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983082" name="Rectangle 42"/>
                  <p:cNvSpPr>
                    <a:spLocks noChangeAspect="1" noChangeArrowheads="1"/>
                  </p:cNvSpPr>
                  <p:nvPr/>
                </p:nvSpPr>
                <p:spPr bwMode="auto">
                  <a:xfrm>
                    <a:off x="3456" y="532"/>
                    <a:ext cx="71" cy="672"/>
                  </a:xfrm>
                  <a:prstGeom prst="rect">
                    <a:avLst/>
                  </a:prstGeom>
                  <a:solidFill>
                    <a:schemeClr val="accent2"/>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grpSp>
            <p:grpSp>
              <p:nvGrpSpPr>
                <p:cNvPr id="983083" name="Group 43"/>
                <p:cNvGrpSpPr>
                  <a:grpSpLocks noChangeAspect="1"/>
                </p:cNvGrpSpPr>
                <p:nvPr/>
              </p:nvGrpSpPr>
              <p:grpSpPr bwMode="auto">
                <a:xfrm flipH="1">
                  <a:off x="3619" y="1296"/>
                  <a:ext cx="300" cy="233"/>
                  <a:chOff x="1311" y="528"/>
                  <a:chExt cx="644" cy="432"/>
                </a:xfrm>
              </p:grpSpPr>
              <p:grpSp>
                <p:nvGrpSpPr>
                  <p:cNvPr id="983084" name="Group 44"/>
                  <p:cNvGrpSpPr>
                    <a:grpSpLocks noChangeAspect="1"/>
                  </p:cNvGrpSpPr>
                  <p:nvPr/>
                </p:nvGrpSpPr>
                <p:grpSpPr bwMode="auto">
                  <a:xfrm>
                    <a:off x="1374" y="528"/>
                    <a:ext cx="480" cy="432"/>
                    <a:chOff x="1392" y="528"/>
                    <a:chExt cx="480" cy="432"/>
                  </a:xfrm>
                </p:grpSpPr>
                <p:sp>
                  <p:nvSpPr>
                    <p:cNvPr id="983085" name="Rectangle 45"/>
                    <p:cNvSpPr>
                      <a:spLocks noChangeAspect="1" noChangeArrowheads="1"/>
                    </p:cNvSpPr>
                    <p:nvPr/>
                  </p:nvSpPr>
                  <p:spPr bwMode="auto">
                    <a:xfrm>
                      <a:off x="1632" y="528"/>
                      <a:ext cx="240" cy="427"/>
                    </a:xfrm>
                    <a:prstGeom prst="rect">
                      <a:avLst/>
                    </a:prstGeom>
                    <a:solidFill>
                      <a:schemeClr val="accent1"/>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983086" name="Rectangle 46"/>
                    <p:cNvSpPr>
                      <a:spLocks noChangeAspect="1" noChangeArrowheads="1"/>
                    </p:cNvSpPr>
                    <p:nvPr/>
                  </p:nvSpPr>
                  <p:spPr bwMode="auto">
                    <a:xfrm>
                      <a:off x="1392" y="528"/>
                      <a:ext cx="480" cy="432"/>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a:latin typeface="Arial" panose="020B0604020202020204" pitchFamily="34" charset="0"/>
                        <a:ea typeface="SimSun" panose="02010600030101010101" pitchFamily="2" charset="-122"/>
                      </a:endParaRPr>
                    </a:p>
                  </p:txBody>
                </p:sp>
              </p:grpSp>
              <p:sp>
                <p:nvSpPr>
                  <p:cNvPr id="983087" name="Text Box 47"/>
                  <p:cNvSpPr txBox="1">
                    <a:spLocks noChangeAspect="1" noChangeArrowheads="1"/>
                  </p:cNvSpPr>
                  <p:nvPr/>
                </p:nvSpPr>
                <p:spPr bwMode="auto">
                  <a:xfrm>
                    <a:off x="1311" y="574"/>
                    <a:ext cx="644" cy="286"/>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altLang="zh-CN" sz="1000">
                        <a:latin typeface="Arial" panose="020B0604020202020204" pitchFamily="34" charset="0"/>
                        <a:ea typeface="SimSun" panose="02010600030101010101" pitchFamily="2" charset="-122"/>
                      </a:rPr>
                      <a:t>Reg</a:t>
                    </a:r>
                  </a:p>
                </p:txBody>
              </p:sp>
            </p:grpSp>
          </p:grpSp>
          <p:grpSp>
            <p:nvGrpSpPr>
              <p:cNvPr id="983088" name="Group 48"/>
              <p:cNvGrpSpPr>
                <a:grpSpLocks/>
              </p:cNvGrpSpPr>
              <p:nvPr/>
            </p:nvGrpSpPr>
            <p:grpSpPr bwMode="auto">
              <a:xfrm>
                <a:off x="2476" y="1883"/>
                <a:ext cx="2025" cy="441"/>
                <a:chOff x="1925" y="1200"/>
                <a:chExt cx="1994" cy="441"/>
              </a:xfrm>
            </p:grpSpPr>
            <p:grpSp>
              <p:nvGrpSpPr>
                <p:cNvPr id="983089" name="Group 49"/>
                <p:cNvGrpSpPr>
                  <a:grpSpLocks noChangeAspect="1"/>
                </p:cNvGrpSpPr>
                <p:nvPr/>
              </p:nvGrpSpPr>
              <p:grpSpPr bwMode="auto">
                <a:xfrm>
                  <a:off x="2392" y="1304"/>
                  <a:ext cx="301" cy="233"/>
                  <a:chOff x="1293" y="528"/>
                  <a:chExt cx="653" cy="432"/>
                </a:xfrm>
              </p:grpSpPr>
              <p:grpSp>
                <p:nvGrpSpPr>
                  <p:cNvPr id="983090" name="Group 50"/>
                  <p:cNvGrpSpPr>
                    <a:grpSpLocks noChangeAspect="1"/>
                  </p:cNvGrpSpPr>
                  <p:nvPr/>
                </p:nvGrpSpPr>
                <p:grpSpPr bwMode="auto">
                  <a:xfrm>
                    <a:off x="1374" y="528"/>
                    <a:ext cx="480" cy="432"/>
                    <a:chOff x="1392" y="528"/>
                    <a:chExt cx="480" cy="432"/>
                  </a:xfrm>
                </p:grpSpPr>
                <p:sp>
                  <p:nvSpPr>
                    <p:cNvPr id="983091" name="Rectangle 51"/>
                    <p:cNvSpPr>
                      <a:spLocks noChangeAspect="1" noChangeArrowheads="1"/>
                    </p:cNvSpPr>
                    <p:nvPr/>
                  </p:nvSpPr>
                  <p:spPr bwMode="auto">
                    <a:xfrm>
                      <a:off x="1632" y="528"/>
                      <a:ext cx="240" cy="427"/>
                    </a:xfrm>
                    <a:prstGeom prst="rect">
                      <a:avLst/>
                    </a:prstGeom>
                    <a:solidFill>
                      <a:schemeClr val="accent1"/>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983092" name="Rectangle 52"/>
                    <p:cNvSpPr>
                      <a:spLocks noChangeAspect="1" noChangeArrowheads="1"/>
                    </p:cNvSpPr>
                    <p:nvPr/>
                  </p:nvSpPr>
                  <p:spPr bwMode="auto">
                    <a:xfrm>
                      <a:off x="1392" y="528"/>
                      <a:ext cx="480" cy="432"/>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a:latin typeface="Arial" panose="020B0604020202020204" pitchFamily="34" charset="0"/>
                        <a:ea typeface="SimSun" panose="02010600030101010101" pitchFamily="2" charset="-122"/>
                      </a:endParaRPr>
                    </a:p>
                  </p:txBody>
                </p:sp>
              </p:grpSp>
              <p:sp>
                <p:nvSpPr>
                  <p:cNvPr id="983093" name="Text Box 53"/>
                  <p:cNvSpPr txBox="1">
                    <a:spLocks noChangeAspect="1" noChangeArrowheads="1"/>
                  </p:cNvSpPr>
                  <p:nvPr/>
                </p:nvSpPr>
                <p:spPr bwMode="auto">
                  <a:xfrm>
                    <a:off x="1293" y="574"/>
                    <a:ext cx="653" cy="286"/>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altLang="zh-CN" sz="1000">
                        <a:latin typeface="Arial" panose="020B0604020202020204" pitchFamily="34" charset="0"/>
                        <a:ea typeface="SimSun" panose="02010600030101010101" pitchFamily="2" charset="-122"/>
                      </a:rPr>
                      <a:t>Reg</a:t>
                    </a:r>
                  </a:p>
                </p:txBody>
              </p:sp>
            </p:grpSp>
            <p:sp>
              <p:nvSpPr>
                <p:cNvPr id="983094" name="Line 54"/>
                <p:cNvSpPr>
                  <a:spLocks noChangeAspect="1" noChangeShapeType="1"/>
                </p:cNvSpPr>
                <p:nvPr/>
              </p:nvSpPr>
              <p:spPr bwMode="auto">
                <a:xfrm>
                  <a:off x="2651" y="1351"/>
                  <a:ext cx="2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983095" name="Line 55"/>
                <p:cNvSpPr>
                  <a:spLocks noChangeAspect="1" noChangeShapeType="1"/>
                </p:cNvSpPr>
                <p:nvPr/>
              </p:nvSpPr>
              <p:spPr bwMode="auto">
                <a:xfrm>
                  <a:off x="2651" y="1490"/>
                  <a:ext cx="2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grpSp>
              <p:nvGrpSpPr>
                <p:cNvPr id="983096" name="Group 56"/>
                <p:cNvGrpSpPr>
                  <a:grpSpLocks noChangeAspect="1"/>
                </p:cNvGrpSpPr>
                <p:nvPr/>
              </p:nvGrpSpPr>
              <p:grpSpPr bwMode="auto">
                <a:xfrm>
                  <a:off x="2851" y="1235"/>
                  <a:ext cx="216" cy="371"/>
                  <a:chOff x="2991" y="411"/>
                  <a:chExt cx="389" cy="768"/>
                </a:xfrm>
              </p:grpSpPr>
              <p:sp>
                <p:nvSpPr>
                  <p:cNvPr id="983097" name="AutoShape 57"/>
                  <p:cNvSpPr>
                    <a:spLocks noChangeAspect="1" noChangeArrowheads="1"/>
                  </p:cNvSpPr>
                  <p:nvPr/>
                </p:nvSpPr>
                <p:spPr bwMode="auto">
                  <a:xfrm rot="-5400000">
                    <a:off x="2798" y="626"/>
                    <a:ext cx="768" cy="337"/>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solidFill>
                    <a:schemeClr val="bg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sz="1000">
                      <a:latin typeface="Arial" panose="020B0604020202020204" pitchFamily="34" charset="0"/>
                      <a:ea typeface="SimSun" panose="02010600030101010101" pitchFamily="2" charset="-122"/>
                    </a:endParaRPr>
                  </a:p>
                </p:txBody>
              </p:sp>
              <p:sp>
                <p:nvSpPr>
                  <p:cNvPr id="983098" name="AutoShape 58"/>
                  <p:cNvSpPr>
                    <a:spLocks noChangeAspect="1" noChangeArrowheads="1"/>
                  </p:cNvSpPr>
                  <p:nvPr/>
                </p:nvSpPr>
                <p:spPr bwMode="auto">
                  <a:xfrm rot="5400000">
                    <a:off x="2957" y="705"/>
                    <a:ext cx="248" cy="180"/>
                  </a:xfrm>
                  <a:prstGeom prst="triangle">
                    <a:avLst>
                      <a:gd name="adj" fmla="val 50000"/>
                    </a:avLst>
                  </a:prstGeom>
                  <a:solidFill>
                    <a:schemeClr val="bg1"/>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983099" name="Freeform 59"/>
                  <p:cNvSpPr>
                    <a:spLocks noChangeAspect="1"/>
                  </p:cNvSpPr>
                  <p:nvPr/>
                </p:nvSpPr>
                <p:spPr bwMode="auto">
                  <a:xfrm rot="5400000">
                    <a:off x="2974" y="725"/>
                    <a:ext cx="218" cy="139"/>
                  </a:xfrm>
                  <a:custGeom>
                    <a:avLst/>
                    <a:gdLst>
                      <a:gd name="T0" fmla="*/ 0 w 384"/>
                      <a:gd name="T1" fmla="*/ 288 h 288"/>
                      <a:gd name="T2" fmla="*/ 192 w 384"/>
                      <a:gd name="T3" fmla="*/ 0 h 288"/>
                      <a:gd name="T4" fmla="*/ 384 w 384"/>
                      <a:gd name="T5" fmla="*/ 288 h 288"/>
                    </a:gdLst>
                    <a:ahLst/>
                    <a:cxnLst>
                      <a:cxn ang="0">
                        <a:pos x="T0" y="T1"/>
                      </a:cxn>
                      <a:cxn ang="0">
                        <a:pos x="T2" y="T3"/>
                      </a:cxn>
                      <a:cxn ang="0">
                        <a:pos x="T4" y="T5"/>
                      </a:cxn>
                    </a:cxnLst>
                    <a:rect l="0" t="0" r="r" b="b"/>
                    <a:pathLst>
                      <a:path w="384" h="288">
                        <a:moveTo>
                          <a:pt x="0" y="288"/>
                        </a:moveTo>
                        <a:lnTo>
                          <a:pt x="192" y="0"/>
                        </a:lnTo>
                        <a:lnTo>
                          <a:pt x="384" y="288"/>
                        </a:ln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983100" name="Text Box 60"/>
                  <p:cNvSpPr txBox="1">
                    <a:spLocks noChangeAspect="1" noChangeArrowheads="1"/>
                  </p:cNvSpPr>
                  <p:nvPr/>
                </p:nvSpPr>
                <p:spPr bwMode="auto">
                  <a:xfrm rot="-5400000">
                    <a:off x="2933" y="585"/>
                    <a:ext cx="582" cy="31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altLang="zh-CN" sz="1000">
                        <a:latin typeface="Arial" panose="020B0604020202020204" pitchFamily="34" charset="0"/>
                        <a:ea typeface="SimSun" panose="02010600030101010101" pitchFamily="2" charset="-122"/>
                      </a:rPr>
                      <a:t>ALU</a:t>
                    </a:r>
                  </a:p>
                </p:txBody>
              </p:sp>
            </p:grpSp>
            <p:sp>
              <p:nvSpPr>
                <p:cNvPr id="983101" name="Line 61"/>
                <p:cNvSpPr>
                  <a:spLocks noChangeAspect="1" noChangeShapeType="1"/>
                </p:cNvSpPr>
                <p:nvPr/>
              </p:nvSpPr>
              <p:spPr bwMode="auto">
                <a:xfrm>
                  <a:off x="3052" y="1421"/>
                  <a:ext cx="245"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983102" name="Line 62"/>
                <p:cNvSpPr>
                  <a:spLocks noChangeAspect="1" noChangeShapeType="1"/>
                </p:cNvSpPr>
                <p:nvPr/>
              </p:nvSpPr>
              <p:spPr bwMode="auto">
                <a:xfrm>
                  <a:off x="3475" y="1421"/>
                  <a:ext cx="245"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grpSp>
              <p:nvGrpSpPr>
                <p:cNvPr id="983103" name="Group 63"/>
                <p:cNvGrpSpPr>
                  <a:grpSpLocks noChangeAspect="1"/>
                </p:cNvGrpSpPr>
                <p:nvPr/>
              </p:nvGrpSpPr>
              <p:grpSpPr bwMode="auto">
                <a:xfrm>
                  <a:off x="3150" y="1305"/>
                  <a:ext cx="400" cy="232"/>
                  <a:chOff x="3726" y="576"/>
                  <a:chExt cx="864" cy="480"/>
                </a:xfrm>
              </p:grpSpPr>
              <p:sp>
                <p:nvSpPr>
                  <p:cNvPr id="983104" name="Rectangle 64"/>
                  <p:cNvSpPr>
                    <a:spLocks noChangeAspect="1" noChangeArrowheads="1"/>
                  </p:cNvSpPr>
                  <p:nvPr/>
                </p:nvSpPr>
                <p:spPr bwMode="auto">
                  <a:xfrm>
                    <a:off x="3915" y="576"/>
                    <a:ext cx="480" cy="480"/>
                  </a:xfrm>
                  <a:prstGeom prst="rect">
                    <a:avLst/>
                  </a:prstGeom>
                  <a:solidFill>
                    <a:schemeClr val="bg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r"/>
                    <a:endParaRPr lang="zh-CN" altLang="en-US" sz="1000">
                      <a:latin typeface="Arial" panose="020B0604020202020204" pitchFamily="34" charset="0"/>
                      <a:ea typeface="SimSun" panose="02010600030101010101" pitchFamily="2" charset="-122"/>
                    </a:endParaRPr>
                  </a:p>
                </p:txBody>
              </p:sp>
              <p:sp>
                <p:nvSpPr>
                  <p:cNvPr id="983105" name="Text Box 65"/>
                  <p:cNvSpPr txBox="1">
                    <a:spLocks noChangeAspect="1" noChangeArrowheads="1"/>
                  </p:cNvSpPr>
                  <p:nvPr/>
                </p:nvSpPr>
                <p:spPr bwMode="auto">
                  <a:xfrm>
                    <a:off x="3726" y="628"/>
                    <a:ext cx="864" cy="31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altLang="zh-CN" sz="1000">
                        <a:latin typeface="Arial" panose="020B0604020202020204" pitchFamily="34" charset="0"/>
                        <a:ea typeface="SimSun" panose="02010600030101010101" pitchFamily="2" charset="-122"/>
                      </a:rPr>
                      <a:t>DMem</a:t>
                    </a:r>
                  </a:p>
                </p:txBody>
              </p:sp>
            </p:grpSp>
            <p:sp>
              <p:nvSpPr>
                <p:cNvPr id="983106" name="Freeform 66"/>
                <p:cNvSpPr>
                  <a:spLocks noChangeAspect="1"/>
                </p:cNvSpPr>
                <p:nvPr/>
              </p:nvSpPr>
              <p:spPr bwMode="auto">
                <a:xfrm>
                  <a:off x="3208" y="1421"/>
                  <a:ext cx="332" cy="185"/>
                </a:xfrm>
                <a:custGeom>
                  <a:avLst/>
                  <a:gdLst>
                    <a:gd name="T0" fmla="*/ 0 w 816"/>
                    <a:gd name="T1" fmla="*/ 0 h 384"/>
                    <a:gd name="T2" fmla="*/ 0 w 816"/>
                    <a:gd name="T3" fmla="*/ 384 h 384"/>
                    <a:gd name="T4" fmla="*/ 720 w 816"/>
                    <a:gd name="T5" fmla="*/ 384 h 384"/>
                    <a:gd name="T6" fmla="*/ 720 w 816"/>
                    <a:gd name="T7" fmla="*/ 144 h 384"/>
                    <a:gd name="T8" fmla="*/ 816 w 816"/>
                    <a:gd name="T9" fmla="*/ 144 h 384"/>
                  </a:gdLst>
                  <a:ahLst/>
                  <a:cxnLst>
                    <a:cxn ang="0">
                      <a:pos x="T0" y="T1"/>
                    </a:cxn>
                    <a:cxn ang="0">
                      <a:pos x="T2" y="T3"/>
                    </a:cxn>
                    <a:cxn ang="0">
                      <a:pos x="T4" y="T5"/>
                    </a:cxn>
                    <a:cxn ang="0">
                      <a:pos x="T6" y="T7"/>
                    </a:cxn>
                    <a:cxn ang="0">
                      <a:pos x="T8" y="T9"/>
                    </a:cxn>
                  </a:cxnLst>
                  <a:rect l="0" t="0" r="r" b="b"/>
                  <a:pathLst>
                    <a:path w="816" h="384">
                      <a:moveTo>
                        <a:pt x="0" y="0"/>
                      </a:moveTo>
                      <a:lnTo>
                        <a:pt x="0" y="384"/>
                      </a:lnTo>
                      <a:lnTo>
                        <a:pt x="720" y="384"/>
                      </a:lnTo>
                      <a:lnTo>
                        <a:pt x="720" y="144"/>
                      </a:lnTo>
                      <a:lnTo>
                        <a:pt x="816" y="144"/>
                      </a:ln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983107" name="Line 67"/>
                <p:cNvSpPr>
                  <a:spLocks noChangeAspect="1" noChangeShapeType="1"/>
                </p:cNvSpPr>
                <p:nvPr/>
              </p:nvSpPr>
              <p:spPr bwMode="auto">
                <a:xfrm>
                  <a:off x="2199" y="1491"/>
                  <a:ext cx="23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983108" name="Line 68"/>
                <p:cNvSpPr>
                  <a:spLocks noChangeAspect="1" noChangeShapeType="1"/>
                </p:cNvSpPr>
                <p:nvPr/>
              </p:nvSpPr>
              <p:spPr bwMode="auto">
                <a:xfrm>
                  <a:off x="2169" y="1351"/>
                  <a:ext cx="259"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grpSp>
              <p:nvGrpSpPr>
                <p:cNvPr id="983109" name="Group 69"/>
                <p:cNvGrpSpPr>
                  <a:grpSpLocks noChangeAspect="1"/>
                </p:cNvGrpSpPr>
                <p:nvPr/>
              </p:nvGrpSpPr>
              <p:grpSpPr bwMode="auto">
                <a:xfrm>
                  <a:off x="1925" y="1305"/>
                  <a:ext cx="351" cy="232"/>
                  <a:chOff x="1043" y="576"/>
                  <a:chExt cx="757" cy="480"/>
                </a:xfrm>
              </p:grpSpPr>
              <p:sp>
                <p:nvSpPr>
                  <p:cNvPr id="983110" name="Rectangle 70"/>
                  <p:cNvSpPr>
                    <a:spLocks noChangeAspect="1" noChangeArrowheads="1"/>
                  </p:cNvSpPr>
                  <p:nvPr/>
                </p:nvSpPr>
                <p:spPr bwMode="auto">
                  <a:xfrm>
                    <a:off x="1197" y="576"/>
                    <a:ext cx="480" cy="480"/>
                  </a:xfrm>
                  <a:prstGeom prst="rect">
                    <a:avLst/>
                  </a:prstGeom>
                  <a:solidFill>
                    <a:schemeClr val="bg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r"/>
                    <a:endParaRPr lang="zh-CN" altLang="en-US" sz="1000">
                      <a:latin typeface="Arial" panose="020B0604020202020204" pitchFamily="34" charset="0"/>
                      <a:ea typeface="SimSun" panose="02010600030101010101" pitchFamily="2" charset="-122"/>
                    </a:endParaRPr>
                  </a:p>
                </p:txBody>
              </p:sp>
              <p:sp>
                <p:nvSpPr>
                  <p:cNvPr id="983111" name="Text Box 71"/>
                  <p:cNvSpPr txBox="1">
                    <a:spLocks noChangeAspect="1" noChangeArrowheads="1"/>
                  </p:cNvSpPr>
                  <p:nvPr/>
                </p:nvSpPr>
                <p:spPr bwMode="auto">
                  <a:xfrm>
                    <a:off x="1043" y="627"/>
                    <a:ext cx="757" cy="32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altLang="zh-CN" sz="1000">
                        <a:latin typeface="Arial" panose="020B0604020202020204" pitchFamily="34" charset="0"/>
                        <a:ea typeface="SimSun" panose="02010600030101010101" pitchFamily="2" charset="-122"/>
                      </a:rPr>
                      <a:t>Ifetch</a:t>
                    </a:r>
                  </a:p>
                </p:txBody>
              </p:sp>
            </p:grpSp>
            <p:grpSp>
              <p:nvGrpSpPr>
                <p:cNvPr id="983112" name="Group 72"/>
                <p:cNvGrpSpPr>
                  <a:grpSpLocks/>
                </p:cNvGrpSpPr>
                <p:nvPr/>
              </p:nvGrpSpPr>
              <p:grpSpPr bwMode="auto">
                <a:xfrm>
                  <a:off x="2288" y="1200"/>
                  <a:ext cx="1297" cy="441"/>
                  <a:chOff x="2112" y="528"/>
                  <a:chExt cx="2088" cy="681"/>
                </a:xfrm>
              </p:grpSpPr>
              <p:sp>
                <p:nvSpPr>
                  <p:cNvPr id="983113" name="Rectangle 73"/>
                  <p:cNvSpPr>
                    <a:spLocks noChangeAspect="1" noChangeArrowheads="1"/>
                  </p:cNvSpPr>
                  <p:nvPr/>
                </p:nvSpPr>
                <p:spPr bwMode="auto">
                  <a:xfrm>
                    <a:off x="2784" y="528"/>
                    <a:ext cx="72" cy="681"/>
                  </a:xfrm>
                  <a:prstGeom prst="rect">
                    <a:avLst/>
                  </a:prstGeom>
                  <a:solidFill>
                    <a:schemeClr val="accent2"/>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983114" name="Rectangle 74"/>
                  <p:cNvSpPr>
                    <a:spLocks noChangeAspect="1" noChangeArrowheads="1"/>
                  </p:cNvSpPr>
                  <p:nvPr/>
                </p:nvSpPr>
                <p:spPr bwMode="auto">
                  <a:xfrm>
                    <a:off x="4128" y="528"/>
                    <a:ext cx="72" cy="681"/>
                  </a:xfrm>
                  <a:prstGeom prst="rect">
                    <a:avLst/>
                  </a:prstGeom>
                  <a:solidFill>
                    <a:schemeClr val="accent2"/>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983115" name="Rectangle 75"/>
                  <p:cNvSpPr>
                    <a:spLocks noChangeAspect="1" noChangeArrowheads="1"/>
                  </p:cNvSpPr>
                  <p:nvPr/>
                </p:nvSpPr>
                <p:spPr bwMode="auto">
                  <a:xfrm>
                    <a:off x="2112" y="528"/>
                    <a:ext cx="72" cy="681"/>
                  </a:xfrm>
                  <a:prstGeom prst="rect">
                    <a:avLst/>
                  </a:prstGeom>
                  <a:solidFill>
                    <a:schemeClr val="accent2"/>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983116" name="Rectangle 76"/>
                  <p:cNvSpPr>
                    <a:spLocks noChangeAspect="1" noChangeArrowheads="1"/>
                  </p:cNvSpPr>
                  <p:nvPr/>
                </p:nvSpPr>
                <p:spPr bwMode="auto">
                  <a:xfrm>
                    <a:off x="3456" y="532"/>
                    <a:ext cx="71" cy="672"/>
                  </a:xfrm>
                  <a:prstGeom prst="rect">
                    <a:avLst/>
                  </a:prstGeom>
                  <a:solidFill>
                    <a:schemeClr val="accent2"/>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grpSp>
            <p:grpSp>
              <p:nvGrpSpPr>
                <p:cNvPr id="983117" name="Group 77"/>
                <p:cNvGrpSpPr>
                  <a:grpSpLocks noChangeAspect="1"/>
                </p:cNvGrpSpPr>
                <p:nvPr/>
              </p:nvGrpSpPr>
              <p:grpSpPr bwMode="auto">
                <a:xfrm flipH="1">
                  <a:off x="3620" y="1296"/>
                  <a:ext cx="299" cy="233"/>
                  <a:chOff x="1313" y="528"/>
                  <a:chExt cx="642" cy="432"/>
                </a:xfrm>
              </p:grpSpPr>
              <p:grpSp>
                <p:nvGrpSpPr>
                  <p:cNvPr id="983118" name="Group 78"/>
                  <p:cNvGrpSpPr>
                    <a:grpSpLocks noChangeAspect="1"/>
                  </p:cNvGrpSpPr>
                  <p:nvPr/>
                </p:nvGrpSpPr>
                <p:grpSpPr bwMode="auto">
                  <a:xfrm>
                    <a:off x="1374" y="528"/>
                    <a:ext cx="480" cy="432"/>
                    <a:chOff x="1392" y="528"/>
                    <a:chExt cx="480" cy="432"/>
                  </a:xfrm>
                </p:grpSpPr>
                <p:sp>
                  <p:nvSpPr>
                    <p:cNvPr id="983119" name="Rectangle 79"/>
                    <p:cNvSpPr>
                      <a:spLocks noChangeAspect="1" noChangeArrowheads="1"/>
                    </p:cNvSpPr>
                    <p:nvPr/>
                  </p:nvSpPr>
                  <p:spPr bwMode="auto">
                    <a:xfrm>
                      <a:off x="1632" y="528"/>
                      <a:ext cx="240" cy="427"/>
                    </a:xfrm>
                    <a:prstGeom prst="rect">
                      <a:avLst/>
                    </a:prstGeom>
                    <a:solidFill>
                      <a:schemeClr val="accent1"/>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983120" name="Rectangle 80"/>
                    <p:cNvSpPr>
                      <a:spLocks noChangeAspect="1" noChangeArrowheads="1"/>
                    </p:cNvSpPr>
                    <p:nvPr/>
                  </p:nvSpPr>
                  <p:spPr bwMode="auto">
                    <a:xfrm>
                      <a:off x="1392" y="528"/>
                      <a:ext cx="480" cy="432"/>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a:latin typeface="Arial" panose="020B0604020202020204" pitchFamily="34" charset="0"/>
                        <a:ea typeface="SimSun" panose="02010600030101010101" pitchFamily="2" charset="-122"/>
                      </a:endParaRPr>
                    </a:p>
                  </p:txBody>
                </p:sp>
              </p:grpSp>
              <p:sp>
                <p:nvSpPr>
                  <p:cNvPr id="983121" name="Text Box 81"/>
                  <p:cNvSpPr txBox="1">
                    <a:spLocks noChangeAspect="1" noChangeArrowheads="1"/>
                  </p:cNvSpPr>
                  <p:nvPr/>
                </p:nvSpPr>
                <p:spPr bwMode="auto">
                  <a:xfrm>
                    <a:off x="1313" y="574"/>
                    <a:ext cx="642" cy="286"/>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altLang="zh-CN" sz="1000">
                        <a:latin typeface="Arial" panose="020B0604020202020204" pitchFamily="34" charset="0"/>
                        <a:ea typeface="SimSun" panose="02010600030101010101" pitchFamily="2" charset="-122"/>
                      </a:rPr>
                      <a:t>Reg</a:t>
                    </a:r>
                  </a:p>
                </p:txBody>
              </p:sp>
            </p:grpSp>
          </p:grpSp>
          <p:grpSp>
            <p:nvGrpSpPr>
              <p:cNvPr id="983122" name="Group 82"/>
              <p:cNvGrpSpPr>
                <a:grpSpLocks/>
              </p:cNvGrpSpPr>
              <p:nvPr/>
            </p:nvGrpSpPr>
            <p:grpSpPr bwMode="auto">
              <a:xfrm>
                <a:off x="2056" y="1363"/>
                <a:ext cx="2024" cy="441"/>
                <a:chOff x="1924" y="1200"/>
                <a:chExt cx="1993" cy="441"/>
              </a:xfrm>
            </p:grpSpPr>
            <p:grpSp>
              <p:nvGrpSpPr>
                <p:cNvPr id="983123" name="Group 83"/>
                <p:cNvGrpSpPr>
                  <a:grpSpLocks noChangeAspect="1"/>
                </p:cNvGrpSpPr>
                <p:nvPr/>
              </p:nvGrpSpPr>
              <p:grpSpPr bwMode="auto">
                <a:xfrm>
                  <a:off x="2392" y="1304"/>
                  <a:ext cx="300" cy="233"/>
                  <a:chOff x="1295" y="528"/>
                  <a:chExt cx="648" cy="432"/>
                </a:xfrm>
              </p:grpSpPr>
              <p:grpSp>
                <p:nvGrpSpPr>
                  <p:cNvPr id="983124" name="Group 84"/>
                  <p:cNvGrpSpPr>
                    <a:grpSpLocks noChangeAspect="1"/>
                  </p:cNvGrpSpPr>
                  <p:nvPr/>
                </p:nvGrpSpPr>
                <p:grpSpPr bwMode="auto">
                  <a:xfrm>
                    <a:off x="1374" y="528"/>
                    <a:ext cx="480" cy="432"/>
                    <a:chOff x="1392" y="528"/>
                    <a:chExt cx="480" cy="432"/>
                  </a:xfrm>
                </p:grpSpPr>
                <p:sp>
                  <p:nvSpPr>
                    <p:cNvPr id="983125" name="Rectangle 85"/>
                    <p:cNvSpPr>
                      <a:spLocks noChangeAspect="1" noChangeArrowheads="1"/>
                    </p:cNvSpPr>
                    <p:nvPr/>
                  </p:nvSpPr>
                  <p:spPr bwMode="auto">
                    <a:xfrm>
                      <a:off x="1632" y="528"/>
                      <a:ext cx="240" cy="427"/>
                    </a:xfrm>
                    <a:prstGeom prst="rect">
                      <a:avLst/>
                    </a:prstGeom>
                    <a:solidFill>
                      <a:schemeClr val="accent1"/>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983126" name="Rectangle 86"/>
                    <p:cNvSpPr>
                      <a:spLocks noChangeAspect="1" noChangeArrowheads="1"/>
                    </p:cNvSpPr>
                    <p:nvPr/>
                  </p:nvSpPr>
                  <p:spPr bwMode="auto">
                    <a:xfrm>
                      <a:off x="1392" y="528"/>
                      <a:ext cx="480" cy="432"/>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a:latin typeface="Arial" panose="020B0604020202020204" pitchFamily="34" charset="0"/>
                        <a:ea typeface="SimSun" panose="02010600030101010101" pitchFamily="2" charset="-122"/>
                      </a:endParaRPr>
                    </a:p>
                  </p:txBody>
                </p:sp>
              </p:grpSp>
              <p:sp>
                <p:nvSpPr>
                  <p:cNvPr id="983127" name="Text Box 87"/>
                  <p:cNvSpPr txBox="1">
                    <a:spLocks noChangeAspect="1" noChangeArrowheads="1"/>
                  </p:cNvSpPr>
                  <p:nvPr/>
                </p:nvSpPr>
                <p:spPr bwMode="auto">
                  <a:xfrm>
                    <a:off x="1295" y="574"/>
                    <a:ext cx="648" cy="286"/>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altLang="zh-CN" sz="1000">
                        <a:latin typeface="Arial" panose="020B0604020202020204" pitchFamily="34" charset="0"/>
                        <a:ea typeface="SimSun" panose="02010600030101010101" pitchFamily="2" charset="-122"/>
                      </a:rPr>
                      <a:t>Reg</a:t>
                    </a:r>
                  </a:p>
                </p:txBody>
              </p:sp>
            </p:grpSp>
            <p:sp>
              <p:nvSpPr>
                <p:cNvPr id="983128" name="Line 88"/>
                <p:cNvSpPr>
                  <a:spLocks noChangeAspect="1" noChangeShapeType="1"/>
                </p:cNvSpPr>
                <p:nvPr/>
              </p:nvSpPr>
              <p:spPr bwMode="auto">
                <a:xfrm>
                  <a:off x="2651" y="1351"/>
                  <a:ext cx="2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983129" name="Line 89"/>
                <p:cNvSpPr>
                  <a:spLocks noChangeAspect="1" noChangeShapeType="1"/>
                </p:cNvSpPr>
                <p:nvPr/>
              </p:nvSpPr>
              <p:spPr bwMode="auto">
                <a:xfrm>
                  <a:off x="2651" y="1490"/>
                  <a:ext cx="2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grpSp>
              <p:nvGrpSpPr>
                <p:cNvPr id="983130" name="Group 90"/>
                <p:cNvGrpSpPr>
                  <a:grpSpLocks noChangeAspect="1"/>
                </p:cNvGrpSpPr>
                <p:nvPr/>
              </p:nvGrpSpPr>
              <p:grpSpPr bwMode="auto">
                <a:xfrm>
                  <a:off x="2851" y="1235"/>
                  <a:ext cx="220" cy="371"/>
                  <a:chOff x="2991" y="411"/>
                  <a:chExt cx="397" cy="768"/>
                </a:xfrm>
              </p:grpSpPr>
              <p:sp>
                <p:nvSpPr>
                  <p:cNvPr id="983131" name="AutoShape 91"/>
                  <p:cNvSpPr>
                    <a:spLocks noChangeAspect="1" noChangeArrowheads="1"/>
                  </p:cNvSpPr>
                  <p:nvPr/>
                </p:nvSpPr>
                <p:spPr bwMode="auto">
                  <a:xfrm rot="-5400000">
                    <a:off x="2798" y="626"/>
                    <a:ext cx="768" cy="337"/>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solidFill>
                    <a:schemeClr val="bg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sz="1000">
                      <a:latin typeface="Arial" panose="020B0604020202020204" pitchFamily="34" charset="0"/>
                      <a:ea typeface="SimSun" panose="02010600030101010101" pitchFamily="2" charset="-122"/>
                    </a:endParaRPr>
                  </a:p>
                </p:txBody>
              </p:sp>
              <p:sp>
                <p:nvSpPr>
                  <p:cNvPr id="983132" name="AutoShape 92"/>
                  <p:cNvSpPr>
                    <a:spLocks noChangeAspect="1" noChangeArrowheads="1"/>
                  </p:cNvSpPr>
                  <p:nvPr/>
                </p:nvSpPr>
                <p:spPr bwMode="auto">
                  <a:xfrm rot="5400000">
                    <a:off x="2957" y="705"/>
                    <a:ext cx="248" cy="180"/>
                  </a:xfrm>
                  <a:prstGeom prst="triangle">
                    <a:avLst>
                      <a:gd name="adj" fmla="val 50000"/>
                    </a:avLst>
                  </a:prstGeom>
                  <a:solidFill>
                    <a:schemeClr val="bg1"/>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983133" name="Freeform 93"/>
                  <p:cNvSpPr>
                    <a:spLocks noChangeAspect="1"/>
                  </p:cNvSpPr>
                  <p:nvPr/>
                </p:nvSpPr>
                <p:spPr bwMode="auto">
                  <a:xfrm rot="5400000">
                    <a:off x="2974" y="725"/>
                    <a:ext cx="218" cy="139"/>
                  </a:xfrm>
                  <a:custGeom>
                    <a:avLst/>
                    <a:gdLst>
                      <a:gd name="T0" fmla="*/ 0 w 384"/>
                      <a:gd name="T1" fmla="*/ 288 h 288"/>
                      <a:gd name="T2" fmla="*/ 192 w 384"/>
                      <a:gd name="T3" fmla="*/ 0 h 288"/>
                      <a:gd name="T4" fmla="*/ 384 w 384"/>
                      <a:gd name="T5" fmla="*/ 288 h 288"/>
                    </a:gdLst>
                    <a:ahLst/>
                    <a:cxnLst>
                      <a:cxn ang="0">
                        <a:pos x="T0" y="T1"/>
                      </a:cxn>
                      <a:cxn ang="0">
                        <a:pos x="T2" y="T3"/>
                      </a:cxn>
                      <a:cxn ang="0">
                        <a:pos x="T4" y="T5"/>
                      </a:cxn>
                    </a:cxnLst>
                    <a:rect l="0" t="0" r="r" b="b"/>
                    <a:pathLst>
                      <a:path w="384" h="288">
                        <a:moveTo>
                          <a:pt x="0" y="288"/>
                        </a:moveTo>
                        <a:lnTo>
                          <a:pt x="192" y="0"/>
                        </a:lnTo>
                        <a:lnTo>
                          <a:pt x="384" y="288"/>
                        </a:ln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983134" name="Text Box 94"/>
                  <p:cNvSpPr txBox="1">
                    <a:spLocks noChangeAspect="1" noChangeArrowheads="1"/>
                  </p:cNvSpPr>
                  <p:nvPr/>
                </p:nvSpPr>
                <p:spPr bwMode="auto">
                  <a:xfrm rot="-5400000">
                    <a:off x="2941" y="583"/>
                    <a:ext cx="582" cy="31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altLang="zh-CN" sz="1000">
                        <a:latin typeface="Arial" panose="020B0604020202020204" pitchFamily="34" charset="0"/>
                        <a:ea typeface="SimSun" panose="02010600030101010101" pitchFamily="2" charset="-122"/>
                      </a:rPr>
                      <a:t>ALU</a:t>
                    </a:r>
                  </a:p>
                </p:txBody>
              </p:sp>
            </p:grpSp>
            <p:sp>
              <p:nvSpPr>
                <p:cNvPr id="983135" name="Line 95"/>
                <p:cNvSpPr>
                  <a:spLocks noChangeAspect="1" noChangeShapeType="1"/>
                </p:cNvSpPr>
                <p:nvPr/>
              </p:nvSpPr>
              <p:spPr bwMode="auto">
                <a:xfrm>
                  <a:off x="3052" y="1421"/>
                  <a:ext cx="245"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983136" name="Line 96"/>
                <p:cNvSpPr>
                  <a:spLocks noChangeAspect="1" noChangeShapeType="1"/>
                </p:cNvSpPr>
                <p:nvPr/>
              </p:nvSpPr>
              <p:spPr bwMode="auto">
                <a:xfrm>
                  <a:off x="3475" y="1421"/>
                  <a:ext cx="245"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grpSp>
              <p:nvGrpSpPr>
                <p:cNvPr id="983137" name="Group 97"/>
                <p:cNvGrpSpPr>
                  <a:grpSpLocks noChangeAspect="1"/>
                </p:cNvGrpSpPr>
                <p:nvPr/>
              </p:nvGrpSpPr>
              <p:grpSpPr bwMode="auto">
                <a:xfrm>
                  <a:off x="3149" y="1305"/>
                  <a:ext cx="400" cy="232"/>
                  <a:chOff x="3724" y="576"/>
                  <a:chExt cx="863" cy="480"/>
                </a:xfrm>
              </p:grpSpPr>
              <p:sp>
                <p:nvSpPr>
                  <p:cNvPr id="983138" name="Rectangle 98"/>
                  <p:cNvSpPr>
                    <a:spLocks noChangeAspect="1" noChangeArrowheads="1"/>
                  </p:cNvSpPr>
                  <p:nvPr/>
                </p:nvSpPr>
                <p:spPr bwMode="auto">
                  <a:xfrm>
                    <a:off x="3915" y="576"/>
                    <a:ext cx="480" cy="480"/>
                  </a:xfrm>
                  <a:prstGeom prst="rect">
                    <a:avLst/>
                  </a:prstGeom>
                  <a:solidFill>
                    <a:schemeClr val="bg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r"/>
                    <a:endParaRPr lang="zh-CN" altLang="en-US" sz="1000">
                      <a:latin typeface="Arial" panose="020B0604020202020204" pitchFamily="34" charset="0"/>
                      <a:ea typeface="SimSun" panose="02010600030101010101" pitchFamily="2" charset="-122"/>
                    </a:endParaRPr>
                  </a:p>
                </p:txBody>
              </p:sp>
              <p:sp>
                <p:nvSpPr>
                  <p:cNvPr id="983139" name="Text Box 99"/>
                  <p:cNvSpPr txBox="1">
                    <a:spLocks noChangeAspect="1" noChangeArrowheads="1"/>
                  </p:cNvSpPr>
                  <p:nvPr/>
                </p:nvSpPr>
                <p:spPr bwMode="auto">
                  <a:xfrm>
                    <a:off x="3724" y="628"/>
                    <a:ext cx="863" cy="31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altLang="zh-CN" sz="1000">
                        <a:latin typeface="Arial" panose="020B0604020202020204" pitchFamily="34" charset="0"/>
                        <a:ea typeface="SimSun" panose="02010600030101010101" pitchFamily="2" charset="-122"/>
                      </a:rPr>
                      <a:t>DMem</a:t>
                    </a:r>
                  </a:p>
                </p:txBody>
              </p:sp>
            </p:grpSp>
            <p:sp>
              <p:nvSpPr>
                <p:cNvPr id="983140" name="Freeform 100"/>
                <p:cNvSpPr>
                  <a:spLocks noChangeAspect="1"/>
                </p:cNvSpPr>
                <p:nvPr/>
              </p:nvSpPr>
              <p:spPr bwMode="auto">
                <a:xfrm>
                  <a:off x="3208" y="1421"/>
                  <a:ext cx="332" cy="185"/>
                </a:xfrm>
                <a:custGeom>
                  <a:avLst/>
                  <a:gdLst>
                    <a:gd name="T0" fmla="*/ 0 w 816"/>
                    <a:gd name="T1" fmla="*/ 0 h 384"/>
                    <a:gd name="T2" fmla="*/ 0 w 816"/>
                    <a:gd name="T3" fmla="*/ 384 h 384"/>
                    <a:gd name="T4" fmla="*/ 720 w 816"/>
                    <a:gd name="T5" fmla="*/ 384 h 384"/>
                    <a:gd name="T6" fmla="*/ 720 w 816"/>
                    <a:gd name="T7" fmla="*/ 144 h 384"/>
                    <a:gd name="T8" fmla="*/ 816 w 816"/>
                    <a:gd name="T9" fmla="*/ 144 h 384"/>
                  </a:gdLst>
                  <a:ahLst/>
                  <a:cxnLst>
                    <a:cxn ang="0">
                      <a:pos x="T0" y="T1"/>
                    </a:cxn>
                    <a:cxn ang="0">
                      <a:pos x="T2" y="T3"/>
                    </a:cxn>
                    <a:cxn ang="0">
                      <a:pos x="T4" y="T5"/>
                    </a:cxn>
                    <a:cxn ang="0">
                      <a:pos x="T6" y="T7"/>
                    </a:cxn>
                    <a:cxn ang="0">
                      <a:pos x="T8" y="T9"/>
                    </a:cxn>
                  </a:cxnLst>
                  <a:rect l="0" t="0" r="r" b="b"/>
                  <a:pathLst>
                    <a:path w="816" h="384">
                      <a:moveTo>
                        <a:pt x="0" y="0"/>
                      </a:moveTo>
                      <a:lnTo>
                        <a:pt x="0" y="384"/>
                      </a:lnTo>
                      <a:lnTo>
                        <a:pt x="720" y="384"/>
                      </a:lnTo>
                      <a:lnTo>
                        <a:pt x="720" y="144"/>
                      </a:lnTo>
                      <a:lnTo>
                        <a:pt x="816" y="144"/>
                      </a:ln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983141" name="Line 101"/>
                <p:cNvSpPr>
                  <a:spLocks noChangeAspect="1" noChangeShapeType="1"/>
                </p:cNvSpPr>
                <p:nvPr/>
              </p:nvSpPr>
              <p:spPr bwMode="auto">
                <a:xfrm>
                  <a:off x="2199" y="1491"/>
                  <a:ext cx="23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983142" name="Line 102"/>
                <p:cNvSpPr>
                  <a:spLocks noChangeAspect="1" noChangeShapeType="1"/>
                </p:cNvSpPr>
                <p:nvPr/>
              </p:nvSpPr>
              <p:spPr bwMode="auto">
                <a:xfrm>
                  <a:off x="2169" y="1351"/>
                  <a:ext cx="259"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grpSp>
              <p:nvGrpSpPr>
                <p:cNvPr id="983143" name="Group 103"/>
                <p:cNvGrpSpPr>
                  <a:grpSpLocks noChangeAspect="1"/>
                </p:cNvGrpSpPr>
                <p:nvPr/>
              </p:nvGrpSpPr>
              <p:grpSpPr bwMode="auto">
                <a:xfrm>
                  <a:off x="1924" y="1305"/>
                  <a:ext cx="351" cy="232"/>
                  <a:chOff x="1041" y="576"/>
                  <a:chExt cx="757" cy="480"/>
                </a:xfrm>
              </p:grpSpPr>
              <p:sp>
                <p:nvSpPr>
                  <p:cNvPr id="983144" name="Rectangle 104"/>
                  <p:cNvSpPr>
                    <a:spLocks noChangeAspect="1" noChangeArrowheads="1"/>
                  </p:cNvSpPr>
                  <p:nvPr/>
                </p:nvSpPr>
                <p:spPr bwMode="auto">
                  <a:xfrm>
                    <a:off x="1197" y="576"/>
                    <a:ext cx="480" cy="480"/>
                  </a:xfrm>
                  <a:prstGeom prst="rect">
                    <a:avLst/>
                  </a:prstGeom>
                  <a:solidFill>
                    <a:schemeClr val="bg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r"/>
                    <a:endParaRPr lang="zh-CN" altLang="en-US" sz="1000">
                      <a:latin typeface="Arial" panose="020B0604020202020204" pitchFamily="34" charset="0"/>
                      <a:ea typeface="SimSun" panose="02010600030101010101" pitchFamily="2" charset="-122"/>
                    </a:endParaRPr>
                  </a:p>
                </p:txBody>
              </p:sp>
              <p:sp>
                <p:nvSpPr>
                  <p:cNvPr id="983145" name="Text Box 105"/>
                  <p:cNvSpPr txBox="1">
                    <a:spLocks noChangeAspect="1" noChangeArrowheads="1"/>
                  </p:cNvSpPr>
                  <p:nvPr/>
                </p:nvSpPr>
                <p:spPr bwMode="auto">
                  <a:xfrm>
                    <a:off x="1041" y="627"/>
                    <a:ext cx="757" cy="32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altLang="zh-CN" sz="1000">
                        <a:latin typeface="Arial" panose="020B0604020202020204" pitchFamily="34" charset="0"/>
                        <a:ea typeface="SimSun" panose="02010600030101010101" pitchFamily="2" charset="-122"/>
                      </a:rPr>
                      <a:t>Ifetch</a:t>
                    </a:r>
                  </a:p>
                </p:txBody>
              </p:sp>
            </p:grpSp>
            <p:grpSp>
              <p:nvGrpSpPr>
                <p:cNvPr id="983146" name="Group 106"/>
                <p:cNvGrpSpPr>
                  <a:grpSpLocks/>
                </p:cNvGrpSpPr>
                <p:nvPr/>
              </p:nvGrpSpPr>
              <p:grpSpPr bwMode="auto">
                <a:xfrm>
                  <a:off x="2288" y="1200"/>
                  <a:ext cx="1297" cy="441"/>
                  <a:chOff x="2112" y="528"/>
                  <a:chExt cx="2088" cy="681"/>
                </a:xfrm>
              </p:grpSpPr>
              <p:sp>
                <p:nvSpPr>
                  <p:cNvPr id="983147" name="Rectangle 107"/>
                  <p:cNvSpPr>
                    <a:spLocks noChangeAspect="1" noChangeArrowheads="1"/>
                  </p:cNvSpPr>
                  <p:nvPr/>
                </p:nvSpPr>
                <p:spPr bwMode="auto">
                  <a:xfrm>
                    <a:off x="2784" y="528"/>
                    <a:ext cx="72" cy="681"/>
                  </a:xfrm>
                  <a:prstGeom prst="rect">
                    <a:avLst/>
                  </a:prstGeom>
                  <a:solidFill>
                    <a:schemeClr val="accent2"/>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983148" name="Rectangle 108"/>
                  <p:cNvSpPr>
                    <a:spLocks noChangeAspect="1" noChangeArrowheads="1"/>
                  </p:cNvSpPr>
                  <p:nvPr/>
                </p:nvSpPr>
                <p:spPr bwMode="auto">
                  <a:xfrm>
                    <a:off x="4128" y="528"/>
                    <a:ext cx="72" cy="681"/>
                  </a:xfrm>
                  <a:prstGeom prst="rect">
                    <a:avLst/>
                  </a:prstGeom>
                  <a:solidFill>
                    <a:schemeClr val="accent2"/>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983149" name="Rectangle 109"/>
                  <p:cNvSpPr>
                    <a:spLocks noChangeAspect="1" noChangeArrowheads="1"/>
                  </p:cNvSpPr>
                  <p:nvPr/>
                </p:nvSpPr>
                <p:spPr bwMode="auto">
                  <a:xfrm>
                    <a:off x="2112" y="528"/>
                    <a:ext cx="72" cy="681"/>
                  </a:xfrm>
                  <a:prstGeom prst="rect">
                    <a:avLst/>
                  </a:prstGeom>
                  <a:solidFill>
                    <a:schemeClr val="accent2"/>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983150" name="Rectangle 110"/>
                  <p:cNvSpPr>
                    <a:spLocks noChangeAspect="1" noChangeArrowheads="1"/>
                  </p:cNvSpPr>
                  <p:nvPr/>
                </p:nvSpPr>
                <p:spPr bwMode="auto">
                  <a:xfrm>
                    <a:off x="3456" y="532"/>
                    <a:ext cx="71" cy="672"/>
                  </a:xfrm>
                  <a:prstGeom prst="rect">
                    <a:avLst/>
                  </a:prstGeom>
                  <a:solidFill>
                    <a:schemeClr val="accent2"/>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grpSp>
            <p:grpSp>
              <p:nvGrpSpPr>
                <p:cNvPr id="983151" name="Group 111"/>
                <p:cNvGrpSpPr>
                  <a:grpSpLocks noChangeAspect="1"/>
                </p:cNvGrpSpPr>
                <p:nvPr/>
              </p:nvGrpSpPr>
              <p:grpSpPr bwMode="auto">
                <a:xfrm flipH="1">
                  <a:off x="3618" y="1296"/>
                  <a:ext cx="299" cy="233"/>
                  <a:chOff x="1309" y="528"/>
                  <a:chExt cx="642" cy="432"/>
                </a:xfrm>
              </p:grpSpPr>
              <p:grpSp>
                <p:nvGrpSpPr>
                  <p:cNvPr id="983152" name="Group 112"/>
                  <p:cNvGrpSpPr>
                    <a:grpSpLocks noChangeAspect="1"/>
                  </p:cNvGrpSpPr>
                  <p:nvPr/>
                </p:nvGrpSpPr>
                <p:grpSpPr bwMode="auto">
                  <a:xfrm>
                    <a:off x="1374" y="528"/>
                    <a:ext cx="480" cy="432"/>
                    <a:chOff x="1392" y="528"/>
                    <a:chExt cx="480" cy="432"/>
                  </a:xfrm>
                </p:grpSpPr>
                <p:sp>
                  <p:nvSpPr>
                    <p:cNvPr id="983153" name="Rectangle 113"/>
                    <p:cNvSpPr>
                      <a:spLocks noChangeAspect="1" noChangeArrowheads="1"/>
                    </p:cNvSpPr>
                    <p:nvPr/>
                  </p:nvSpPr>
                  <p:spPr bwMode="auto">
                    <a:xfrm>
                      <a:off x="1632" y="528"/>
                      <a:ext cx="240" cy="427"/>
                    </a:xfrm>
                    <a:prstGeom prst="rect">
                      <a:avLst/>
                    </a:prstGeom>
                    <a:solidFill>
                      <a:schemeClr val="accent1"/>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983154" name="Rectangle 114"/>
                    <p:cNvSpPr>
                      <a:spLocks noChangeAspect="1" noChangeArrowheads="1"/>
                    </p:cNvSpPr>
                    <p:nvPr/>
                  </p:nvSpPr>
                  <p:spPr bwMode="auto">
                    <a:xfrm>
                      <a:off x="1392" y="528"/>
                      <a:ext cx="480" cy="432"/>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a:latin typeface="Arial" panose="020B0604020202020204" pitchFamily="34" charset="0"/>
                        <a:ea typeface="SimSun" panose="02010600030101010101" pitchFamily="2" charset="-122"/>
                      </a:endParaRPr>
                    </a:p>
                  </p:txBody>
                </p:sp>
              </p:grpSp>
              <p:sp>
                <p:nvSpPr>
                  <p:cNvPr id="983155" name="Text Box 115"/>
                  <p:cNvSpPr txBox="1">
                    <a:spLocks noChangeAspect="1" noChangeArrowheads="1"/>
                  </p:cNvSpPr>
                  <p:nvPr/>
                </p:nvSpPr>
                <p:spPr bwMode="auto">
                  <a:xfrm>
                    <a:off x="1309" y="574"/>
                    <a:ext cx="642" cy="286"/>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altLang="zh-CN" sz="1000">
                        <a:latin typeface="Arial" panose="020B0604020202020204" pitchFamily="34" charset="0"/>
                        <a:ea typeface="SimSun" panose="02010600030101010101" pitchFamily="2" charset="-122"/>
                      </a:rPr>
                      <a:t>Reg</a:t>
                    </a:r>
                  </a:p>
                </p:txBody>
              </p:sp>
            </p:grpSp>
          </p:grpSp>
          <p:grpSp>
            <p:nvGrpSpPr>
              <p:cNvPr id="983156" name="Group 116"/>
              <p:cNvGrpSpPr>
                <a:grpSpLocks noChangeAspect="1"/>
              </p:cNvGrpSpPr>
              <p:nvPr/>
            </p:nvGrpSpPr>
            <p:grpSpPr bwMode="auto">
              <a:xfrm>
                <a:off x="3802" y="3051"/>
                <a:ext cx="305" cy="233"/>
                <a:chOff x="1291" y="528"/>
                <a:chExt cx="650" cy="432"/>
              </a:xfrm>
            </p:grpSpPr>
            <p:grpSp>
              <p:nvGrpSpPr>
                <p:cNvPr id="983157" name="Group 117"/>
                <p:cNvGrpSpPr>
                  <a:grpSpLocks noChangeAspect="1"/>
                </p:cNvGrpSpPr>
                <p:nvPr/>
              </p:nvGrpSpPr>
              <p:grpSpPr bwMode="auto">
                <a:xfrm>
                  <a:off x="1374" y="528"/>
                  <a:ext cx="480" cy="432"/>
                  <a:chOff x="1392" y="528"/>
                  <a:chExt cx="480" cy="432"/>
                </a:xfrm>
              </p:grpSpPr>
              <p:sp>
                <p:nvSpPr>
                  <p:cNvPr id="983158" name="Rectangle 118"/>
                  <p:cNvSpPr>
                    <a:spLocks noChangeAspect="1" noChangeArrowheads="1"/>
                  </p:cNvSpPr>
                  <p:nvPr/>
                </p:nvSpPr>
                <p:spPr bwMode="auto">
                  <a:xfrm>
                    <a:off x="1632" y="528"/>
                    <a:ext cx="240" cy="427"/>
                  </a:xfrm>
                  <a:prstGeom prst="rect">
                    <a:avLst/>
                  </a:prstGeom>
                  <a:solidFill>
                    <a:schemeClr val="accent1"/>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983159" name="Rectangle 119"/>
                  <p:cNvSpPr>
                    <a:spLocks noChangeAspect="1" noChangeArrowheads="1"/>
                  </p:cNvSpPr>
                  <p:nvPr/>
                </p:nvSpPr>
                <p:spPr bwMode="auto">
                  <a:xfrm>
                    <a:off x="1392" y="528"/>
                    <a:ext cx="480" cy="432"/>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a:latin typeface="Arial" panose="020B0604020202020204" pitchFamily="34" charset="0"/>
                      <a:ea typeface="SimSun" panose="02010600030101010101" pitchFamily="2" charset="-122"/>
                    </a:endParaRPr>
                  </a:p>
                </p:txBody>
              </p:sp>
            </p:grpSp>
            <p:sp>
              <p:nvSpPr>
                <p:cNvPr id="983160" name="Text Box 120"/>
                <p:cNvSpPr txBox="1">
                  <a:spLocks noChangeAspect="1" noChangeArrowheads="1"/>
                </p:cNvSpPr>
                <p:nvPr/>
              </p:nvSpPr>
              <p:spPr bwMode="auto">
                <a:xfrm>
                  <a:off x="1291" y="574"/>
                  <a:ext cx="650" cy="286"/>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altLang="zh-CN" sz="1000">
                      <a:latin typeface="Arial" panose="020B0604020202020204" pitchFamily="34" charset="0"/>
                      <a:ea typeface="SimSun" panose="02010600030101010101" pitchFamily="2" charset="-122"/>
                    </a:rPr>
                    <a:t>Reg</a:t>
                  </a:r>
                </a:p>
              </p:txBody>
            </p:sp>
          </p:grpSp>
          <p:sp>
            <p:nvSpPr>
              <p:cNvPr id="983161" name="Line 121"/>
              <p:cNvSpPr>
                <a:spLocks noChangeAspect="1" noChangeShapeType="1"/>
              </p:cNvSpPr>
              <p:nvPr/>
            </p:nvSpPr>
            <p:spPr bwMode="auto">
              <a:xfrm>
                <a:off x="4067" y="3098"/>
                <a:ext cx="248"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983162" name="Line 122"/>
              <p:cNvSpPr>
                <a:spLocks noChangeAspect="1" noChangeShapeType="1"/>
              </p:cNvSpPr>
              <p:nvPr/>
            </p:nvSpPr>
            <p:spPr bwMode="auto">
              <a:xfrm>
                <a:off x="4067" y="3237"/>
                <a:ext cx="248"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grpSp>
            <p:nvGrpSpPr>
              <p:cNvPr id="983163" name="Group 123"/>
              <p:cNvGrpSpPr>
                <a:grpSpLocks noChangeAspect="1"/>
              </p:cNvGrpSpPr>
              <p:nvPr/>
            </p:nvGrpSpPr>
            <p:grpSpPr bwMode="auto">
              <a:xfrm>
                <a:off x="4270" y="2982"/>
                <a:ext cx="220" cy="371"/>
                <a:chOff x="2991" y="411"/>
                <a:chExt cx="391" cy="768"/>
              </a:xfrm>
            </p:grpSpPr>
            <p:sp>
              <p:nvSpPr>
                <p:cNvPr id="983164" name="AutoShape 124"/>
                <p:cNvSpPr>
                  <a:spLocks noChangeAspect="1" noChangeArrowheads="1"/>
                </p:cNvSpPr>
                <p:nvPr/>
              </p:nvSpPr>
              <p:spPr bwMode="auto">
                <a:xfrm rot="-5400000">
                  <a:off x="2798" y="626"/>
                  <a:ext cx="768" cy="337"/>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solidFill>
                  <a:schemeClr val="bg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sz="1000">
                    <a:latin typeface="Arial" panose="020B0604020202020204" pitchFamily="34" charset="0"/>
                    <a:ea typeface="SimSun" panose="02010600030101010101" pitchFamily="2" charset="-122"/>
                  </a:endParaRPr>
                </a:p>
              </p:txBody>
            </p:sp>
            <p:sp>
              <p:nvSpPr>
                <p:cNvPr id="983165" name="AutoShape 125"/>
                <p:cNvSpPr>
                  <a:spLocks noChangeAspect="1" noChangeArrowheads="1"/>
                </p:cNvSpPr>
                <p:nvPr/>
              </p:nvSpPr>
              <p:spPr bwMode="auto">
                <a:xfrm rot="5400000">
                  <a:off x="2957" y="705"/>
                  <a:ext cx="248" cy="180"/>
                </a:xfrm>
                <a:prstGeom prst="triangle">
                  <a:avLst>
                    <a:gd name="adj" fmla="val 50000"/>
                  </a:avLst>
                </a:prstGeom>
                <a:solidFill>
                  <a:schemeClr val="bg1"/>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983166" name="Freeform 126"/>
                <p:cNvSpPr>
                  <a:spLocks noChangeAspect="1"/>
                </p:cNvSpPr>
                <p:nvPr/>
              </p:nvSpPr>
              <p:spPr bwMode="auto">
                <a:xfrm rot="5400000">
                  <a:off x="2974" y="725"/>
                  <a:ext cx="218" cy="139"/>
                </a:xfrm>
                <a:custGeom>
                  <a:avLst/>
                  <a:gdLst>
                    <a:gd name="T0" fmla="*/ 0 w 384"/>
                    <a:gd name="T1" fmla="*/ 288 h 288"/>
                    <a:gd name="T2" fmla="*/ 192 w 384"/>
                    <a:gd name="T3" fmla="*/ 0 h 288"/>
                    <a:gd name="T4" fmla="*/ 384 w 384"/>
                    <a:gd name="T5" fmla="*/ 288 h 288"/>
                  </a:gdLst>
                  <a:ahLst/>
                  <a:cxnLst>
                    <a:cxn ang="0">
                      <a:pos x="T0" y="T1"/>
                    </a:cxn>
                    <a:cxn ang="0">
                      <a:pos x="T2" y="T3"/>
                    </a:cxn>
                    <a:cxn ang="0">
                      <a:pos x="T4" y="T5"/>
                    </a:cxn>
                  </a:cxnLst>
                  <a:rect l="0" t="0" r="r" b="b"/>
                  <a:pathLst>
                    <a:path w="384" h="288">
                      <a:moveTo>
                        <a:pt x="0" y="288"/>
                      </a:moveTo>
                      <a:lnTo>
                        <a:pt x="192" y="0"/>
                      </a:lnTo>
                      <a:lnTo>
                        <a:pt x="384" y="288"/>
                      </a:ln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983167" name="Text Box 127"/>
                <p:cNvSpPr txBox="1">
                  <a:spLocks noChangeAspect="1" noChangeArrowheads="1"/>
                </p:cNvSpPr>
                <p:nvPr/>
              </p:nvSpPr>
              <p:spPr bwMode="auto">
                <a:xfrm rot="-5400000">
                  <a:off x="2935" y="584"/>
                  <a:ext cx="582" cy="3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altLang="zh-CN" sz="1000">
                      <a:latin typeface="Arial" panose="020B0604020202020204" pitchFamily="34" charset="0"/>
                      <a:ea typeface="SimSun" panose="02010600030101010101" pitchFamily="2" charset="-122"/>
                    </a:rPr>
                    <a:t>ALU</a:t>
                  </a:r>
                </a:p>
              </p:txBody>
            </p:sp>
          </p:grpSp>
          <p:sp>
            <p:nvSpPr>
              <p:cNvPr id="983168" name="Line 128"/>
              <p:cNvSpPr>
                <a:spLocks noChangeAspect="1" noChangeShapeType="1"/>
              </p:cNvSpPr>
              <p:nvPr/>
            </p:nvSpPr>
            <p:spPr bwMode="auto">
              <a:xfrm>
                <a:off x="4474" y="3168"/>
                <a:ext cx="249"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983169" name="Line 129"/>
              <p:cNvSpPr>
                <a:spLocks noChangeAspect="1" noChangeShapeType="1"/>
              </p:cNvSpPr>
              <p:nvPr/>
            </p:nvSpPr>
            <p:spPr bwMode="auto">
              <a:xfrm>
                <a:off x="4904" y="3168"/>
                <a:ext cx="248"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grpSp>
            <p:nvGrpSpPr>
              <p:cNvPr id="983170" name="Group 130"/>
              <p:cNvGrpSpPr>
                <a:grpSpLocks noChangeAspect="1"/>
              </p:cNvGrpSpPr>
              <p:nvPr/>
            </p:nvGrpSpPr>
            <p:grpSpPr bwMode="auto">
              <a:xfrm>
                <a:off x="4572" y="3052"/>
                <a:ext cx="406" cy="232"/>
                <a:chOff x="3723" y="576"/>
                <a:chExt cx="863" cy="480"/>
              </a:xfrm>
            </p:grpSpPr>
            <p:sp>
              <p:nvSpPr>
                <p:cNvPr id="983171" name="Rectangle 131"/>
                <p:cNvSpPr>
                  <a:spLocks noChangeAspect="1" noChangeArrowheads="1"/>
                </p:cNvSpPr>
                <p:nvPr/>
              </p:nvSpPr>
              <p:spPr bwMode="auto">
                <a:xfrm>
                  <a:off x="3915" y="576"/>
                  <a:ext cx="480" cy="480"/>
                </a:xfrm>
                <a:prstGeom prst="rect">
                  <a:avLst/>
                </a:prstGeom>
                <a:solidFill>
                  <a:schemeClr val="bg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r"/>
                  <a:endParaRPr lang="zh-CN" altLang="en-US" sz="1000">
                    <a:latin typeface="Arial" panose="020B0604020202020204" pitchFamily="34" charset="0"/>
                    <a:ea typeface="SimSun" panose="02010600030101010101" pitchFamily="2" charset="-122"/>
                  </a:endParaRPr>
                </a:p>
              </p:txBody>
            </p:sp>
            <p:sp>
              <p:nvSpPr>
                <p:cNvPr id="983172" name="Text Box 132"/>
                <p:cNvSpPr txBox="1">
                  <a:spLocks noChangeAspect="1" noChangeArrowheads="1"/>
                </p:cNvSpPr>
                <p:nvPr/>
              </p:nvSpPr>
              <p:spPr bwMode="auto">
                <a:xfrm>
                  <a:off x="3723" y="628"/>
                  <a:ext cx="863" cy="31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altLang="zh-CN" sz="1000">
                      <a:latin typeface="Arial" panose="020B0604020202020204" pitchFamily="34" charset="0"/>
                      <a:ea typeface="SimSun" panose="02010600030101010101" pitchFamily="2" charset="-122"/>
                    </a:rPr>
                    <a:t>DMem</a:t>
                  </a:r>
                </a:p>
              </p:txBody>
            </p:sp>
          </p:grpSp>
          <p:sp>
            <p:nvSpPr>
              <p:cNvPr id="983173" name="Freeform 133"/>
              <p:cNvSpPr>
                <a:spLocks noChangeAspect="1"/>
              </p:cNvSpPr>
              <p:nvPr/>
            </p:nvSpPr>
            <p:spPr bwMode="auto">
              <a:xfrm>
                <a:off x="4633" y="3168"/>
                <a:ext cx="337" cy="185"/>
              </a:xfrm>
              <a:custGeom>
                <a:avLst/>
                <a:gdLst>
                  <a:gd name="T0" fmla="*/ 0 w 816"/>
                  <a:gd name="T1" fmla="*/ 0 h 384"/>
                  <a:gd name="T2" fmla="*/ 0 w 816"/>
                  <a:gd name="T3" fmla="*/ 384 h 384"/>
                  <a:gd name="T4" fmla="*/ 720 w 816"/>
                  <a:gd name="T5" fmla="*/ 384 h 384"/>
                  <a:gd name="T6" fmla="*/ 720 w 816"/>
                  <a:gd name="T7" fmla="*/ 144 h 384"/>
                  <a:gd name="T8" fmla="*/ 816 w 816"/>
                  <a:gd name="T9" fmla="*/ 144 h 384"/>
                </a:gdLst>
                <a:ahLst/>
                <a:cxnLst>
                  <a:cxn ang="0">
                    <a:pos x="T0" y="T1"/>
                  </a:cxn>
                  <a:cxn ang="0">
                    <a:pos x="T2" y="T3"/>
                  </a:cxn>
                  <a:cxn ang="0">
                    <a:pos x="T4" y="T5"/>
                  </a:cxn>
                  <a:cxn ang="0">
                    <a:pos x="T6" y="T7"/>
                  </a:cxn>
                  <a:cxn ang="0">
                    <a:pos x="T8" y="T9"/>
                  </a:cxn>
                </a:cxnLst>
                <a:rect l="0" t="0" r="r" b="b"/>
                <a:pathLst>
                  <a:path w="816" h="384">
                    <a:moveTo>
                      <a:pt x="0" y="0"/>
                    </a:moveTo>
                    <a:lnTo>
                      <a:pt x="0" y="384"/>
                    </a:lnTo>
                    <a:lnTo>
                      <a:pt x="720" y="384"/>
                    </a:lnTo>
                    <a:lnTo>
                      <a:pt x="720" y="144"/>
                    </a:lnTo>
                    <a:lnTo>
                      <a:pt x="816" y="144"/>
                    </a:ln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983174" name="Line 134"/>
              <p:cNvSpPr>
                <a:spLocks noChangeAspect="1" noChangeShapeType="1"/>
              </p:cNvSpPr>
              <p:nvPr/>
            </p:nvSpPr>
            <p:spPr bwMode="auto">
              <a:xfrm>
                <a:off x="3608" y="3238"/>
                <a:ext cx="23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983175" name="Line 135"/>
              <p:cNvSpPr>
                <a:spLocks noChangeAspect="1" noChangeShapeType="1"/>
              </p:cNvSpPr>
              <p:nvPr/>
            </p:nvSpPr>
            <p:spPr bwMode="auto">
              <a:xfrm>
                <a:off x="3578" y="3098"/>
                <a:ext cx="263"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grpSp>
            <p:nvGrpSpPr>
              <p:cNvPr id="983176" name="Group 136"/>
              <p:cNvGrpSpPr>
                <a:grpSpLocks noChangeAspect="1"/>
              </p:cNvGrpSpPr>
              <p:nvPr/>
            </p:nvGrpSpPr>
            <p:grpSpPr bwMode="auto">
              <a:xfrm>
                <a:off x="3328" y="3052"/>
                <a:ext cx="357" cy="232"/>
                <a:chOff x="1040" y="576"/>
                <a:chExt cx="756" cy="480"/>
              </a:xfrm>
            </p:grpSpPr>
            <p:sp>
              <p:nvSpPr>
                <p:cNvPr id="983177" name="Rectangle 137"/>
                <p:cNvSpPr>
                  <a:spLocks noChangeAspect="1" noChangeArrowheads="1"/>
                </p:cNvSpPr>
                <p:nvPr/>
              </p:nvSpPr>
              <p:spPr bwMode="auto">
                <a:xfrm>
                  <a:off x="1197" y="576"/>
                  <a:ext cx="480" cy="480"/>
                </a:xfrm>
                <a:prstGeom prst="rect">
                  <a:avLst/>
                </a:prstGeom>
                <a:solidFill>
                  <a:schemeClr val="bg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r"/>
                  <a:endParaRPr lang="zh-CN" altLang="en-US" sz="1000">
                    <a:latin typeface="Arial" panose="020B0604020202020204" pitchFamily="34" charset="0"/>
                    <a:ea typeface="SimSun" panose="02010600030101010101" pitchFamily="2" charset="-122"/>
                  </a:endParaRPr>
                </a:p>
              </p:txBody>
            </p:sp>
            <p:sp>
              <p:nvSpPr>
                <p:cNvPr id="983178" name="Text Box 138"/>
                <p:cNvSpPr txBox="1">
                  <a:spLocks noChangeAspect="1" noChangeArrowheads="1"/>
                </p:cNvSpPr>
                <p:nvPr/>
              </p:nvSpPr>
              <p:spPr bwMode="auto">
                <a:xfrm>
                  <a:off x="1040" y="627"/>
                  <a:ext cx="756" cy="32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altLang="zh-CN" sz="1000">
                      <a:latin typeface="Arial" panose="020B0604020202020204" pitchFamily="34" charset="0"/>
                      <a:ea typeface="SimSun" panose="02010600030101010101" pitchFamily="2" charset="-122"/>
                    </a:rPr>
                    <a:t>Ifetch</a:t>
                  </a:r>
                </a:p>
              </p:txBody>
            </p:sp>
          </p:grpSp>
          <p:sp>
            <p:nvSpPr>
              <p:cNvPr id="983179" name="Rectangle 139"/>
              <p:cNvSpPr>
                <a:spLocks noChangeAspect="1" noChangeArrowheads="1"/>
              </p:cNvSpPr>
              <p:nvPr/>
            </p:nvSpPr>
            <p:spPr bwMode="auto">
              <a:xfrm>
                <a:off x="4123" y="2947"/>
                <a:ext cx="45" cy="441"/>
              </a:xfrm>
              <a:prstGeom prst="rect">
                <a:avLst/>
              </a:prstGeom>
              <a:solidFill>
                <a:schemeClr val="accent2"/>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983180" name="Rectangle 140"/>
              <p:cNvSpPr>
                <a:spLocks noChangeAspect="1" noChangeArrowheads="1"/>
              </p:cNvSpPr>
              <p:nvPr/>
            </p:nvSpPr>
            <p:spPr bwMode="auto">
              <a:xfrm>
                <a:off x="4970" y="2947"/>
                <a:ext cx="45" cy="441"/>
              </a:xfrm>
              <a:prstGeom prst="rect">
                <a:avLst/>
              </a:prstGeom>
              <a:solidFill>
                <a:schemeClr val="accent2"/>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983181" name="Rectangle 141"/>
              <p:cNvSpPr>
                <a:spLocks noChangeAspect="1" noChangeArrowheads="1"/>
              </p:cNvSpPr>
              <p:nvPr/>
            </p:nvSpPr>
            <p:spPr bwMode="auto">
              <a:xfrm>
                <a:off x="3699" y="2947"/>
                <a:ext cx="45" cy="441"/>
              </a:xfrm>
              <a:prstGeom prst="rect">
                <a:avLst/>
              </a:prstGeom>
              <a:solidFill>
                <a:schemeClr val="accent2"/>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983182" name="Rectangle 142"/>
              <p:cNvSpPr>
                <a:spLocks noChangeAspect="1" noChangeArrowheads="1"/>
              </p:cNvSpPr>
              <p:nvPr/>
            </p:nvSpPr>
            <p:spPr bwMode="auto">
              <a:xfrm>
                <a:off x="4546" y="2950"/>
                <a:ext cx="45" cy="435"/>
              </a:xfrm>
              <a:prstGeom prst="rect">
                <a:avLst/>
              </a:prstGeom>
              <a:solidFill>
                <a:schemeClr val="accent2"/>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grpSp>
            <p:nvGrpSpPr>
              <p:cNvPr id="983183" name="Group 143"/>
              <p:cNvGrpSpPr>
                <a:grpSpLocks noChangeAspect="1"/>
              </p:cNvGrpSpPr>
              <p:nvPr/>
            </p:nvGrpSpPr>
            <p:grpSpPr bwMode="auto">
              <a:xfrm flipH="1">
                <a:off x="5046" y="3043"/>
                <a:ext cx="306" cy="233"/>
                <a:chOff x="1303" y="528"/>
                <a:chExt cx="647" cy="432"/>
              </a:xfrm>
            </p:grpSpPr>
            <p:grpSp>
              <p:nvGrpSpPr>
                <p:cNvPr id="983184" name="Group 144"/>
                <p:cNvGrpSpPr>
                  <a:grpSpLocks noChangeAspect="1"/>
                </p:cNvGrpSpPr>
                <p:nvPr/>
              </p:nvGrpSpPr>
              <p:grpSpPr bwMode="auto">
                <a:xfrm>
                  <a:off x="1374" y="528"/>
                  <a:ext cx="480" cy="432"/>
                  <a:chOff x="1392" y="528"/>
                  <a:chExt cx="480" cy="432"/>
                </a:xfrm>
              </p:grpSpPr>
              <p:sp>
                <p:nvSpPr>
                  <p:cNvPr id="983185" name="Rectangle 145"/>
                  <p:cNvSpPr>
                    <a:spLocks noChangeAspect="1" noChangeArrowheads="1"/>
                  </p:cNvSpPr>
                  <p:nvPr/>
                </p:nvSpPr>
                <p:spPr bwMode="auto">
                  <a:xfrm>
                    <a:off x="1632" y="528"/>
                    <a:ext cx="240" cy="427"/>
                  </a:xfrm>
                  <a:prstGeom prst="rect">
                    <a:avLst/>
                  </a:prstGeom>
                  <a:solidFill>
                    <a:schemeClr val="accent1"/>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983186" name="Rectangle 146"/>
                  <p:cNvSpPr>
                    <a:spLocks noChangeAspect="1" noChangeArrowheads="1"/>
                  </p:cNvSpPr>
                  <p:nvPr/>
                </p:nvSpPr>
                <p:spPr bwMode="auto">
                  <a:xfrm>
                    <a:off x="1392" y="528"/>
                    <a:ext cx="480" cy="432"/>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a:latin typeface="Arial" panose="020B0604020202020204" pitchFamily="34" charset="0"/>
                      <a:ea typeface="SimSun" panose="02010600030101010101" pitchFamily="2" charset="-122"/>
                    </a:endParaRPr>
                  </a:p>
                </p:txBody>
              </p:sp>
            </p:grpSp>
            <p:sp>
              <p:nvSpPr>
                <p:cNvPr id="983187" name="Text Box 147"/>
                <p:cNvSpPr txBox="1">
                  <a:spLocks noChangeAspect="1" noChangeArrowheads="1"/>
                </p:cNvSpPr>
                <p:nvPr/>
              </p:nvSpPr>
              <p:spPr bwMode="auto">
                <a:xfrm>
                  <a:off x="1303" y="574"/>
                  <a:ext cx="647" cy="286"/>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altLang="zh-CN" sz="1000">
                      <a:latin typeface="Arial" panose="020B0604020202020204" pitchFamily="34" charset="0"/>
                      <a:ea typeface="SimSun" panose="02010600030101010101" pitchFamily="2" charset="-122"/>
                    </a:rPr>
                    <a:t>Reg</a:t>
                  </a:r>
                </a:p>
              </p:txBody>
            </p:sp>
          </p:grpSp>
          <p:grpSp>
            <p:nvGrpSpPr>
              <p:cNvPr id="983188" name="Group 148"/>
              <p:cNvGrpSpPr>
                <a:grpSpLocks/>
              </p:cNvGrpSpPr>
              <p:nvPr/>
            </p:nvGrpSpPr>
            <p:grpSpPr bwMode="auto">
              <a:xfrm>
                <a:off x="3757" y="3459"/>
                <a:ext cx="2023" cy="441"/>
                <a:chOff x="1926" y="1200"/>
                <a:chExt cx="1992" cy="441"/>
              </a:xfrm>
            </p:grpSpPr>
            <p:grpSp>
              <p:nvGrpSpPr>
                <p:cNvPr id="983189" name="Group 149"/>
                <p:cNvGrpSpPr>
                  <a:grpSpLocks noChangeAspect="1"/>
                </p:cNvGrpSpPr>
                <p:nvPr/>
              </p:nvGrpSpPr>
              <p:grpSpPr bwMode="auto">
                <a:xfrm>
                  <a:off x="2390" y="1304"/>
                  <a:ext cx="301" cy="233"/>
                  <a:chOff x="1291" y="528"/>
                  <a:chExt cx="650" cy="432"/>
                </a:xfrm>
              </p:grpSpPr>
              <p:grpSp>
                <p:nvGrpSpPr>
                  <p:cNvPr id="983190" name="Group 150"/>
                  <p:cNvGrpSpPr>
                    <a:grpSpLocks noChangeAspect="1"/>
                  </p:cNvGrpSpPr>
                  <p:nvPr/>
                </p:nvGrpSpPr>
                <p:grpSpPr bwMode="auto">
                  <a:xfrm>
                    <a:off x="1374" y="528"/>
                    <a:ext cx="480" cy="432"/>
                    <a:chOff x="1392" y="528"/>
                    <a:chExt cx="480" cy="432"/>
                  </a:xfrm>
                </p:grpSpPr>
                <p:sp>
                  <p:nvSpPr>
                    <p:cNvPr id="983191" name="Rectangle 151"/>
                    <p:cNvSpPr>
                      <a:spLocks noChangeAspect="1" noChangeArrowheads="1"/>
                    </p:cNvSpPr>
                    <p:nvPr/>
                  </p:nvSpPr>
                  <p:spPr bwMode="auto">
                    <a:xfrm>
                      <a:off x="1632" y="528"/>
                      <a:ext cx="240" cy="427"/>
                    </a:xfrm>
                    <a:prstGeom prst="rect">
                      <a:avLst/>
                    </a:prstGeom>
                    <a:solidFill>
                      <a:schemeClr val="accent1"/>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983192" name="Rectangle 152"/>
                    <p:cNvSpPr>
                      <a:spLocks noChangeAspect="1" noChangeArrowheads="1"/>
                    </p:cNvSpPr>
                    <p:nvPr/>
                  </p:nvSpPr>
                  <p:spPr bwMode="auto">
                    <a:xfrm>
                      <a:off x="1392" y="528"/>
                      <a:ext cx="480" cy="432"/>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a:latin typeface="Arial" panose="020B0604020202020204" pitchFamily="34" charset="0"/>
                        <a:ea typeface="SimSun" panose="02010600030101010101" pitchFamily="2" charset="-122"/>
                      </a:endParaRPr>
                    </a:p>
                  </p:txBody>
                </p:sp>
              </p:grpSp>
              <p:sp>
                <p:nvSpPr>
                  <p:cNvPr id="983193" name="Text Box 153"/>
                  <p:cNvSpPr txBox="1">
                    <a:spLocks noChangeAspect="1" noChangeArrowheads="1"/>
                  </p:cNvSpPr>
                  <p:nvPr/>
                </p:nvSpPr>
                <p:spPr bwMode="auto">
                  <a:xfrm>
                    <a:off x="1291" y="574"/>
                    <a:ext cx="650" cy="286"/>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altLang="zh-CN" sz="1000">
                        <a:latin typeface="Arial" panose="020B0604020202020204" pitchFamily="34" charset="0"/>
                        <a:ea typeface="SimSun" panose="02010600030101010101" pitchFamily="2" charset="-122"/>
                      </a:rPr>
                      <a:t>Reg</a:t>
                    </a:r>
                  </a:p>
                </p:txBody>
              </p:sp>
            </p:grpSp>
            <p:sp>
              <p:nvSpPr>
                <p:cNvPr id="983194" name="Line 154"/>
                <p:cNvSpPr>
                  <a:spLocks noChangeAspect="1" noChangeShapeType="1"/>
                </p:cNvSpPr>
                <p:nvPr/>
              </p:nvSpPr>
              <p:spPr bwMode="auto">
                <a:xfrm>
                  <a:off x="2651" y="1351"/>
                  <a:ext cx="2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983195" name="Line 155"/>
                <p:cNvSpPr>
                  <a:spLocks noChangeAspect="1" noChangeShapeType="1"/>
                </p:cNvSpPr>
                <p:nvPr/>
              </p:nvSpPr>
              <p:spPr bwMode="auto">
                <a:xfrm>
                  <a:off x="2651" y="1490"/>
                  <a:ext cx="2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grpSp>
              <p:nvGrpSpPr>
                <p:cNvPr id="983196" name="Group 156"/>
                <p:cNvGrpSpPr>
                  <a:grpSpLocks noChangeAspect="1"/>
                </p:cNvGrpSpPr>
                <p:nvPr/>
              </p:nvGrpSpPr>
              <p:grpSpPr bwMode="auto">
                <a:xfrm>
                  <a:off x="2851" y="1235"/>
                  <a:ext cx="218" cy="371"/>
                  <a:chOff x="2991" y="411"/>
                  <a:chExt cx="393" cy="768"/>
                </a:xfrm>
              </p:grpSpPr>
              <p:sp>
                <p:nvSpPr>
                  <p:cNvPr id="983197" name="AutoShape 157"/>
                  <p:cNvSpPr>
                    <a:spLocks noChangeAspect="1" noChangeArrowheads="1"/>
                  </p:cNvSpPr>
                  <p:nvPr/>
                </p:nvSpPr>
                <p:spPr bwMode="auto">
                  <a:xfrm rot="-5400000">
                    <a:off x="2798" y="626"/>
                    <a:ext cx="768" cy="337"/>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solidFill>
                    <a:schemeClr val="bg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sz="1000">
                      <a:latin typeface="Arial" panose="020B0604020202020204" pitchFamily="34" charset="0"/>
                      <a:ea typeface="SimSun" panose="02010600030101010101" pitchFamily="2" charset="-122"/>
                    </a:endParaRPr>
                  </a:p>
                </p:txBody>
              </p:sp>
              <p:sp>
                <p:nvSpPr>
                  <p:cNvPr id="983198" name="AutoShape 158"/>
                  <p:cNvSpPr>
                    <a:spLocks noChangeAspect="1" noChangeArrowheads="1"/>
                  </p:cNvSpPr>
                  <p:nvPr/>
                </p:nvSpPr>
                <p:spPr bwMode="auto">
                  <a:xfrm rot="5400000">
                    <a:off x="2957" y="705"/>
                    <a:ext cx="248" cy="180"/>
                  </a:xfrm>
                  <a:prstGeom prst="triangle">
                    <a:avLst>
                      <a:gd name="adj" fmla="val 50000"/>
                    </a:avLst>
                  </a:prstGeom>
                  <a:solidFill>
                    <a:schemeClr val="bg1"/>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983199" name="Freeform 159"/>
                  <p:cNvSpPr>
                    <a:spLocks noChangeAspect="1"/>
                  </p:cNvSpPr>
                  <p:nvPr/>
                </p:nvSpPr>
                <p:spPr bwMode="auto">
                  <a:xfrm rot="5400000">
                    <a:off x="2974" y="725"/>
                    <a:ext cx="218" cy="139"/>
                  </a:xfrm>
                  <a:custGeom>
                    <a:avLst/>
                    <a:gdLst>
                      <a:gd name="T0" fmla="*/ 0 w 384"/>
                      <a:gd name="T1" fmla="*/ 288 h 288"/>
                      <a:gd name="T2" fmla="*/ 192 w 384"/>
                      <a:gd name="T3" fmla="*/ 0 h 288"/>
                      <a:gd name="T4" fmla="*/ 384 w 384"/>
                      <a:gd name="T5" fmla="*/ 288 h 288"/>
                    </a:gdLst>
                    <a:ahLst/>
                    <a:cxnLst>
                      <a:cxn ang="0">
                        <a:pos x="T0" y="T1"/>
                      </a:cxn>
                      <a:cxn ang="0">
                        <a:pos x="T2" y="T3"/>
                      </a:cxn>
                      <a:cxn ang="0">
                        <a:pos x="T4" y="T5"/>
                      </a:cxn>
                    </a:cxnLst>
                    <a:rect l="0" t="0" r="r" b="b"/>
                    <a:pathLst>
                      <a:path w="384" h="288">
                        <a:moveTo>
                          <a:pt x="0" y="288"/>
                        </a:moveTo>
                        <a:lnTo>
                          <a:pt x="192" y="0"/>
                        </a:lnTo>
                        <a:lnTo>
                          <a:pt x="384" y="288"/>
                        </a:ln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983200" name="Text Box 160"/>
                  <p:cNvSpPr txBox="1">
                    <a:spLocks noChangeAspect="1" noChangeArrowheads="1"/>
                  </p:cNvSpPr>
                  <p:nvPr/>
                </p:nvSpPr>
                <p:spPr bwMode="auto">
                  <a:xfrm rot="-5400000">
                    <a:off x="2937" y="585"/>
                    <a:ext cx="582" cy="31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altLang="zh-CN" sz="1000">
                        <a:latin typeface="Arial" panose="020B0604020202020204" pitchFamily="34" charset="0"/>
                        <a:ea typeface="SimSun" panose="02010600030101010101" pitchFamily="2" charset="-122"/>
                      </a:rPr>
                      <a:t>ALU</a:t>
                    </a:r>
                  </a:p>
                </p:txBody>
              </p:sp>
            </p:grpSp>
            <p:sp>
              <p:nvSpPr>
                <p:cNvPr id="983201" name="Line 161"/>
                <p:cNvSpPr>
                  <a:spLocks noChangeAspect="1" noChangeShapeType="1"/>
                </p:cNvSpPr>
                <p:nvPr/>
              </p:nvSpPr>
              <p:spPr bwMode="auto">
                <a:xfrm>
                  <a:off x="3052" y="1421"/>
                  <a:ext cx="245"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983202" name="Line 162"/>
                <p:cNvSpPr>
                  <a:spLocks noChangeAspect="1" noChangeShapeType="1"/>
                </p:cNvSpPr>
                <p:nvPr/>
              </p:nvSpPr>
              <p:spPr bwMode="auto">
                <a:xfrm>
                  <a:off x="3475" y="1421"/>
                  <a:ext cx="245"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grpSp>
              <p:nvGrpSpPr>
                <p:cNvPr id="983203" name="Group 163"/>
                <p:cNvGrpSpPr>
                  <a:grpSpLocks noChangeAspect="1"/>
                </p:cNvGrpSpPr>
                <p:nvPr/>
              </p:nvGrpSpPr>
              <p:grpSpPr bwMode="auto">
                <a:xfrm>
                  <a:off x="3150" y="1305"/>
                  <a:ext cx="401" cy="232"/>
                  <a:chOff x="3726" y="576"/>
                  <a:chExt cx="865" cy="480"/>
                </a:xfrm>
              </p:grpSpPr>
              <p:sp>
                <p:nvSpPr>
                  <p:cNvPr id="983204" name="Rectangle 164"/>
                  <p:cNvSpPr>
                    <a:spLocks noChangeAspect="1" noChangeArrowheads="1"/>
                  </p:cNvSpPr>
                  <p:nvPr/>
                </p:nvSpPr>
                <p:spPr bwMode="auto">
                  <a:xfrm>
                    <a:off x="3915" y="576"/>
                    <a:ext cx="480" cy="480"/>
                  </a:xfrm>
                  <a:prstGeom prst="rect">
                    <a:avLst/>
                  </a:prstGeom>
                  <a:solidFill>
                    <a:schemeClr val="bg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r"/>
                    <a:endParaRPr lang="zh-CN" altLang="en-US" sz="1000">
                      <a:latin typeface="Arial" panose="020B0604020202020204" pitchFamily="34" charset="0"/>
                      <a:ea typeface="SimSun" panose="02010600030101010101" pitchFamily="2" charset="-122"/>
                    </a:endParaRPr>
                  </a:p>
                </p:txBody>
              </p:sp>
              <p:sp>
                <p:nvSpPr>
                  <p:cNvPr id="983205" name="Text Box 165"/>
                  <p:cNvSpPr txBox="1">
                    <a:spLocks noChangeAspect="1" noChangeArrowheads="1"/>
                  </p:cNvSpPr>
                  <p:nvPr/>
                </p:nvSpPr>
                <p:spPr bwMode="auto">
                  <a:xfrm>
                    <a:off x="3726" y="628"/>
                    <a:ext cx="865" cy="31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altLang="zh-CN" sz="1000">
                        <a:latin typeface="Arial" panose="020B0604020202020204" pitchFamily="34" charset="0"/>
                        <a:ea typeface="SimSun" panose="02010600030101010101" pitchFamily="2" charset="-122"/>
                      </a:rPr>
                      <a:t>DMem</a:t>
                    </a:r>
                  </a:p>
                </p:txBody>
              </p:sp>
            </p:grpSp>
            <p:sp>
              <p:nvSpPr>
                <p:cNvPr id="983206" name="Freeform 166"/>
                <p:cNvSpPr>
                  <a:spLocks noChangeAspect="1"/>
                </p:cNvSpPr>
                <p:nvPr/>
              </p:nvSpPr>
              <p:spPr bwMode="auto">
                <a:xfrm>
                  <a:off x="3208" y="1421"/>
                  <a:ext cx="332" cy="185"/>
                </a:xfrm>
                <a:custGeom>
                  <a:avLst/>
                  <a:gdLst>
                    <a:gd name="T0" fmla="*/ 0 w 816"/>
                    <a:gd name="T1" fmla="*/ 0 h 384"/>
                    <a:gd name="T2" fmla="*/ 0 w 816"/>
                    <a:gd name="T3" fmla="*/ 384 h 384"/>
                    <a:gd name="T4" fmla="*/ 720 w 816"/>
                    <a:gd name="T5" fmla="*/ 384 h 384"/>
                    <a:gd name="T6" fmla="*/ 720 w 816"/>
                    <a:gd name="T7" fmla="*/ 144 h 384"/>
                    <a:gd name="T8" fmla="*/ 816 w 816"/>
                    <a:gd name="T9" fmla="*/ 144 h 384"/>
                  </a:gdLst>
                  <a:ahLst/>
                  <a:cxnLst>
                    <a:cxn ang="0">
                      <a:pos x="T0" y="T1"/>
                    </a:cxn>
                    <a:cxn ang="0">
                      <a:pos x="T2" y="T3"/>
                    </a:cxn>
                    <a:cxn ang="0">
                      <a:pos x="T4" y="T5"/>
                    </a:cxn>
                    <a:cxn ang="0">
                      <a:pos x="T6" y="T7"/>
                    </a:cxn>
                    <a:cxn ang="0">
                      <a:pos x="T8" y="T9"/>
                    </a:cxn>
                  </a:cxnLst>
                  <a:rect l="0" t="0" r="r" b="b"/>
                  <a:pathLst>
                    <a:path w="816" h="384">
                      <a:moveTo>
                        <a:pt x="0" y="0"/>
                      </a:moveTo>
                      <a:lnTo>
                        <a:pt x="0" y="384"/>
                      </a:lnTo>
                      <a:lnTo>
                        <a:pt x="720" y="384"/>
                      </a:lnTo>
                      <a:lnTo>
                        <a:pt x="720" y="144"/>
                      </a:lnTo>
                      <a:lnTo>
                        <a:pt x="816" y="144"/>
                      </a:ln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983207" name="Line 167"/>
                <p:cNvSpPr>
                  <a:spLocks noChangeAspect="1" noChangeShapeType="1"/>
                </p:cNvSpPr>
                <p:nvPr/>
              </p:nvSpPr>
              <p:spPr bwMode="auto">
                <a:xfrm>
                  <a:off x="2199" y="1491"/>
                  <a:ext cx="23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983208" name="Line 168"/>
                <p:cNvSpPr>
                  <a:spLocks noChangeAspect="1" noChangeShapeType="1"/>
                </p:cNvSpPr>
                <p:nvPr/>
              </p:nvSpPr>
              <p:spPr bwMode="auto">
                <a:xfrm>
                  <a:off x="2169" y="1351"/>
                  <a:ext cx="259"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grpSp>
              <p:nvGrpSpPr>
                <p:cNvPr id="983209" name="Group 169"/>
                <p:cNvGrpSpPr>
                  <a:grpSpLocks noChangeAspect="1"/>
                </p:cNvGrpSpPr>
                <p:nvPr/>
              </p:nvGrpSpPr>
              <p:grpSpPr bwMode="auto">
                <a:xfrm>
                  <a:off x="1926" y="1305"/>
                  <a:ext cx="351" cy="232"/>
                  <a:chOff x="1046" y="576"/>
                  <a:chExt cx="757" cy="480"/>
                </a:xfrm>
              </p:grpSpPr>
              <p:sp>
                <p:nvSpPr>
                  <p:cNvPr id="983210" name="Rectangle 170"/>
                  <p:cNvSpPr>
                    <a:spLocks noChangeAspect="1" noChangeArrowheads="1"/>
                  </p:cNvSpPr>
                  <p:nvPr/>
                </p:nvSpPr>
                <p:spPr bwMode="auto">
                  <a:xfrm>
                    <a:off x="1197" y="576"/>
                    <a:ext cx="480" cy="480"/>
                  </a:xfrm>
                  <a:prstGeom prst="rect">
                    <a:avLst/>
                  </a:prstGeom>
                  <a:solidFill>
                    <a:schemeClr val="bg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r"/>
                    <a:endParaRPr lang="zh-CN" altLang="en-US" sz="1000">
                      <a:latin typeface="Arial" panose="020B0604020202020204" pitchFamily="34" charset="0"/>
                      <a:ea typeface="SimSun" panose="02010600030101010101" pitchFamily="2" charset="-122"/>
                    </a:endParaRPr>
                  </a:p>
                </p:txBody>
              </p:sp>
              <p:sp>
                <p:nvSpPr>
                  <p:cNvPr id="983211" name="Text Box 171"/>
                  <p:cNvSpPr txBox="1">
                    <a:spLocks noChangeAspect="1" noChangeArrowheads="1"/>
                  </p:cNvSpPr>
                  <p:nvPr/>
                </p:nvSpPr>
                <p:spPr bwMode="auto">
                  <a:xfrm>
                    <a:off x="1046" y="627"/>
                    <a:ext cx="757" cy="32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altLang="zh-CN" sz="1000">
                        <a:latin typeface="Arial" panose="020B0604020202020204" pitchFamily="34" charset="0"/>
                        <a:ea typeface="SimSun" panose="02010600030101010101" pitchFamily="2" charset="-122"/>
                      </a:rPr>
                      <a:t>Ifetch</a:t>
                    </a:r>
                  </a:p>
                </p:txBody>
              </p:sp>
            </p:grpSp>
            <p:grpSp>
              <p:nvGrpSpPr>
                <p:cNvPr id="983212" name="Group 172"/>
                <p:cNvGrpSpPr>
                  <a:grpSpLocks/>
                </p:cNvGrpSpPr>
                <p:nvPr/>
              </p:nvGrpSpPr>
              <p:grpSpPr bwMode="auto">
                <a:xfrm>
                  <a:off x="2288" y="1200"/>
                  <a:ext cx="1297" cy="441"/>
                  <a:chOff x="2112" y="528"/>
                  <a:chExt cx="2088" cy="681"/>
                </a:xfrm>
              </p:grpSpPr>
              <p:sp>
                <p:nvSpPr>
                  <p:cNvPr id="983213" name="Rectangle 173"/>
                  <p:cNvSpPr>
                    <a:spLocks noChangeAspect="1" noChangeArrowheads="1"/>
                  </p:cNvSpPr>
                  <p:nvPr/>
                </p:nvSpPr>
                <p:spPr bwMode="auto">
                  <a:xfrm>
                    <a:off x="2784" y="528"/>
                    <a:ext cx="72" cy="681"/>
                  </a:xfrm>
                  <a:prstGeom prst="rect">
                    <a:avLst/>
                  </a:prstGeom>
                  <a:solidFill>
                    <a:schemeClr val="accent2"/>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983214" name="Rectangle 174"/>
                  <p:cNvSpPr>
                    <a:spLocks noChangeAspect="1" noChangeArrowheads="1"/>
                  </p:cNvSpPr>
                  <p:nvPr/>
                </p:nvSpPr>
                <p:spPr bwMode="auto">
                  <a:xfrm>
                    <a:off x="4128" y="528"/>
                    <a:ext cx="72" cy="681"/>
                  </a:xfrm>
                  <a:prstGeom prst="rect">
                    <a:avLst/>
                  </a:prstGeom>
                  <a:solidFill>
                    <a:schemeClr val="accent2"/>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983215" name="Rectangle 175"/>
                  <p:cNvSpPr>
                    <a:spLocks noChangeAspect="1" noChangeArrowheads="1"/>
                  </p:cNvSpPr>
                  <p:nvPr/>
                </p:nvSpPr>
                <p:spPr bwMode="auto">
                  <a:xfrm>
                    <a:off x="2112" y="528"/>
                    <a:ext cx="72" cy="681"/>
                  </a:xfrm>
                  <a:prstGeom prst="rect">
                    <a:avLst/>
                  </a:prstGeom>
                  <a:solidFill>
                    <a:schemeClr val="accent2"/>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983216" name="Rectangle 176"/>
                  <p:cNvSpPr>
                    <a:spLocks noChangeAspect="1" noChangeArrowheads="1"/>
                  </p:cNvSpPr>
                  <p:nvPr/>
                </p:nvSpPr>
                <p:spPr bwMode="auto">
                  <a:xfrm>
                    <a:off x="3456" y="532"/>
                    <a:ext cx="71" cy="672"/>
                  </a:xfrm>
                  <a:prstGeom prst="rect">
                    <a:avLst/>
                  </a:prstGeom>
                  <a:solidFill>
                    <a:schemeClr val="accent2"/>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grpSp>
            <p:grpSp>
              <p:nvGrpSpPr>
                <p:cNvPr id="983217" name="Group 177"/>
                <p:cNvGrpSpPr>
                  <a:grpSpLocks noChangeAspect="1"/>
                </p:cNvGrpSpPr>
                <p:nvPr/>
              </p:nvGrpSpPr>
              <p:grpSpPr bwMode="auto">
                <a:xfrm flipH="1">
                  <a:off x="3618" y="1296"/>
                  <a:ext cx="300" cy="233"/>
                  <a:chOff x="1309" y="528"/>
                  <a:chExt cx="644" cy="432"/>
                </a:xfrm>
              </p:grpSpPr>
              <p:grpSp>
                <p:nvGrpSpPr>
                  <p:cNvPr id="983218" name="Group 178"/>
                  <p:cNvGrpSpPr>
                    <a:grpSpLocks noChangeAspect="1"/>
                  </p:cNvGrpSpPr>
                  <p:nvPr/>
                </p:nvGrpSpPr>
                <p:grpSpPr bwMode="auto">
                  <a:xfrm>
                    <a:off x="1374" y="528"/>
                    <a:ext cx="480" cy="432"/>
                    <a:chOff x="1392" y="528"/>
                    <a:chExt cx="480" cy="432"/>
                  </a:xfrm>
                </p:grpSpPr>
                <p:sp>
                  <p:nvSpPr>
                    <p:cNvPr id="983219" name="Rectangle 179"/>
                    <p:cNvSpPr>
                      <a:spLocks noChangeAspect="1" noChangeArrowheads="1"/>
                    </p:cNvSpPr>
                    <p:nvPr/>
                  </p:nvSpPr>
                  <p:spPr bwMode="auto">
                    <a:xfrm>
                      <a:off x="1632" y="528"/>
                      <a:ext cx="240" cy="427"/>
                    </a:xfrm>
                    <a:prstGeom prst="rect">
                      <a:avLst/>
                    </a:prstGeom>
                    <a:solidFill>
                      <a:schemeClr val="accent1"/>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983220" name="Rectangle 180"/>
                    <p:cNvSpPr>
                      <a:spLocks noChangeAspect="1" noChangeArrowheads="1"/>
                    </p:cNvSpPr>
                    <p:nvPr/>
                  </p:nvSpPr>
                  <p:spPr bwMode="auto">
                    <a:xfrm>
                      <a:off x="1392" y="528"/>
                      <a:ext cx="480" cy="432"/>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a:latin typeface="Arial" panose="020B0604020202020204" pitchFamily="34" charset="0"/>
                        <a:ea typeface="SimSun" panose="02010600030101010101" pitchFamily="2" charset="-122"/>
                      </a:endParaRPr>
                    </a:p>
                  </p:txBody>
                </p:sp>
              </p:grpSp>
              <p:sp>
                <p:nvSpPr>
                  <p:cNvPr id="983221" name="Text Box 181"/>
                  <p:cNvSpPr txBox="1">
                    <a:spLocks noChangeAspect="1" noChangeArrowheads="1"/>
                  </p:cNvSpPr>
                  <p:nvPr/>
                </p:nvSpPr>
                <p:spPr bwMode="auto">
                  <a:xfrm>
                    <a:off x="1309" y="574"/>
                    <a:ext cx="644" cy="286"/>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altLang="zh-CN" sz="1000">
                        <a:latin typeface="Arial" panose="020B0604020202020204" pitchFamily="34" charset="0"/>
                        <a:ea typeface="SimSun" panose="02010600030101010101" pitchFamily="2" charset="-122"/>
                      </a:rPr>
                      <a:t>Reg</a:t>
                    </a:r>
                  </a:p>
                </p:txBody>
              </p:sp>
            </p:grpSp>
          </p:grpSp>
          <p:sp>
            <p:nvSpPr>
              <p:cNvPr id="983222" name="Rectangle 182"/>
              <p:cNvSpPr>
                <a:spLocks noChangeAspect="1" noChangeArrowheads="1"/>
              </p:cNvSpPr>
              <p:nvPr/>
            </p:nvSpPr>
            <p:spPr bwMode="auto">
              <a:xfrm>
                <a:off x="3716" y="3450"/>
                <a:ext cx="45" cy="441"/>
              </a:xfrm>
              <a:prstGeom prst="rect">
                <a:avLst/>
              </a:prstGeom>
              <a:solidFill>
                <a:schemeClr val="accent2"/>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983223" name="Line 183"/>
              <p:cNvSpPr>
                <a:spLocks noChangeShapeType="1"/>
              </p:cNvSpPr>
              <p:nvPr/>
            </p:nvSpPr>
            <p:spPr bwMode="auto">
              <a:xfrm>
                <a:off x="3312" y="1584"/>
                <a:ext cx="384" cy="2064"/>
              </a:xfrm>
              <a:prstGeom prst="line">
                <a:avLst/>
              </a:prstGeom>
              <a:noFill/>
              <a:ln w="76200">
                <a:solidFill>
                  <a:schemeClr va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983224" name="Rectangle 184"/>
              <p:cNvSpPr>
                <a:spLocks noChangeAspect="1" noChangeArrowheads="1"/>
              </p:cNvSpPr>
              <p:nvPr/>
            </p:nvSpPr>
            <p:spPr bwMode="auto">
              <a:xfrm>
                <a:off x="3264" y="2928"/>
                <a:ext cx="45" cy="441"/>
              </a:xfrm>
              <a:prstGeom prst="rect">
                <a:avLst/>
              </a:prstGeom>
              <a:solidFill>
                <a:schemeClr val="accent2"/>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983225" name="Rectangle 185"/>
              <p:cNvSpPr>
                <a:spLocks noChangeAspect="1" noChangeArrowheads="1"/>
              </p:cNvSpPr>
              <p:nvPr/>
            </p:nvSpPr>
            <p:spPr bwMode="auto">
              <a:xfrm>
                <a:off x="3264" y="2928"/>
                <a:ext cx="45" cy="441"/>
              </a:xfrm>
              <a:prstGeom prst="rect">
                <a:avLst/>
              </a:prstGeom>
              <a:solidFill>
                <a:schemeClr val="accent2"/>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983226" name="Rectangle 186"/>
              <p:cNvSpPr>
                <a:spLocks noChangeAspect="1" noChangeArrowheads="1"/>
              </p:cNvSpPr>
              <p:nvPr/>
            </p:nvSpPr>
            <p:spPr bwMode="auto">
              <a:xfrm>
                <a:off x="2832" y="2400"/>
                <a:ext cx="45" cy="441"/>
              </a:xfrm>
              <a:prstGeom prst="rect">
                <a:avLst/>
              </a:prstGeom>
              <a:solidFill>
                <a:schemeClr val="accent2"/>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983227" name="Rectangle 187"/>
              <p:cNvSpPr>
                <a:spLocks noChangeAspect="1" noChangeArrowheads="1"/>
              </p:cNvSpPr>
              <p:nvPr/>
            </p:nvSpPr>
            <p:spPr bwMode="auto">
              <a:xfrm>
                <a:off x="2417" y="1862"/>
                <a:ext cx="45" cy="441"/>
              </a:xfrm>
              <a:prstGeom prst="rect">
                <a:avLst/>
              </a:prstGeom>
              <a:solidFill>
                <a:schemeClr val="accent2"/>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983228" name="Rectangle 188"/>
              <p:cNvSpPr>
                <a:spLocks noChangeAspect="1" noChangeArrowheads="1"/>
              </p:cNvSpPr>
              <p:nvPr/>
            </p:nvSpPr>
            <p:spPr bwMode="auto">
              <a:xfrm>
                <a:off x="2047" y="1344"/>
                <a:ext cx="45" cy="441"/>
              </a:xfrm>
              <a:prstGeom prst="rect">
                <a:avLst/>
              </a:prstGeom>
              <a:solidFill>
                <a:schemeClr val="accent2"/>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grpSp>
      </p:grpSp>
      <p:sp>
        <p:nvSpPr>
          <p:cNvPr id="983229" name="Text Box 189"/>
          <p:cNvSpPr txBox="1">
            <a:spLocks noChangeArrowheads="1"/>
          </p:cNvSpPr>
          <p:nvPr/>
        </p:nvSpPr>
        <p:spPr bwMode="auto">
          <a:xfrm>
            <a:off x="2244725" y="6019800"/>
            <a:ext cx="446789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solidFill>
                  <a:srgbClr val="CC0000"/>
                </a:solidFill>
              </a:rPr>
              <a:t>The penalty when branch take is 3 cycles!</a:t>
            </a:r>
            <a:endParaRPr lang="en-US" altLang="zh-CN">
              <a:solidFill>
                <a:srgbClr val="CC0000"/>
              </a:solidFill>
              <a:ea typeface="SimSun" panose="02010600030101010101" pitchFamily="2" charset="-122"/>
            </a:endParaRPr>
          </a:p>
        </p:txBody>
      </p:sp>
    </p:spTree>
    <p:extLst>
      <p:ext uri="{BB962C8B-B14F-4D97-AF65-F5344CB8AC3E}">
        <p14:creationId xmlns:p14="http://schemas.microsoft.com/office/powerpoint/2010/main" val="11310094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5090" name="Rectangle 2"/>
          <p:cNvSpPr>
            <a:spLocks noGrp="1" noChangeArrowheads="1"/>
          </p:cNvSpPr>
          <p:nvPr>
            <p:ph type="title"/>
          </p:nvPr>
        </p:nvSpPr>
        <p:spPr/>
        <p:txBody>
          <a:bodyPr/>
          <a:lstStyle/>
          <a:p>
            <a:r>
              <a:rPr lang="en-US" altLang="en-US"/>
              <a:t>Branch Hazards</a:t>
            </a:r>
          </a:p>
        </p:txBody>
      </p:sp>
      <p:sp>
        <p:nvSpPr>
          <p:cNvPr id="985091" name="Rectangle 3"/>
          <p:cNvSpPr>
            <a:spLocks noGrp="1" noChangeArrowheads="1"/>
          </p:cNvSpPr>
          <p:nvPr>
            <p:ph type="body" idx="1"/>
          </p:nvPr>
        </p:nvSpPr>
        <p:spPr>
          <a:xfrm>
            <a:off x="227012" y="1143000"/>
            <a:ext cx="11506200" cy="4114800"/>
          </a:xfrm>
        </p:spPr>
        <p:txBody>
          <a:bodyPr/>
          <a:lstStyle/>
          <a:p>
            <a:r>
              <a:rPr lang="en-US" altLang="en-US" dirty="0"/>
              <a:t>Just stalling for each branch is not practical</a:t>
            </a:r>
          </a:p>
          <a:p>
            <a:r>
              <a:rPr lang="en-US" altLang="en-US" dirty="0"/>
              <a:t>Common assumption: branch not taken</a:t>
            </a:r>
          </a:p>
          <a:p>
            <a:r>
              <a:rPr lang="en-US" altLang="en-US" dirty="0"/>
              <a:t>When assumption fails: flush three instructions</a:t>
            </a:r>
          </a:p>
        </p:txBody>
      </p:sp>
      <p:pic>
        <p:nvPicPr>
          <p:cNvPr id="985093" name="Picture 5"/>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89212" y="3124200"/>
            <a:ext cx="6059970" cy="32522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96944226"/>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7138" name="Rectangle 2"/>
          <p:cNvSpPr>
            <a:spLocks noGrp="1" noChangeArrowheads="1"/>
          </p:cNvSpPr>
          <p:nvPr>
            <p:ph type="title"/>
          </p:nvPr>
        </p:nvSpPr>
        <p:spPr>
          <a:xfrm>
            <a:off x="609441" y="274638"/>
            <a:ext cx="10056971" cy="868362"/>
          </a:xfrm>
        </p:spPr>
        <p:txBody>
          <a:bodyPr/>
          <a:lstStyle/>
          <a:p>
            <a:r>
              <a:rPr lang="en-US" altLang="zh-CN" dirty="0">
                <a:ea typeface="SimSun" panose="02010600030101010101" pitchFamily="2" charset="-122"/>
              </a:rPr>
              <a:t>Basic Pipelined Processor</a:t>
            </a:r>
          </a:p>
        </p:txBody>
      </p:sp>
      <p:pic>
        <p:nvPicPr>
          <p:cNvPr id="98713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98612" y="1058864"/>
            <a:ext cx="8915400" cy="4579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87140" name="Line 4"/>
          <p:cNvSpPr>
            <a:spLocks noChangeShapeType="1"/>
          </p:cNvSpPr>
          <p:nvPr/>
        </p:nvSpPr>
        <p:spPr bwMode="auto">
          <a:xfrm>
            <a:off x="10514012" y="4038600"/>
            <a:ext cx="0" cy="1600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IE"/>
          </a:p>
        </p:txBody>
      </p:sp>
      <p:sp>
        <p:nvSpPr>
          <p:cNvPr id="987141" name="Rectangle 5"/>
          <p:cNvSpPr>
            <a:spLocks noChangeArrowheads="1"/>
          </p:cNvSpPr>
          <p:nvPr/>
        </p:nvSpPr>
        <p:spPr bwMode="auto">
          <a:xfrm>
            <a:off x="2179638" y="5943600"/>
            <a:ext cx="616066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solidFill>
                  <a:srgbClr val="CC0000"/>
                </a:solidFill>
                <a:ea typeface="SimSun" panose="02010600030101010101" pitchFamily="2" charset="-122"/>
              </a:rPr>
              <a:t>In our original Design, branches have a penalty of 3 cycles</a:t>
            </a:r>
          </a:p>
        </p:txBody>
      </p:sp>
    </p:spTree>
    <p:extLst>
      <p:ext uri="{BB962C8B-B14F-4D97-AF65-F5344CB8AC3E}">
        <p14:creationId xmlns:p14="http://schemas.microsoft.com/office/powerpoint/2010/main" val="3431046532"/>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9186" name="Rectangle 2"/>
          <p:cNvSpPr>
            <a:spLocks noGrp="1" noChangeArrowheads="1"/>
          </p:cNvSpPr>
          <p:nvPr>
            <p:ph type="title"/>
          </p:nvPr>
        </p:nvSpPr>
        <p:spPr>
          <a:xfrm>
            <a:off x="2513012" y="0"/>
            <a:ext cx="7162800" cy="685800"/>
          </a:xfrm>
        </p:spPr>
        <p:txBody>
          <a:bodyPr>
            <a:normAutofit fontScale="90000"/>
          </a:bodyPr>
          <a:lstStyle/>
          <a:p>
            <a:r>
              <a:rPr lang="en-US" altLang="en-US"/>
              <a:t>Reducing Branch Delay	</a:t>
            </a:r>
          </a:p>
        </p:txBody>
      </p:sp>
      <p:pic>
        <p:nvPicPr>
          <p:cNvPr id="98918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4812" y="1055688"/>
            <a:ext cx="8686800" cy="4735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89188" name="Rectangle 4"/>
          <p:cNvSpPr>
            <a:spLocks noChangeArrowheads="1"/>
          </p:cNvSpPr>
          <p:nvPr/>
        </p:nvSpPr>
        <p:spPr bwMode="auto">
          <a:xfrm>
            <a:off x="6627812" y="762001"/>
            <a:ext cx="3307316" cy="8032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lnSpc>
                <a:spcPct val="90000"/>
              </a:lnSpc>
              <a:spcBef>
                <a:spcPct val="30000"/>
              </a:spcBef>
              <a:buSzPct val="100000"/>
            </a:pPr>
            <a:r>
              <a:rPr lang="en-US" altLang="en-US" sz="1400">
                <a:solidFill>
                  <a:srgbClr val="CC0000"/>
                </a:solidFill>
              </a:rPr>
              <a:t>Move following to ID stage</a:t>
            </a:r>
          </a:p>
          <a:p>
            <a:pPr algn="l">
              <a:lnSpc>
                <a:spcPct val="90000"/>
              </a:lnSpc>
              <a:spcBef>
                <a:spcPct val="30000"/>
              </a:spcBef>
              <a:buSzPct val="100000"/>
            </a:pPr>
            <a:r>
              <a:rPr lang="en-US" altLang="en-US" sz="1400">
                <a:solidFill>
                  <a:srgbClr val="CC0000"/>
                </a:solidFill>
              </a:rPr>
              <a:t>     a) Branch-target address calculation</a:t>
            </a:r>
          </a:p>
          <a:p>
            <a:pPr algn="l">
              <a:lnSpc>
                <a:spcPct val="90000"/>
              </a:lnSpc>
              <a:spcBef>
                <a:spcPct val="30000"/>
              </a:spcBef>
              <a:buSzPct val="100000"/>
            </a:pPr>
            <a:r>
              <a:rPr lang="en-US" altLang="en-US" sz="1400">
                <a:solidFill>
                  <a:srgbClr val="CC0000"/>
                </a:solidFill>
              </a:rPr>
              <a:t>     b) Branch condition decision</a:t>
            </a:r>
          </a:p>
        </p:txBody>
      </p:sp>
      <p:sp>
        <p:nvSpPr>
          <p:cNvPr id="989189" name="Rectangle 5"/>
          <p:cNvSpPr>
            <a:spLocks noChangeArrowheads="1"/>
          </p:cNvSpPr>
          <p:nvPr/>
        </p:nvSpPr>
        <p:spPr bwMode="auto">
          <a:xfrm>
            <a:off x="3155950" y="6072188"/>
            <a:ext cx="480131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solidFill>
                  <a:srgbClr val="CC0000"/>
                </a:solidFill>
              </a:rPr>
              <a:t>Reduced penalty (1 cycle) when branch take!</a:t>
            </a:r>
            <a:endParaRPr lang="en-US" altLang="zh-CN">
              <a:solidFill>
                <a:srgbClr val="CC0000"/>
              </a:solidFill>
              <a:ea typeface="SimSun" panose="02010600030101010101" pitchFamily="2" charset="-122"/>
            </a:endParaRPr>
          </a:p>
        </p:txBody>
      </p:sp>
    </p:spTree>
    <p:extLst>
      <p:ext uri="{BB962C8B-B14F-4D97-AF65-F5344CB8AC3E}">
        <p14:creationId xmlns:p14="http://schemas.microsoft.com/office/powerpoint/2010/main" val="3368362356"/>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1234" name="Rectangle 2"/>
          <p:cNvSpPr>
            <a:spLocks noGrp="1" noChangeArrowheads="1"/>
          </p:cNvSpPr>
          <p:nvPr>
            <p:ph type="title"/>
          </p:nvPr>
        </p:nvSpPr>
        <p:spPr/>
        <p:txBody>
          <a:bodyPr/>
          <a:lstStyle/>
          <a:p>
            <a:r>
              <a:rPr lang="en-US" altLang="en-US"/>
              <a:t>Reducing Branch Delay	</a:t>
            </a:r>
          </a:p>
        </p:txBody>
      </p:sp>
      <p:sp>
        <p:nvSpPr>
          <p:cNvPr id="991235" name="Rectangle 3"/>
          <p:cNvSpPr>
            <a:spLocks noGrp="1" noChangeArrowheads="1"/>
          </p:cNvSpPr>
          <p:nvPr>
            <p:ph type="body" idx="1"/>
          </p:nvPr>
        </p:nvSpPr>
        <p:spPr/>
        <p:txBody>
          <a:bodyPr/>
          <a:lstStyle/>
          <a:p>
            <a:r>
              <a:rPr lang="en-US" altLang="en-US"/>
              <a:t>Key idea: move branch logic to ID stage of pipeline</a:t>
            </a:r>
          </a:p>
          <a:p>
            <a:pPr lvl="1"/>
            <a:r>
              <a:rPr lang="en-US" altLang="en-US"/>
              <a:t>New adder calculates branch target </a:t>
            </a:r>
            <a:br>
              <a:rPr lang="en-US" altLang="en-US"/>
            </a:br>
            <a:r>
              <a:rPr lang="en-US" altLang="en-US">
                <a:latin typeface="Courier New" panose="02070309020205020404" pitchFamily="49" charset="0"/>
              </a:rPr>
              <a:t>		(PC + 4 + extend(IMM))</a:t>
            </a:r>
            <a:endParaRPr lang="en-US" altLang="en-US"/>
          </a:p>
          <a:p>
            <a:pPr lvl="1"/>
            <a:r>
              <a:rPr lang="en-US" altLang="en-US"/>
              <a:t>New hardware tests </a:t>
            </a:r>
            <a:r>
              <a:rPr lang="en-US" altLang="en-US">
                <a:latin typeface="Courier New" panose="02070309020205020404" pitchFamily="49" charset="0"/>
              </a:rPr>
              <a:t>rs == rt</a:t>
            </a:r>
            <a:r>
              <a:rPr lang="en-US" altLang="en-US"/>
              <a:t> </a:t>
            </a:r>
            <a:r>
              <a:rPr lang="en-US" altLang="en-US" u="sng"/>
              <a:t>after</a:t>
            </a:r>
            <a:r>
              <a:rPr lang="en-US" altLang="en-US"/>
              <a:t> register read</a:t>
            </a:r>
          </a:p>
          <a:p>
            <a:r>
              <a:rPr lang="en-US" altLang="en-US"/>
              <a:t>Reduced penalty (1 cycle) when branch take</a:t>
            </a:r>
          </a:p>
        </p:txBody>
      </p:sp>
    </p:spTree>
    <p:extLst>
      <p:ext uri="{BB962C8B-B14F-4D97-AF65-F5344CB8AC3E}">
        <p14:creationId xmlns:p14="http://schemas.microsoft.com/office/powerpoint/2010/main" val="1276563258"/>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282" name="Rectangle 2"/>
          <p:cNvSpPr>
            <a:spLocks noGrp="1" noChangeArrowheads="1"/>
          </p:cNvSpPr>
          <p:nvPr>
            <p:ph type="title"/>
          </p:nvPr>
        </p:nvSpPr>
        <p:spPr/>
        <p:txBody>
          <a:bodyPr/>
          <a:lstStyle/>
          <a:p>
            <a:r>
              <a:rPr lang="en-US" altLang="zh-CN">
                <a:ea typeface="SimSun" panose="02010600030101010101" pitchFamily="2" charset="-122"/>
              </a:rPr>
              <a:t>Control Hazard Solutions</a:t>
            </a:r>
          </a:p>
        </p:txBody>
      </p:sp>
      <p:sp>
        <p:nvSpPr>
          <p:cNvPr id="993283" name="Rectangle 3"/>
          <p:cNvSpPr>
            <a:spLocks noGrp="1" noChangeArrowheads="1"/>
          </p:cNvSpPr>
          <p:nvPr>
            <p:ph type="body" idx="1"/>
          </p:nvPr>
        </p:nvSpPr>
        <p:spPr/>
        <p:txBody>
          <a:bodyPr/>
          <a:lstStyle/>
          <a:p>
            <a:pPr>
              <a:buClr>
                <a:schemeClr val="tx1"/>
              </a:buClr>
            </a:pPr>
            <a:r>
              <a:rPr lang="en-US" altLang="zh-CN" sz="2800">
                <a:solidFill>
                  <a:srgbClr val="CC0000"/>
                </a:solidFill>
                <a:ea typeface="SimSun" panose="02010600030101010101" pitchFamily="2" charset="-122"/>
              </a:rPr>
              <a:t>Stall</a:t>
            </a:r>
            <a:r>
              <a:rPr lang="en-US" altLang="zh-CN" sz="2800">
                <a:ea typeface="SimSun" panose="02010600030101010101" pitchFamily="2" charset="-122"/>
              </a:rPr>
              <a:t> </a:t>
            </a:r>
          </a:p>
          <a:p>
            <a:pPr lvl="1">
              <a:buClr>
                <a:schemeClr val="tx1"/>
              </a:buClr>
            </a:pPr>
            <a:r>
              <a:rPr lang="en-US" altLang="zh-CN" sz="2000">
                <a:ea typeface="SimSun" panose="02010600030101010101" pitchFamily="2" charset="-122"/>
              </a:rPr>
              <a:t>stop loading instructions until result is available</a:t>
            </a:r>
          </a:p>
          <a:p>
            <a:pPr>
              <a:buClr>
                <a:schemeClr val="tx1"/>
              </a:buClr>
            </a:pPr>
            <a:r>
              <a:rPr lang="en-US" altLang="zh-CN" sz="2800">
                <a:solidFill>
                  <a:srgbClr val="CC0000"/>
                </a:solidFill>
                <a:ea typeface="SimSun" panose="02010600030101010101" pitchFamily="2" charset="-122"/>
              </a:rPr>
              <a:t>Predict</a:t>
            </a:r>
            <a:r>
              <a:rPr lang="en-US" altLang="zh-CN" sz="2800">
                <a:ea typeface="SimSun" panose="02010600030101010101" pitchFamily="2" charset="-122"/>
              </a:rPr>
              <a:t> </a:t>
            </a:r>
          </a:p>
          <a:p>
            <a:pPr lvl="1">
              <a:buClr>
                <a:schemeClr val="tx1"/>
              </a:buClr>
            </a:pPr>
            <a:r>
              <a:rPr lang="en-US" altLang="zh-CN" sz="2000">
                <a:ea typeface="SimSun" panose="02010600030101010101" pitchFamily="2" charset="-122"/>
              </a:rPr>
              <a:t>assume an outcome and continue fetching (undo if prediction is wrong) </a:t>
            </a:r>
          </a:p>
          <a:p>
            <a:pPr lvl="1"/>
            <a:r>
              <a:rPr lang="en-US" altLang="zh-CN" sz="2000">
                <a:ea typeface="SimSun" panose="02010600030101010101" pitchFamily="2" charset="-122"/>
                <a:sym typeface="Wingdings" panose="05000000000000000000" pitchFamily="2" charset="2"/>
              </a:rPr>
              <a:t>lose cycles only on </a:t>
            </a:r>
            <a:r>
              <a:rPr lang="en-US" altLang="zh-CN" sz="2000" i="1">
                <a:solidFill>
                  <a:srgbClr val="0237BC"/>
                </a:solidFill>
                <a:ea typeface="SimSun" panose="02010600030101010101" pitchFamily="2" charset="-122"/>
                <a:sym typeface="Wingdings" panose="05000000000000000000" pitchFamily="2" charset="2"/>
              </a:rPr>
              <a:t>mis-prediction</a:t>
            </a:r>
            <a:endParaRPr lang="en-US" altLang="zh-CN" sz="2000" i="1">
              <a:solidFill>
                <a:srgbClr val="0237BC"/>
              </a:solidFill>
              <a:ea typeface="SimSun" panose="02010600030101010101" pitchFamily="2" charset="-122"/>
            </a:endParaRPr>
          </a:p>
          <a:p>
            <a:pPr>
              <a:buClr>
                <a:schemeClr val="tx1"/>
              </a:buClr>
            </a:pPr>
            <a:r>
              <a:rPr lang="en-US" altLang="zh-CN" sz="2800">
                <a:solidFill>
                  <a:srgbClr val="CC0000"/>
                </a:solidFill>
                <a:ea typeface="SimSun" panose="02010600030101010101" pitchFamily="2" charset="-122"/>
              </a:rPr>
              <a:t>Delayed branch</a:t>
            </a:r>
            <a:r>
              <a:rPr lang="en-US" altLang="zh-CN" sz="2800">
                <a:ea typeface="SimSun" panose="02010600030101010101" pitchFamily="2" charset="-122"/>
              </a:rPr>
              <a:t> </a:t>
            </a:r>
          </a:p>
          <a:p>
            <a:pPr lvl="1">
              <a:buClr>
                <a:schemeClr val="tx1"/>
              </a:buClr>
            </a:pPr>
            <a:r>
              <a:rPr lang="en-US" altLang="zh-CN" sz="2000">
                <a:ea typeface="SimSun" panose="02010600030101010101" pitchFamily="2" charset="-122"/>
              </a:rPr>
              <a:t>specify in architecture that the instruction immediately following branch is always executed</a:t>
            </a:r>
          </a:p>
        </p:txBody>
      </p:sp>
    </p:spTree>
    <p:extLst>
      <p:ext uri="{BB962C8B-B14F-4D97-AF65-F5344CB8AC3E}">
        <p14:creationId xmlns:p14="http://schemas.microsoft.com/office/powerpoint/2010/main" val="4129668927"/>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5330" name="Rectangle 2"/>
          <p:cNvSpPr>
            <a:spLocks noChangeArrowheads="1"/>
          </p:cNvSpPr>
          <p:nvPr/>
        </p:nvSpPr>
        <p:spPr bwMode="auto">
          <a:xfrm>
            <a:off x="2513012" y="0"/>
            <a:ext cx="71628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lvl1pPr>
              <a:lnSpc>
                <a:spcPct val="90000"/>
              </a:lnSpc>
              <a:defRPr sz="3000" b="1">
                <a:solidFill>
                  <a:srgbClr val="3333CC"/>
                </a:solidFill>
                <a:latin typeface="Arial" panose="020B0604020202020204" pitchFamily="34" charset="0"/>
              </a:defRPr>
            </a:lvl1pPr>
            <a:lvl2pPr>
              <a:lnSpc>
                <a:spcPct val="90000"/>
              </a:lnSpc>
              <a:defRPr sz="3000" b="1">
                <a:solidFill>
                  <a:srgbClr val="3333CC"/>
                </a:solidFill>
                <a:latin typeface="Arial" panose="020B0604020202020204" pitchFamily="34" charset="0"/>
              </a:defRPr>
            </a:lvl2pPr>
            <a:lvl3pPr>
              <a:lnSpc>
                <a:spcPct val="90000"/>
              </a:lnSpc>
              <a:defRPr sz="3000" b="1">
                <a:solidFill>
                  <a:srgbClr val="3333CC"/>
                </a:solidFill>
                <a:latin typeface="Arial" panose="020B0604020202020204" pitchFamily="34" charset="0"/>
              </a:defRPr>
            </a:lvl3pPr>
            <a:lvl4pPr>
              <a:lnSpc>
                <a:spcPct val="90000"/>
              </a:lnSpc>
              <a:defRPr sz="3000" b="1">
                <a:solidFill>
                  <a:srgbClr val="3333CC"/>
                </a:solidFill>
                <a:latin typeface="Arial" panose="020B0604020202020204" pitchFamily="34" charset="0"/>
              </a:defRPr>
            </a:lvl4pPr>
            <a:lvl5pPr>
              <a:lnSpc>
                <a:spcPct val="90000"/>
              </a:lnSpc>
              <a:defRPr sz="3000" b="1">
                <a:solidFill>
                  <a:srgbClr val="3333CC"/>
                </a:solidFill>
                <a:latin typeface="Arial" panose="020B0604020202020204" pitchFamily="34" charset="0"/>
              </a:defRPr>
            </a:lvl5pPr>
            <a:lvl6pPr marL="457200" algn="ctr" eaLnBrk="0" fontAlgn="base" hangingPunct="0">
              <a:lnSpc>
                <a:spcPct val="90000"/>
              </a:lnSpc>
              <a:spcBef>
                <a:spcPct val="0"/>
              </a:spcBef>
              <a:spcAft>
                <a:spcPct val="0"/>
              </a:spcAft>
              <a:defRPr sz="3000" b="1">
                <a:solidFill>
                  <a:srgbClr val="3333CC"/>
                </a:solidFill>
                <a:latin typeface="Arial" panose="020B0604020202020204" pitchFamily="34" charset="0"/>
              </a:defRPr>
            </a:lvl6pPr>
            <a:lvl7pPr marL="914400" algn="ctr" eaLnBrk="0" fontAlgn="base" hangingPunct="0">
              <a:lnSpc>
                <a:spcPct val="90000"/>
              </a:lnSpc>
              <a:spcBef>
                <a:spcPct val="0"/>
              </a:spcBef>
              <a:spcAft>
                <a:spcPct val="0"/>
              </a:spcAft>
              <a:defRPr sz="3000" b="1">
                <a:solidFill>
                  <a:srgbClr val="3333CC"/>
                </a:solidFill>
                <a:latin typeface="Arial" panose="020B0604020202020204" pitchFamily="34" charset="0"/>
              </a:defRPr>
            </a:lvl7pPr>
            <a:lvl8pPr marL="1371600" algn="ctr" eaLnBrk="0" fontAlgn="base" hangingPunct="0">
              <a:lnSpc>
                <a:spcPct val="90000"/>
              </a:lnSpc>
              <a:spcBef>
                <a:spcPct val="0"/>
              </a:spcBef>
              <a:spcAft>
                <a:spcPct val="0"/>
              </a:spcAft>
              <a:defRPr sz="3000" b="1">
                <a:solidFill>
                  <a:srgbClr val="3333CC"/>
                </a:solidFill>
                <a:latin typeface="Arial" panose="020B0604020202020204" pitchFamily="34" charset="0"/>
              </a:defRPr>
            </a:lvl8pPr>
            <a:lvl9pPr marL="1828800" algn="ctr" eaLnBrk="0" fontAlgn="base" hangingPunct="0">
              <a:lnSpc>
                <a:spcPct val="90000"/>
              </a:lnSpc>
              <a:spcBef>
                <a:spcPct val="0"/>
              </a:spcBef>
              <a:spcAft>
                <a:spcPct val="0"/>
              </a:spcAft>
              <a:defRPr sz="3000" b="1">
                <a:solidFill>
                  <a:srgbClr val="3333CC"/>
                </a:solidFill>
                <a:latin typeface="Arial" panose="020B0604020202020204" pitchFamily="34" charset="0"/>
              </a:defRPr>
            </a:lvl9pPr>
          </a:lstStyle>
          <a:p>
            <a:r>
              <a:rPr lang="en-US" altLang="zh-CN">
                <a:ea typeface="SimSun" panose="02010600030101010101" pitchFamily="2" charset="-122"/>
              </a:rPr>
              <a:t>Branch Behavior in Programs</a:t>
            </a:r>
          </a:p>
        </p:txBody>
      </p:sp>
      <p:sp>
        <p:nvSpPr>
          <p:cNvPr id="995331" name="Rectangle 3"/>
          <p:cNvSpPr>
            <a:spLocks noChangeArrowheads="1"/>
          </p:cNvSpPr>
          <p:nvPr/>
        </p:nvSpPr>
        <p:spPr bwMode="auto">
          <a:xfrm>
            <a:off x="227012" y="1295400"/>
            <a:ext cx="112776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lvl1pPr marL="285750" indent="-285750" algn="l">
              <a:lnSpc>
                <a:spcPct val="90000"/>
              </a:lnSpc>
              <a:spcBef>
                <a:spcPct val="30000"/>
              </a:spcBef>
              <a:buSzPct val="100000"/>
              <a:buChar char="•"/>
              <a:defRPr sz="2400" b="1">
                <a:solidFill>
                  <a:schemeClr val="tx1"/>
                </a:solidFill>
                <a:latin typeface="Arial" panose="020B0604020202020204" pitchFamily="34" charset="0"/>
              </a:defRPr>
            </a:lvl1pPr>
            <a:lvl2pPr marL="685800" indent="-228600" algn="l">
              <a:lnSpc>
                <a:spcPct val="90000"/>
              </a:lnSpc>
              <a:spcBef>
                <a:spcPct val="30000"/>
              </a:spcBef>
              <a:buSzPct val="100000"/>
              <a:buChar char="–"/>
              <a:defRPr b="1">
                <a:solidFill>
                  <a:schemeClr val="tx1"/>
                </a:solidFill>
                <a:latin typeface="Arial" panose="020B0604020202020204" pitchFamily="34" charset="0"/>
              </a:defRPr>
            </a:lvl2pPr>
            <a:lvl3pPr marL="1143000" indent="-228600" algn="l">
              <a:lnSpc>
                <a:spcPct val="90000"/>
              </a:lnSpc>
              <a:spcBef>
                <a:spcPct val="30000"/>
              </a:spcBef>
              <a:buSzPct val="100000"/>
              <a:buChar char="»"/>
              <a:defRPr b="1">
                <a:solidFill>
                  <a:schemeClr val="tx1"/>
                </a:solidFill>
                <a:latin typeface="Arial" panose="020B0604020202020204" pitchFamily="34" charset="0"/>
              </a:defRPr>
            </a:lvl3pPr>
            <a:lvl4pPr marL="1543050" indent="-171450" algn="l">
              <a:lnSpc>
                <a:spcPct val="90000"/>
              </a:lnSpc>
              <a:spcBef>
                <a:spcPct val="30000"/>
              </a:spcBef>
              <a:buSzPct val="100000"/>
              <a:buChar char="•"/>
              <a:defRPr sz="1400" b="1">
                <a:solidFill>
                  <a:schemeClr val="tx1"/>
                </a:solidFill>
                <a:latin typeface="Arial" panose="020B0604020202020204" pitchFamily="34" charset="0"/>
              </a:defRPr>
            </a:lvl4pPr>
            <a:lvl5pPr marL="2000250" indent="-171450" algn="l">
              <a:lnSpc>
                <a:spcPct val="90000"/>
              </a:lnSpc>
              <a:spcBef>
                <a:spcPct val="30000"/>
              </a:spcBef>
              <a:buSzPct val="100000"/>
              <a:buChar char="–"/>
              <a:defRPr sz="1400" b="1">
                <a:solidFill>
                  <a:schemeClr val="tx1"/>
                </a:solidFill>
                <a:latin typeface="Arial" panose="020B0604020202020204" pitchFamily="34" charset="0"/>
              </a:defRPr>
            </a:lvl5pPr>
            <a:lvl6pPr marL="2457450" indent="-171450" eaLnBrk="0" fontAlgn="base" hangingPunct="0">
              <a:lnSpc>
                <a:spcPct val="90000"/>
              </a:lnSpc>
              <a:spcBef>
                <a:spcPct val="30000"/>
              </a:spcBef>
              <a:spcAft>
                <a:spcPct val="0"/>
              </a:spcAft>
              <a:buSzPct val="100000"/>
              <a:buChar char="–"/>
              <a:defRPr sz="1400" b="1">
                <a:solidFill>
                  <a:schemeClr val="tx1"/>
                </a:solidFill>
                <a:latin typeface="Arial" panose="020B0604020202020204" pitchFamily="34" charset="0"/>
              </a:defRPr>
            </a:lvl6pPr>
            <a:lvl7pPr marL="2914650" indent="-171450" eaLnBrk="0" fontAlgn="base" hangingPunct="0">
              <a:lnSpc>
                <a:spcPct val="90000"/>
              </a:lnSpc>
              <a:spcBef>
                <a:spcPct val="30000"/>
              </a:spcBef>
              <a:spcAft>
                <a:spcPct val="0"/>
              </a:spcAft>
              <a:buSzPct val="100000"/>
              <a:buChar char="–"/>
              <a:defRPr sz="1400" b="1">
                <a:solidFill>
                  <a:schemeClr val="tx1"/>
                </a:solidFill>
                <a:latin typeface="Arial" panose="020B0604020202020204" pitchFamily="34" charset="0"/>
              </a:defRPr>
            </a:lvl7pPr>
            <a:lvl8pPr marL="3371850" indent="-171450" eaLnBrk="0" fontAlgn="base" hangingPunct="0">
              <a:lnSpc>
                <a:spcPct val="90000"/>
              </a:lnSpc>
              <a:spcBef>
                <a:spcPct val="30000"/>
              </a:spcBef>
              <a:spcAft>
                <a:spcPct val="0"/>
              </a:spcAft>
              <a:buSzPct val="100000"/>
              <a:buChar char="–"/>
              <a:defRPr sz="1400" b="1">
                <a:solidFill>
                  <a:schemeClr val="tx1"/>
                </a:solidFill>
                <a:latin typeface="Arial" panose="020B0604020202020204" pitchFamily="34" charset="0"/>
              </a:defRPr>
            </a:lvl8pPr>
            <a:lvl9pPr marL="3829050" indent="-171450" eaLnBrk="0" fontAlgn="base" hangingPunct="0">
              <a:lnSpc>
                <a:spcPct val="90000"/>
              </a:lnSpc>
              <a:spcBef>
                <a:spcPct val="30000"/>
              </a:spcBef>
              <a:spcAft>
                <a:spcPct val="0"/>
              </a:spcAft>
              <a:buSzPct val="100000"/>
              <a:buChar char="–"/>
              <a:defRPr sz="1400" b="1">
                <a:solidFill>
                  <a:schemeClr val="tx1"/>
                </a:solidFill>
                <a:latin typeface="Arial" panose="020B0604020202020204" pitchFamily="34" charset="0"/>
              </a:defRPr>
            </a:lvl9pPr>
          </a:lstStyle>
          <a:p>
            <a:r>
              <a:rPr lang="en-US" altLang="zh-CN" sz="3200" dirty="0">
                <a:ea typeface="SimSun" panose="02010600030101010101" pitchFamily="2" charset="-122"/>
              </a:rPr>
              <a:t>Based on SPEC benchmarks on DLX</a:t>
            </a:r>
          </a:p>
          <a:p>
            <a:pPr lvl="1"/>
            <a:r>
              <a:rPr lang="en-US" altLang="zh-CN" sz="2400" dirty="0">
                <a:ea typeface="SimSun" panose="02010600030101010101" pitchFamily="2" charset="-122"/>
              </a:rPr>
              <a:t>Branches occur with a frequency of 14% to 16% in integer programs and 3% to 12% in floating point programs.</a:t>
            </a:r>
          </a:p>
          <a:p>
            <a:pPr lvl="1"/>
            <a:r>
              <a:rPr lang="en-US" altLang="zh-CN" sz="2400" dirty="0">
                <a:ea typeface="SimSun" panose="02010600030101010101" pitchFamily="2" charset="-122"/>
              </a:rPr>
              <a:t>About 75% of the branches are forward branches</a:t>
            </a:r>
          </a:p>
          <a:p>
            <a:pPr lvl="1"/>
            <a:r>
              <a:rPr lang="en-US" altLang="zh-CN" sz="2400" dirty="0">
                <a:ea typeface="SimSun" panose="02010600030101010101" pitchFamily="2" charset="-122"/>
              </a:rPr>
              <a:t>60% of forward branches are taken</a:t>
            </a:r>
          </a:p>
          <a:p>
            <a:pPr lvl="1"/>
            <a:r>
              <a:rPr lang="en-US" altLang="zh-CN" sz="2400" dirty="0">
                <a:ea typeface="SimSun" panose="02010600030101010101" pitchFamily="2" charset="-122"/>
              </a:rPr>
              <a:t>80% of backward branches are taken</a:t>
            </a:r>
          </a:p>
          <a:p>
            <a:pPr lvl="1"/>
            <a:r>
              <a:rPr lang="en-US" altLang="zh-CN" sz="2400" dirty="0">
                <a:ea typeface="SimSun" panose="02010600030101010101" pitchFamily="2" charset="-122"/>
              </a:rPr>
              <a:t>67% of all branches are taken</a:t>
            </a:r>
          </a:p>
          <a:p>
            <a:r>
              <a:rPr lang="en-US" altLang="zh-CN" sz="3200" dirty="0">
                <a:ea typeface="SimSun" panose="02010600030101010101" pitchFamily="2" charset="-122"/>
              </a:rPr>
              <a:t>Why are branches (especially backward branches) more likely to be taken than not taken? </a:t>
            </a:r>
          </a:p>
        </p:txBody>
      </p:sp>
    </p:spTree>
    <p:extLst>
      <p:ext uri="{BB962C8B-B14F-4D97-AF65-F5344CB8AC3E}">
        <p14:creationId xmlns:p14="http://schemas.microsoft.com/office/powerpoint/2010/main" val="119825934"/>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7378" name="Rectangle 2"/>
          <p:cNvSpPr>
            <a:spLocks noGrp="1" noChangeArrowheads="1"/>
          </p:cNvSpPr>
          <p:nvPr>
            <p:ph type="title"/>
          </p:nvPr>
        </p:nvSpPr>
        <p:spPr/>
        <p:txBody>
          <a:bodyPr/>
          <a:lstStyle/>
          <a:p>
            <a:r>
              <a:rPr lang="en-US" altLang="zh-CN">
                <a:ea typeface="SimSun" panose="02010600030101010101" pitchFamily="2" charset="-122"/>
              </a:rPr>
              <a:t>Static Branch Prediction</a:t>
            </a:r>
          </a:p>
        </p:txBody>
      </p:sp>
      <p:sp>
        <p:nvSpPr>
          <p:cNvPr id="997379" name="Rectangle 3"/>
          <p:cNvSpPr>
            <a:spLocks noGrp="1" noChangeArrowheads="1"/>
          </p:cNvSpPr>
          <p:nvPr>
            <p:ph type="body" idx="1"/>
          </p:nvPr>
        </p:nvSpPr>
        <p:spPr>
          <a:xfrm>
            <a:off x="379412" y="1143000"/>
            <a:ext cx="11658600" cy="5410200"/>
          </a:xfrm>
          <a:ln w="12700">
            <a:solidFill>
              <a:schemeClr val="bg1"/>
            </a:solidFill>
            <a:miter lim="800000"/>
            <a:headEnd/>
            <a:tailEnd/>
          </a:ln>
        </p:spPr>
        <p:txBody>
          <a:bodyPr>
            <a:noAutofit/>
          </a:bodyPr>
          <a:lstStyle/>
          <a:p>
            <a:pPr marL="457200" indent="-457200">
              <a:buNone/>
            </a:pPr>
            <a:r>
              <a:rPr lang="en-US" altLang="zh-CN" sz="2400" dirty="0">
                <a:ea typeface="SimSun" panose="02010600030101010101" pitchFamily="2" charset="-122"/>
              </a:rPr>
              <a:t>For every branch encountered during execution </a:t>
            </a:r>
            <a:r>
              <a:rPr lang="en-US" altLang="zh-CN" sz="2400" dirty="0">
                <a:solidFill>
                  <a:srgbClr val="FF3300"/>
                </a:solidFill>
                <a:ea typeface="SimSun" panose="02010600030101010101" pitchFamily="2" charset="-122"/>
              </a:rPr>
              <a:t>predict</a:t>
            </a:r>
            <a:r>
              <a:rPr lang="en-US" altLang="zh-CN" sz="2400" dirty="0">
                <a:ea typeface="SimSun" panose="02010600030101010101" pitchFamily="2" charset="-122"/>
              </a:rPr>
              <a:t> whether the branch will be </a:t>
            </a:r>
            <a:r>
              <a:rPr lang="en-US" altLang="zh-CN" sz="2400" dirty="0">
                <a:solidFill>
                  <a:schemeClr val="hlink"/>
                </a:solidFill>
                <a:ea typeface="SimSun" panose="02010600030101010101" pitchFamily="2" charset="-122"/>
              </a:rPr>
              <a:t>taken</a:t>
            </a:r>
            <a:r>
              <a:rPr lang="en-US" altLang="zh-CN" sz="2400" dirty="0">
                <a:ea typeface="SimSun" panose="02010600030101010101" pitchFamily="2" charset="-122"/>
              </a:rPr>
              <a:t> or </a:t>
            </a:r>
            <a:r>
              <a:rPr lang="en-US" altLang="zh-CN" sz="2400" dirty="0">
                <a:solidFill>
                  <a:schemeClr val="hlink"/>
                </a:solidFill>
                <a:ea typeface="SimSun" panose="02010600030101010101" pitchFamily="2" charset="-122"/>
              </a:rPr>
              <a:t>not taken</a:t>
            </a:r>
            <a:r>
              <a:rPr lang="en-US" altLang="zh-CN" sz="2400" dirty="0">
                <a:ea typeface="SimSun" panose="02010600030101010101" pitchFamily="2" charset="-122"/>
              </a:rPr>
              <a:t>.</a:t>
            </a:r>
          </a:p>
          <a:p>
            <a:pPr marL="457200" indent="-457200">
              <a:buNone/>
            </a:pPr>
            <a:endParaRPr lang="en-US" altLang="zh-CN" sz="2400" dirty="0">
              <a:ea typeface="SimSun" panose="02010600030101010101" pitchFamily="2" charset="-122"/>
            </a:endParaRPr>
          </a:p>
          <a:p>
            <a:pPr marL="457200" indent="-457200">
              <a:buNone/>
            </a:pPr>
            <a:r>
              <a:rPr lang="en-US" altLang="zh-CN" sz="2400" i="1" dirty="0">
                <a:effectLst>
                  <a:outerShdw blurRad="38100" dist="38100" dir="2700000" algn="tl">
                    <a:srgbClr val="C0C0C0"/>
                  </a:outerShdw>
                </a:effectLst>
                <a:ea typeface="SimSun" panose="02010600030101010101" pitchFamily="2" charset="-122"/>
              </a:rPr>
              <a:t>Predicting branch </a:t>
            </a:r>
            <a:r>
              <a:rPr lang="en-US" altLang="zh-CN" sz="2400" i="1" dirty="0">
                <a:solidFill>
                  <a:schemeClr val="hlink"/>
                </a:solidFill>
                <a:effectLst>
                  <a:outerShdw blurRad="38100" dist="38100" dir="2700000" algn="tl">
                    <a:srgbClr val="C0C0C0"/>
                  </a:outerShdw>
                </a:effectLst>
                <a:ea typeface="SimSun" panose="02010600030101010101" pitchFamily="2" charset="-122"/>
              </a:rPr>
              <a:t>not taken</a:t>
            </a:r>
            <a:r>
              <a:rPr lang="en-US" altLang="zh-CN" sz="2400" i="1" dirty="0">
                <a:effectLst>
                  <a:outerShdw blurRad="38100" dist="38100" dir="2700000" algn="tl">
                    <a:srgbClr val="C0C0C0"/>
                  </a:outerShdw>
                </a:effectLst>
                <a:ea typeface="SimSun" panose="02010600030101010101" pitchFamily="2" charset="-122"/>
              </a:rPr>
              <a:t>:</a:t>
            </a:r>
            <a:r>
              <a:rPr lang="en-US" altLang="zh-CN" sz="2400" dirty="0">
                <a:effectLst>
                  <a:outerShdw blurRad="38100" dist="38100" dir="2700000" algn="tl">
                    <a:srgbClr val="C0C0C0"/>
                  </a:outerShdw>
                </a:effectLst>
                <a:ea typeface="SimSun" panose="02010600030101010101" pitchFamily="2" charset="-122"/>
              </a:rPr>
              <a:t> </a:t>
            </a:r>
          </a:p>
          <a:p>
            <a:pPr marL="800100" lvl="1" indent="-342900">
              <a:buFontTx/>
              <a:buAutoNum type="arabicPeriod"/>
            </a:pPr>
            <a:r>
              <a:rPr lang="en-US" altLang="zh-CN" sz="1800" dirty="0">
                <a:ea typeface="SimSun" panose="02010600030101010101" pitchFamily="2" charset="-122"/>
              </a:rPr>
              <a:t>	Speculatively fetch and execute in-line instructions following the branch</a:t>
            </a:r>
          </a:p>
          <a:p>
            <a:pPr marL="800100" lvl="1" indent="-342900">
              <a:buFontTx/>
              <a:buAutoNum type="arabicPeriod"/>
            </a:pPr>
            <a:r>
              <a:rPr lang="en-US" altLang="zh-CN" sz="1800" dirty="0">
                <a:ea typeface="SimSun" panose="02010600030101010101" pitchFamily="2" charset="-122"/>
              </a:rPr>
              <a:t>	If prediction incorrect flush pipeline of speculated instructions  </a:t>
            </a:r>
          </a:p>
          <a:p>
            <a:pPr marL="1257300" lvl="2" indent="-342900">
              <a:buFontTx/>
              <a:buChar char="•"/>
            </a:pPr>
            <a:r>
              <a:rPr lang="en-US" altLang="zh-CN" sz="1800" dirty="0">
                <a:ea typeface="SimSun" panose="02010600030101010101" pitchFamily="2" charset="-122"/>
              </a:rPr>
              <a:t>Convert these instructions to NOPs by clearing pipeline registers	</a:t>
            </a:r>
          </a:p>
          <a:p>
            <a:pPr marL="1257300" lvl="2" indent="-342900">
              <a:buFontTx/>
              <a:buChar char="•"/>
            </a:pPr>
            <a:r>
              <a:rPr lang="en-US" altLang="zh-CN" sz="1800" dirty="0">
                <a:ea typeface="SimSun" panose="02010600030101010101" pitchFamily="2" charset="-122"/>
              </a:rPr>
              <a:t>These have not updated memory or registers at time of flush</a:t>
            </a:r>
          </a:p>
          <a:p>
            <a:pPr marL="457200" indent="-457200">
              <a:buNone/>
            </a:pPr>
            <a:endParaRPr lang="en-US" altLang="zh-CN" sz="2400" dirty="0">
              <a:ea typeface="SimSun" panose="02010600030101010101" pitchFamily="2" charset="-122"/>
            </a:endParaRPr>
          </a:p>
          <a:p>
            <a:pPr marL="457200" indent="-457200">
              <a:buNone/>
            </a:pPr>
            <a:r>
              <a:rPr lang="en-US" altLang="zh-CN" sz="2400" i="1" dirty="0">
                <a:effectLst>
                  <a:outerShdw blurRad="38100" dist="38100" dir="2700000" algn="tl">
                    <a:srgbClr val="C0C0C0"/>
                  </a:outerShdw>
                </a:effectLst>
                <a:ea typeface="SimSun" panose="02010600030101010101" pitchFamily="2" charset="-122"/>
              </a:rPr>
              <a:t>Predicting branch </a:t>
            </a:r>
            <a:r>
              <a:rPr lang="en-US" altLang="zh-CN" sz="2400" i="1" dirty="0">
                <a:solidFill>
                  <a:schemeClr val="hlink"/>
                </a:solidFill>
                <a:effectLst>
                  <a:outerShdw blurRad="38100" dist="38100" dir="2700000" algn="tl">
                    <a:srgbClr val="C0C0C0"/>
                  </a:outerShdw>
                </a:effectLst>
                <a:ea typeface="SimSun" panose="02010600030101010101" pitchFamily="2" charset="-122"/>
              </a:rPr>
              <a:t>taken</a:t>
            </a:r>
            <a:r>
              <a:rPr lang="en-US" altLang="zh-CN" sz="2400" i="1" dirty="0">
                <a:effectLst>
                  <a:outerShdw blurRad="38100" dist="38100" dir="2700000" algn="tl">
                    <a:srgbClr val="C0C0C0"/>
                  </a:outerShdw>
                </a:effectLst>
                <a:ea typeface="SimSun" panose="02010600030101010101" pitchFamily="2" charset="-122"/>
              </a:rPr>
              <a:t>: </a:t>
            </a:r>
          </a:p>
          <a:p>
            <a:pPr marL="800100" lvl="1" indent="-342900">
              <a:buFontTx/>
              <a:buAutoNum type="arabicPeriod"/>
            </a:pPr>
            <a:r>
              <a:rPr lang="en-US" altLang="zh-CN" sz="1800" dirty="0">
                <a:ea typeface="SimSun" panose="02010600030101010101" pitchFamily="2" charset="-122"/>
              </a:rPr>
              <a:t>	Speculatively fetch and execute instructions at the branch target address</a:t>
            </a:r>
          </a:p>
          <a:p>
            <a:pPr marL="800100" lvl="1" indent="-342900">
              <a:buFontTx/>
              <a:buAutoNum type="arabicPeriod"/>
            </a:pPr>
            <a:r>
              <a:rPr lang="en-US" altLang="zh-CN" sz="1800" dirty="0">
                <a:ea typeface="SimSun" panose="02010600030101010101" pitchFamily="2" charset="-122"/>
              </a:rPr>
              <a:t>	Useful only if target address known earlier than branch outcome</a:t>
            </a:r>
          </a:p>
          <a:p>
            <a:pPr marL="1257300" lvl="2" indent="-342900">
              <a:buFontTx/>
              <a:buChar char="•"/>
            </a:pPr>
            <a:r>
              <a:rPr lang="en-US" altLang="zh-CN" sz="1800" dirty="0">
                <a:ea typeface="SimSun" panose="02010600030101010101" pitchFamily="2" charset="-122"/>
              </a:rPr>
              <a:t>May require stall cycles till target address known</a:t>
            </a:r>
          </a:p>
          <a:p>
            <a:pPr marL="1257300" lvl="2" indent="-342900">
              <a:buFontTx/>
              <a:buChar char="•"/>
            </a:pPr>
            <a:r>
              <a:rPr lang="en-US" altLang="zh-CN" sz="1800" dirty="0">
                <a:ea typeface="SimSun" panose="02010600030101010101" pitchFamily="2" charset="-122"/>
              </a:rPr>
              <a:t>Flush pipeline if  prediction is incorrect</a:t>
            </a:r>
          </a:p>
          <a:p>
            <a:pPr marL="1257300" lvl="2" indent="-342900">
              <a:buFontTx/>
              <a:buChar char="•"/>
            </a:pPr>
            <a:r>
              <a:rPr lang="en-US" altLang="zh-CN" sz="1800" dirty="0">
                <a:ea typeface="SimSun" panose="02010600030101010101" pitchFamily="2" charset="-122"/>
              </a:rPr>
              <a:t>Must ensure that flushed instructions do not update memory/registers</a:t>
            </a:r>
          </a:p>
        </p:txBody>
      </p:sp>
    </p:spTree>
    <p:extLst>
      <p:ext uri="{BB962C8B-B14F-4D97-AF65-F5344CB8AC3E}">
        <p14:creationId xmlns:p14="http://schemas.microsoft.com/office/powerpoint/2010/main" val="103145012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altLang="en-US"/>
              <a:t>ENGR9861 Winter 2007 RV</a:t>
            </a:r>
          </a:p>
        </p:txBody>
      </p:sp>
      <p:sp>
        <p:nvSpPr>
          <p:cNvPr id="33794" name="Rectangle 2"/>
          <p:cNvSpPr>
            <a:spLocks noGrp="1" noChangeArrowheads="1"/>
          </p:cNvSpPr>
          <p:nvPr>
            <p:ph type="title"/>
          </p:nvPr>
        </p:nvSpPr>
        <p:spPr/>
        <p:txBody>
          <a:bodyPr/>
          <a:lstStyle/>
          <a:p>
            <a:r>
              <a:rPr lang="en-US" altLang="en-US"/>
              <a:t>Characteristics Of Pipelining</a:t>
            </a:r>
          </a:p>
        </p:txBody>
      </p:sp>
      <p:sp>
        <p:nvSpPr>
          <p:cNvPr id="33795" name="Rectangle 3"/>
          <p:cNvSpPr>
            <a:spLocks noGrp="1" noChangeArrowheads="1"/>
          </p:cNvSpPr>
          <p:nvPr>
            <p:ph type="body" idx="1"/>
          </p:nvPr>
        </p:nvSpPr>
        <p:spPr/>
        <p:txBody>
          <a:bodyPr>
            <a:normAutofit lnSpcReduction="10000"/>
          </a:bodyPr>
          <a:lstStyle/>
          <a:p>
            <a:pPr>
              <a:lnSpc>
                <a:spcPct val="90000"/>
              </a:lnSpc>
            </a:pPr>
            <a:r>
              <a:rPr lang="en-US" altLang="en-US"/>
              <a:t>If the stages of a pipeline are not balanced and one stage is slower than another, the entire throughput of the pipeline is affected. </a:t>
            </a:r>
          </a:p>
          <a:p>
            <a:pPr>
              <a:lnSpc>
                <a:spcPct val="90000"/>
              </a:lnSpc>
            </a:pPr>
            <a:r>
              <a:rPr lang="en-US" altLang="en-US"/>
              <a:t>In terms of a pipeline within a CPU, each instruction is broken up into different stages. Ideally if each stage is balanced (all stages are ready to start at the same time and take an equal amount of time to execute.) the time taken per instruction (pipelined) is defined as:</a:t>
            </a:r>
            <a:br>
              <a:rPr lang="en-US" altLang="en-US"/>
            </a:br>
            <a:r>
              <a:rPr lang="en-US" altLang="en-US"/>
              <a:t/>
            </a:r>
            <a:br>
              <a:rPr lang="en-US" altLang="en-US"/>
            </a:br>
            <a:r>
              <a:rPr lang="en-US" altLang="en-US" i="1">
                <a:solidFill>
                  <a:schemeClr val="folHlink"/>
                </a:solidFill>
              </a:rPr>
              <a:t>Time per instruction (unpipelined) / Number of stages</a:t>
            </a:r>
            <a:r>
              <a:rPr lang="en-US" altLang="en-US"/>
              <a:t> </a:t>
            </a:r>
          </a:p>
        </p:txBody>
      </p:sp>
    </p:spTree>
    <p:extLst>
      <p:ext uri="{BB962C8B-B14F-4D97-AF65-F5344CB8AC3E}">
        <p14:creationId xmlns:p14="http://schemas.microsoft.com/office/powerpoint/2010/main" val="394375503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9426" name="Rectangle 2"/>
          <p:cNvSpPr>
            <a:spLocks noGrp="1" noChangeArrowheads="1"/>
          </p:cNvSpPr>
          <p:nvPr>
            <p:ph type="title"/>
          </p:nvPr>
        </p:nvSpPr>
        <p:spPr/>
        <p:txBody>
          <a:bodyPr/>
          <a:lstStyle/>
          <a:p>
            <a:r>
              <a:rPr lang="en-US" altLang="zh-CN">
                <a:ea typeface="SimSun" panose="02010600030101010101" pitchFamily="2" charset="-122"/>
              </a:rPr>
              <a:t>Control Hazard - Stall</a:t>
            </a:r>
          </a:p>
        </p:txBody>
      </p:sp>
      <p:grpSp>
        <p:nvGrpSpPr>
          <p:cNvPr id="999427" name="Group 3"/>
          <p:cNvGrpSpPr>
            <a:grpSpLocks/>
          </p:cNvGrpSpPr>
          <p:nvPr/>
        </p:nvGrpSpPr>
        <p:grpSpPr bwMode="auto">
          <a:xfrm>
            <a:off x="4830764" y="3810001"/>
            <a:ext cx="1062038" cy="2562226"/>
            <a:chOff x="2084" y="2400"/>
            <a:chExt cx="669" cy="1614"/>
          </a:xfrm>
        </p:grpSpPr>
        <p:sp>
          <p:nvSpPr>
            <p:cNvPr id="999428" name="Text Box 4"/>
            <p:cNvSpPr txBox="1">
              <a:spLocks noChangeArrowheads="1"/>
            </p:cNvSpPr>
            <p:nvPr/>
          </p:nvSpPr>
          <p:spPr bwMode="auto">
            <a:xfrm>
              <a:off x="2084" y="3491"/>
              <a:ext cx="669" cy="523"/>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altLang="zh-CN" sz="1600">
                  <a:solidFill>
                    <a:srgbClr val="990000"/>
                  </a:solidFill>
                  <a:latin typeface="Helvetica" panose="020B0604020202020204" pitchFamily="34" charset="0"/>
                  <a:ea typeface="SimSun" panose="02010600030101010101" pitchFamily="2" charset="-122"/>
                </a:rPr>
                <a:t>beq</a:t>
              </a:r>
            </a:p>
            <a:p>
              <a:r>
                <a:rPr lang="en-US" altLang="zh-CN" sz="1600">
                  <a:solidFill>
                    <a:srgbClr val="990000"/>
                  </a:solidFill>
                  <a:latin typeface="Helvetica" panose="020B0604020202020204" pitchFamily="34" charset="0"/>
                  <a:ea typeface="SimSun" panose="02010600030101010101" pitchFamily="2" charset="-122"/>
                </a:rPr>
                <a:t>writes PC</a:t>
              </a:r>
            </a:p>
            <a:p>
              <a:r>
                <a:rPr lang="en-US" altLang="zh-CN" sz="1600">
                  <a:solidFill>
                    <a:srgbClr val="990000"/>
                  </a:solidFill>
                  <a:latin typeface="Helvetica" panose="020B0604020202020204" pitchFamily="34" charset="0"/>
                  <a:ea typeface="SimSun" panose="02010600030101010101" pitchFamily="2" charset="-122"/>
                </a:rPr>
                <a:t>here</a:t>
              </a:r>
              <a:endParaRPr lang="en-US" altLang="zh-CN" sz="1200">
                <a:latin typeface="Helvetica" panose="020B0604020202020204" pitchFamily="34" charset="0"/>
                <a:ea typeface="SimSun" panose="02010600030101010101" pitchFamily="2" charset="-122"/>
              </a:endParaRPr>
            </a:p>
          </p:txBody>
        </p:sp>
        <p:sp>
          <p:nvSpPr>
            <p:cNvPr id="999429" name="Line 5"/>
            <p:cNvSpPr>
              <a:spLocks noChangeShapeType="1"/>
            </p:cNvSpPr>
            <p:nvPr/>
          </p:nvSpPr>
          <p:spPr bwMode="auto">
            <a:xfrm flipV="1">
              <a:off x="2448" y="2400"/>
              <a:ext cx="144" cy="1152"/>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grpSp>
      <p:grpSp>
        <p:nvGrpSpPr>
          <p:cNvPr id="999430" name="Group 6"/>
          <p:cNvGrpSpPr>
            <a:grpSpLocks/>
          </p:cNvGrpSpPr>
          <p:nvPr/>
        </p:nvGrpSpPr>
        <p:grpSpPr bwMode="auto">
          <a:xfrm>
            <a:off x="6323015" y="5670554"/>
            <a:ext cx="1096963" cy="655638"/>
            <a:chOff x="3024" y="3572"/>
            <a:chExt cx="691" cy="413"/>
          </a:xfrm>
        </p:grpSpPr>
        <p:sp>
          <p:nvSpPr>
            <p:cNvPr id="999431" name="Text Box 7"/>
            <p:cNvSpPr txBox="1">
              <a:spLocks noChangeArrowheads="1"/>
            </p:cNvSpPr>
            <p:nvPr/>
          </p:nvSpPr>
          <p:spPr bwMode="auto">
            <a:xfrm>
              <a:off x="3024" y="3617"/>
              <a:ext cx="691" cy="368"/>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l"/>
              <a:r>
                <a:rPr lang="en-US" altLang="zh-CN" sz="1600">
                  <a:solidFill>
                    <a:srgbClr val="990000"/>
                  </a:solidFill>
                  <a:latin typeface="Helvetica" panose="020B0604020202020204" pitchFamily="34" charset="0"/>
                  <a:ea typeface="SimSun" panose="02010600030101010101" pitchFamily="2" charset="-122"/>
                </a:rPr>
                <a:t>new PC</a:t>
              </a:r>
            </a:p>
            <a:p>
              <a:pPr algn="l"/>
              <a:r>
                <a:rPr lang="en-US" altLang="zh-CN" sz="1600">
                  <a:solidFill>
                    <a:srgbClr val="990000"/>
                  </a:solidFill>
                  <a:latin typeface="Helvetica" panose="020B0604020202020204" pitchFamily="34" charset="0"/>
                  <a:ea typeface="SimSun" panose="02010600030101010101" pitchFamily="2" charset="-122"/>
                </a:rPr>
                <a:t>used here</a:t>
              </a:r>
              <a:endParaRPr lang="en-US" altLang="zh-CN" sz="1600">
                <a:latin typeface="Helvetica" panose="020B0604020202020204" pitchFamily="34" charset="0"/>
                <a:ea typeface="SimSun" panose="02010600030101010101" pitchFamily="2" charset="-122"/>
              </a:endParaRPr>
            </a:p>
          </p:txBody>
        </p:sp>
        <p:sp>
          <p:nvSpPr>
            <p:cNvPr id="999432" name="Line 8"/>
            <p:cNvSpPr>
              <a:spLocks noChangeShapeType="1"/>
            </p:cNvSpPr>
            <p:nvPr/>
          </p:nvSpPr>
          <p:spPr bwMode="auto">
            <a:xfrm flipH="1" flipV="1">
              <a:off x="3024" y="3572"/>
              <a:ext cx="48" cy="268"/>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grpSp>
      <p:pic>
        <p:nvPicPr>
          <p:cNvPr id="999433"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30350" y="1447800"/>
            <a:ext cx="9131300" cy="43688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30545496"/>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1474" name="Rectangle 2"/>
          <p:cNvSpPr>
            <a:spLocks noGrp="1" noChangeArrowheads="1"/>
          </p:cNvSpPr>
          <p:nvPr>
            <p:ph type="title"/>
          </p:nvPr>
        </p:nvSpPr>
        <p:spPr/>
        <p:txBody>
          <a:bodyPr/>
          <a:lstStyle/>
          <a:p>
            <a:r>
              <a:rPr lang="en-US" altLang="zh-CN">
                <a:ea typeface="SimSun" panose="02010600030101010101" pitchFamily="2" charset="-122"/>
              </a:rPr>
              <a:t>Control Hazard - </a:t>
            </a:r>
            <a:r>
              <a:rPr lang="en-US" altLang="zh-CN">
                <a:solidFill>
                  <a:srgbClr val="CC0000"/>
                </a:solidFill>
                <a:ea typeface="SimSun" panose="02010600030101010101" pitchFamily="2" charset="-122"/>
              </a:rPr>
              <a:t>Correct Prediction</a:t>
            </a:r>
          </a:p>
        </p:txBody>
      </p:sp>
      <p:grpSp>
        <p:nvGrpSpPr>
          <p:cNvPr id="1001475" name="Group 3"/>
          <p:cNvGrpSpPr>
            <a:grpSpLocks/>
          </p:cNvGrpSpPr>
          <p:nvPr/>
        </p:nvGrpSpPr>
        <p:grpSpPr bwMode="auto">
          <a:xfrm>
            <a:off x="4341813" y="5181603"/>
            <a:ext cx="1812925" cy="1023938"/>
            <a:chOff x="1776" y="3264"/>
            <a:chExt cx="1142" cy="645"/>
          </a:xfrm>
        </p:grpSpPr>
        <p:sp>
          <p:nvSpPr>
            <p:cNvPr id="1001476" name="Line 4"/>
            <p:cNvSpPr>
              <a:spLocks noChangeShapeType="1"/>
            </p:cNvSpPr>
            <p:nvPr/>
          </p:nvSpPr>
          <p:spPr bwMode="auto">
            <a:xfrm flipV="1">
              <a:off x="2400" y="3264"/>
              <a:ext cx="0" cy="240"/>
            </a:xfrm>
            <a:prstGeom prst="line">
              <a:avLst/>
            </a:prstGeom>
            <a:noFill/>
            <a:ln w="38100">
              <a:solidFill>
                <a:srgbClr val="99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1001477" name="Text Box 5"/>
            <p:cNvSpPr txBox="1">
              <a:spLocks noChangeArrowheads="1"/>
            </p:cNvSpPr>
            <p:nvPr/>
          </p:nvSpPr>
          <p:spPr bwMode="auto">
            <a:xfrm>
              <a:off x="1776" y="3502"/>
              <a:ext cx="1142" cy="40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altLang="zh-CN">
                  <a:solidFill>
                    <a:srgbClr val="990000"/>
                  </a:solidFill>
                  <a:latin typeface="Helvetica" panose="020B0604020202020204" pitchFamily="34" charset="0"/>
                  <a:ea typeface="SimSun" panose="02010600030101010101" pitchFamily="2" charset="-122"/>
                </a:rPr>
                <a:t>Fetch assuming</a:t>
              </a:r>
            </a:p>
            <a:p>
              <a:r>
                <a:rPr lang="en-US" altLang="zh-CN">
                  <a:solidFill>
                    <a:srgbClr val="990000"/>
                  </a:solidFill>
                  <a:latin typeface="Helvetica" panose="020B0604020202020204" pitchFamily="34" charset="0"/>
                  <a:ea typeface="SimSun" panose="02010600030101010101" pitchFamily="2" charset="-122"/>
                </a:rPr>
                <a:t>branch taken</a:t>
              </a:r>
              <a:endParaRPr lang="en-US" altLang="zh-CN">
                <a:latin typeface="Helvetica" panose="020B0604020202020204" pitchFamily="34" charset="0"/>
                <a:ea typeface="SimSun" panose="02010600030101010101" pitchFamily="2" charset="-122"/>
              </a:endParaRPr>
            </a:p>
          </p:txBody>
        </p:sp>
      </p:grpSp>
      <p:pic>
        <p:nvPicPr>
          <p:cNvPr id="1001478"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30350" y="1689100"/>
            <a:ext cx="9131300" cy="37211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32839491"/>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22" name="Rectangle 2"/>
          <p:cNvSpPr>
            <a:spLocks noGrp="1" noChangeArrowheads="1"/>
          </p:cNvSpPr>
          <p:nvPr>
            <p:ph type="title"/>
          </p:nvPr>
        </p:nvSpPr>
        <p:spPr/>
        <p:txBody>
          <a:bodyPr/>
          <a:lstStyle/>
          <a:p>
            <a:r>
              <a:rPr lang="en-US" altLang="zh-CN">
                <a:ea typeface="SimSun" panose="02010600030101010101" pitchFamily="2" charset="-122"/>
              </a:rPr>
              <a:t>Control Hazard - </a:t>
            </a:r>
            <a:r>
              <a:rPr lang="en-US" altLang="zh-CN">
                <a:solidFill>
                  <a:srgbClr val="CC0000"/>
                </a:solidFill>
                <a:ea typeface="SimSun" panose="02010600030101010101" pitchFamily="2" charset="-122"/>
              </a:rPr>
              <a:t>Incorrect Prediction</a:t>
            </a:r>
          </a:p>
        </p:txBody>
      </p:sp>
      <p:grpSp>
        <p:nvGrpSpPr>
          <p:cNvPr id="1003523" name="Group 3"/>
          <p:cNvGrpSpPr>
            <a:grpSpLocks/>
          </p:cNvGrpSpPr>
          <p:nvPr/>
        </p:nvGrpSpPr>
        <p:grpSpPr bwMode="auto">
          <a:xfrm>
            <a:off x="4638676" y="4800602"/>
            <a:ext cx="1531938" cy="1481138"/>
            <a:chOff x="1963" y="3024"/>
            <a:chExt cx="965" cy="933"/>
          </a:xfrm>
        </p:grpSpPr>
        <p:sp>
          <p:nvSpPr>
            <p:cNvPr id="1003524" name="Text Box 4"/>
            <p:cNvSpPr txBox="1">
              <a:spLocks noChangeArrowheads="1"/>
            </p:cNvSpPr>
            <p:nvPr/>
          </p:nvSpPr>
          <p:spPr bwMode="auto">
            <a:xfrm>
              <a:off x="1963" y="3550"/>
              <a:ext cx="965" cy="407"/>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zh-CN" altLang="en-US">
                  <a:solidFill>
                    <a:srgbClr val="990000"/>
                  </a:solidFill>
                  <a:latin typeface="Helvetica" panose="020B0604020202020204" pitchFamily="34" charset="0"/>
                  <a:ea typeface="SimSun" panose="02010600030101010101" pitchFamily="2" charset="-122"/>
                </a:rPr>
                <a:t>“</a:t>
              </a:r>
              <a:r>
                <a:rPr lang="en-US" altLang="zh-CN">
                  <a:solidFill>
                    <a:srgbClr val="990000"/>
                  </a:solidFill>
                  <a:latin typeface="Helvetica" panose="020B0604020202020204" pitchFamily="34" charset="0"/>
                  <a:ea typeface="SimSun" panose="02010600030101010101" pitchFamily="2" charset="-122"/>
                </a:rPr>
                <a:t>Squashed”</a:t>
              </a:r>
            </a:p>
            <a:p>
              <a:r>
                <a:rPr lang="en-US" altLang="zh-CN">
                  <a:solidFill>
                    <a:srgbClr val="990000"/>
                  </a:solidFill>
                  <a:latin typeface="Helvetica" panose="020B0604020202020204" pitchFamily="34" charset="0"/>
                  <a:ea typeface="SimSun" panose="02010600030101010101" pitchFamily="2" charset="-122"/>
                </a:rPr>
                <a:t>instruction</a:t>
              </a:r>
              <a:endParaRPr lang="en-US" altLang="zh-CN" sz="1200">
                <a:latin typeface="Helvetica" panose="020B0604020202020204" pitchFamily="34" charset="0"/>
                <a:ea typeface="SimSun" panose="02010600030101010101" pitchFamily="2" charset="-122"/>
              </a:endParaRPr>
            </a:p>
          </p:txBody>
        </p:sp>
        <p:sp>
          <p:nvSpPr>
            <p:cNvPr id="1003525" name="Line 5"/>
            <p:cNvSpPr>
              <a:spLocks noChangeShapeType="1"/>
            </p:cNvSpPr>
            <p:nvPr/>
          </p:nvSpPr>
          <p:spPr bwMode="auto">
            <a:xfrm flipV="1">
              <a:off x="2448" y="3024"/>
              <a:ext cx="0" cy="528"/>
            </a:xfrm>
            <a:prstGeom prst="line">
              <a:avLst/>
            </a:prstGeom>
            <a:noFill/>
            <a:ln w="38100">
              <a:solidFill>
                <a:srgbClr val="99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grpSp>
      <p:pic>
        <p:nvPicPr>
          <p:cNvPr id="1003526"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1312" y="1498600"/>
            <a:ext cx="9131300" cy="43688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61191217"/>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05570" name="Rectangle 2"/>
          <p:cNvSpPr>
            <a:spLocks noGrp="1" noChangeArrowheads="1"/>
          </p:cNvSpPr>
          <p:nvPr>
            <p:ph type="title"/>
          </p:nvPr>
        </p:nvSpPr>
        <p:spPr>
          <a:xfrm>
            <a:off x="2455862" y="304800"/>
            <a:ext cx="7162800" cy="1143000"/>
          </a:xfrm>
          <a:noFill/>
          <a:ln/>
        </p:spPr>
        <p:txBody>
          <a:bodyPr/>
          <a:lstStyle/>
          <a:p>
            <a:r>
              <a:rPr lang="en-US" altLang="en-US"/>
              <a:t>1-Bit Branch Prediction</a:t>
            </a:r>
          </a:p>
        </p:txBody>
      </p:sp>
      <p:sp>
        <p:nvSpPr>
          <p:cNvPr id="1005571" name="Rectangle 3"/>
          <p:cNvSpPr>
            <a:spLocks noGrp="1" noChangeArrowheads="1"/>
          </p:cNvSpPr>
          <p:nvPr>
            <p:ph type="body" idx="1"/>
          </p:nvPr>
        </p:nvSpPr>
        <p:spPr>
          <a:xfrm>
            <a:off x="2132012" y="1295400"/>
            <a:ext cx="8013700" cy="1524000"/>
          </a:xfrm>
          <a:noFill/>
          <a:ln/>
        </p:spPr>
        <p:txBody>
          <a:bodyPr>
            <a:normAutofit lnSpcReduction="10000"/>
          </a:bodyPr>
          <a:lstStyle/>
          <a:p>
            <a:r>
              <a:rPr lang="en-US" altLang="en-US" sz="2000"/>
              <a:t>Branch History Table (BHT): Lower bits of PC address index table of 1-bit values</a:t>
            </a:r>
          </a:p>
          <a:p>
            <a:pPr lvl="1"/>
            <a:r>
              <a:rPr lang="en-US" altLang="en-US" sz="1600"/>
              <a:t>Says whether or not the branch was taken last time</a:t>
            </a:r>
          </a:p>
          <a:p>
            <a:pPr lvl="1"/>
            <a:r>
              <a:rPr lang="en-US" altLang="en-US" sz="1600"/>
              <a:t>No address check (saves HW, but may not be the right branch)</a:t>
            </a:r>
          </a:p>
          <a:p>
            <a:pPr lvl="1"/>
            <a:r>
              <a:rPr lang="en-US" altLang="zh-CN" sz="1600">
                <a:ea typeface="SimSun" panose="02010600030101010101" pitchFamily="2" charset="-122"/>
              </a:rPr>
              <a:t>If prediction is wrong, invert prediction bit</a:t>
            </a:r>
            <a:endParaRPr lang="en-US" altLang="en-US" sz="1600"/>
          </a:p>
        </p:txBody>
      </p:sp>
      <p:grpSp>
        <p:nvGrpSpPr>
          <p:cNvPr id="1005572" name="Group 4"/>
          <p:cNvGrpSpPr>
            <a:grpSpLocks/>
          </p:cNvGrpSpPr>
          <p:nvPr/>
        </p:nvGrpSpPr>
        <p:grpSpPr bwMode="auto">
          <a:xfrm>
            <a:off x="2360612" y="3505200"/>
            <a:ext cx="6934200" cy="2667000"/>
            <a:chOff x="672" y="2496"/>
            <a:chExt cx="4368" cy="1680"/>
          </a:xfrm>
        </p:grpSpPr>
        <p:sp>
          <p:nvSpPr>
            <p:cNvPr id="1005573" name="Rectangle 5"/>
            <p:cNvSpPr>
              <a:spLocks noChangeArrowheads="1"/>
            </p:cNvSpPr>
            <p:nvPr/>
          </p:nvSpPr>
          <p:spPr bwMode="auto">
            <a:xfrm>
              <a:off x="1584" y="2544"/>
              <a:ext cx="288" cy="139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1005574" name="Line 6"/>
            <p:cNvSpPr>
              <a:spLocks noChangeShapeType="1"/>
            </p:cNvSpPr>
            <p:nvPr/>
          </p:nvSpPr>
          <p:spPr bwMode="auto">
            <a:xfrm>
              <a:off x="1584" y="2736"/>
              <a:ext cx="288"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E"/>
            </a:p>
          </p:txBody>
        </p:sp>
        <p:sp>
          <p:nvSpPr>
            <p:cNvPr id="1005575" name="Line 7"/>
            <p:cNvSpPr>
              <a:spLocks noChangeShapeType="1"/>
            </p:cNvSpPr>
            <p:nvPr/>
          </p:nvSpPr>
          <p:spPr bwMode="auto">
            <a:xfrm>
              <a:off x="1584" y="2928"/>
              <a:ext cx="288"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E"/>
            </a:p>
          </p:txBody>
        </p:sp>
        <p:sp>
          <p:nvSpPr>
            <p:cNvPr id="1005576" name="Line 8"/>
            <p:cNvSpPr>
              <a:spLocks noChangeShapeType="1"/>
            </p:cNvSpPr>
            <p:nvPr/>
          </p:nvSpPr>
          <p:spPr bwMode="auto">
            <a:xfrm>
              <a:off x="1584" y="3744"/>
              <a:ext cx="288"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E"/>
            </a:p>
          </p:txBody>
        </p:sp>
        <p:sp>
          <p:nvSpPr>
            <p:cNvPr id="1005577" name="Rectangle 9"/>
            <p:cNvSpPr>
              <a:spLocks noChangeArrowheads="1"/>
            </p:cNvSpPr>
            <p:nvPr/>
          </p:nvSpPr>
          <p:spPr bwMode="auto">
            <a:xfrm>
              <a:off x="3648" y="2640"/>
              <a:ext cx="1392" cy="76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1005578" name="Line 10"/>
            <p:cNvSpPr>
              <a:spLocks noChangeShapeType="1"/>
            </p:cNvSpPr>
            <p:nvPr/>
          </p:nvSpPr>
          <p:spPr bwMode="auto">
            <a:xfrm>
              <a:off x="3648" y="2832"/>
              <a:ext cx="1392"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E"/>
            </a:p>
          </p:txBody>
        </p:sp>
        <p:sp>
          <p:nvSpPr>
            <p:cNvPr id="1005579" name="Line 11"/>
            <p:cNvSpPr>
              <a:spLocks noChangeShapeType="1"/>
            </p:cNvSpPr>
            <p:nvPr/>
          </p:nvSpPr>
          <p:spPr bwMode="auto">
            <a:xfrm>
              <a:off x="3648" y="3024"/>
              <a:ext cx="1392"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E"/>
            </a:p>
          </p:txBody>
        </p:sp>
        <p:sp>
          <p:nvSpPr>
            <p:cNvPr id="1005580" name="Rectangle 12"/>
            <p:cNvSpPr>
              <a:spLocks noChangeArrowheads="1"/>
            </p:cNvSpPr>
            <p:nvPr/>
          </p:nvSpPr>
          <p:spPr bwMode="auto">
            <a:xfrm>
              <a:off x="3648" y="3744"/>
              <a:ext cx="1392" cy="19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1005581" name="Text Box 13"/>
            <p:cNvSpPr txBox="1">
              <a:spLocks noChangeArrowheads="1"/>
            </p:cNvSpPr>
            <p:nvPr/>
          </p:nvSpPr>
          <p:spPr bwMode="auto">
            <a:xfrm>
              <a:off x="2691" y="2832"/>
              <a:ext cx="1032"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1" hangingPunct="1"/>
              <a:r>
                <a:rPr lang="en-US" altLang="zh-CN" sz="1400">
                  <a:latin typeface="Tahoma" panose="020B0604030504040204" pitchFamily="34" charset="0"/>
                  <a:ea typeface="SimSun" panose="02010600030101010101" pitchFamily="2" charset="-122"/>
                </a:rPr>
                <a:t>a</a:t>
              </a:r>
              <a:r>
                <a:rPr lang="en-US" altLang="zh-CN" sz="1400" baseline="-25000">
                  <a:latin typeface="Tahoma" panose="020B0604030504040204" pitchFamily="34" charset="0"/>
                  <a:ea typeface="SimSun" panose="02010600030101010101" pitchFamily="2" charset="-122"/>
                </a:rPr>
                <a:t>31</a:t>
              </a:r>
              <a:r>
                <a:rPr lang="en-US" altLang="zh-CN" sz="1400">
                  <a:latin typeface="Tahoma" panose="020B0604030504040204" pitchFamily="34" charset="0"/>
                  <a:ea typeface="SimSun" panose="02010600030101010101" pitchFamily="2" charset="-122"/>
                </a:rPr>
                <a:t>a</a:t>
              </a:r>
              <a:r>
                <a:rPr lang="en-US" altLang="zh-CN" sz="1400" baseline="-25000">
                  <a:latin typeface="Tahoma" panose="020B0604030504040204" pitchFamily="34" charset="0"/>
                  <a:ea typeface="SimSun" panose="02010600030101010101" pitchFamily="2" charset="-122"/>
                </a:rPr>
                <a:t>30</a:t>
              </a:r>
              <a:r>
                <a:rPr lang="en-US" altLang="zh-CN" sz="1400">
                  <a:latin typeface="Tahoma" panose="020B0604030504040204" pitchFamily="34" charset="0"/>
                  <a:ea typeface="SimSun" panose="02010600030101010101" pitchFamily="2" charset="-122"/>
                </a:rPr>
                <a:t>…a</a:t>
              </a:r>
              <a:r>
                <a:rPr lang="en-US" altLang="zh-CN" sz="1400" baseline="-25000">
                  <a:latin typeface="Tahoma" panose="020B0604030504040204" pitchFamily="34" charset="0"/>
                  <a:ea typeface="SimSun" panose="02010600030101010101" pitchFamily="2" charset="-122"/>
                </a:rPr>
                <a:t>11</a:t>
              </a:r>
              <a:r>
                <a:rPr lang="en-US" altLang="zh-CN" sz="1400">
                  <a:latin typeface="Tahoma" panose="020B0604030504040204" pitchFamily="34" charset="0"/>
                  <a:ea typeface="SimSun" panose="02010600030101010101" pitchFamily="2" charset="-122"/>
                </a:rPr>
                <a:t>…a</a:t>
              </a:r>
              <a:r>
                <a:rPr lang="en-US" altLang="zh-CN" sz="1400" baseline="-25000">
                  <a:latin typeface="Tahoma" panose="020B0604030504040204" pitchFamily="34" charset="0"/>
                  <a:ea typeface="SimSun" panose="02010600030101010101" pitchFamily="2" charset="-122"/>
                </a:rPr>
                <a:t>2</a:t>
              </a:r>
              <a:r>
                <a:rPr lang="en-US" altLang="zh-CN" sz="1400">
                  <a:latin typeface="Tahoma" panose="020B0604030504040204" pitchFamily="34" charset="0"/>
                  <a:ea typeface="SimSun" panose="02010600030101010101" pitchFamily="2" charset="-122"/>
                </a:rPr>
                <a:t>a</a:t>
              </a:r>
              <a:r>
                <a:rPr lang="en-US" altLang="zh-CN" sz="1400" baseline="-25000">
                  <a:latin typeface="Tahoma" panose="020B0604030504040204" pitchFamily="34" charset="0"/>
                  <a:ea typeface="SimSun" panose="02010600030101010101" pitchFamily="2" charset="-122"/>
                </a:rPr>
                <a:t>1</a:t>
              </a:r>
              <a:r>
                <a:rPr lang="en-US" altLang="zh-CN" sz="1400">
                  <a:latin typeface="Tahoma" panose="020B0604030504040204" pitchFamily="34" charset="0"/>
                  <a:ea typeface="SimSun" panose="02010600030101010101" pitchFamily="2" charset="-122"/>
                </a:rPr>
                <a:t>a</a:t>
              </a:r>
              <a:r>
                <a:rPr lang="en-US" altLang="zh-CN" sz="1400" baseline="-25000">
                  <a:latin typeface="Tahoma" panose="020B0604030504040204" pitchFamily="34" charset="0"/>
                  <a:ea typeface="SimSun" panose="02010600030101010101" pitchFamily="2" charset="-122"/>
                </a:rPr>
                <a:t>0</a:t>
              </a:r>
            </a:p>
          </p:txBody>
        </p:sp>
        <p:sp>
          <p:nvSpPr>
            <p:cNvPr id="1005582" name="Text Box 14"/>
            <p:cNvSpPr txBox="1">
              <a:spLocks noChangeArrowheads="1"/>
            </p:cNvSpPr>
            <p:nvPr/>
          </p:nvSpPr>
          <p:spPr bwMode="auto">
            <a:xfrm>
              <a:off x="3840" y="2832"/>
              <a:ext cx="1003"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1" hangingPunct="1"/>
              <a:r>
                <a:rPr lang="en-US" altLang="zh-CN" sz="1400">
                  <a:latin typeface="Tahoma" panose="020B0604030504040204" pitchFamily="34" charset="0"/>
                  <a:ea typeface="SimSun" panose="02010600030101010101" pitchFamily="2" charset="-122"/>
                </a:rPr>
                <a:t>branch instruction</a:t>
              </a:r>
            </a:p>
          </p:txBody>
        </p:sp>
        <p:sp>
          <p:nvSpPr>
            <p:cNvPr id="1005583" name="AutoShape 15"/>
            <p:cNvSpPr>
              <a:spLocks/>
            </p:cNvSpPr>
            <p:nvPr/>
          </p:nvSpPr>
          <p:spPr bwMode="auto">
            <a:xfrm rot="-5400000">
              <a:off x="3264" y="2880"/>
              <a:ext cx="48" cy="336"/>
            </a:xfrm>
            <a:prstGeom prst="leftBrace">
              <a:avLst>
                <a:gd name="adj1" fmla="val 58333"/>
                <a:gd name="adj2" fmla="val 50000"/>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1005584" name="Freeform 16"/>
            <p:cNvSpPr>
              <a:spLocks/>
            </p:cNvSpPr>
            <p:nvPr/>
          </p:nvSpPr>
          <p:spPr bwMode="auto">
            <a:xfrm>
              <a:off x="1920" y="3120"/>
              <a:ext cx="1344" cy="360"/>
            </a:xfrm>
            <a:custGeom>
              <a:avLst/>
              <a:gdLst>
                <a:gd name="T0" fmla="*/ 1344 w 1344"/>
                <a:gd name="T1" fmla="*/ 0 h 360"/>
                <a:gd name="T2" fmla="*/ 912 w 1344"/>
                <a:gd name="T3" fmla="*/ 336 h 360"/>
                <a:gd name="T4" fmla="*/ 0 w 1344"/>
                <a:gd name="T5" fmla="*/ 144 h 360"/>
              </a:gdLst>
              <a:ahLst/>
              <a:cxnLst>
                <a:cxn ang="0">
                  <a:pos x="T0" y="T1"/>
                </a:cxn>
                <a:cxn ang="0">
                  <a:pos x="T2" y="T3"/>
                </a:cxn>
                <a:cxn ang="0">
                  <a:pos x="T4" y="T5"/>
                </a:cxn>
              </a:cxnLst>
              <a:rect l="0" t="0" r="r" b="b"/>
              <a:pathLst>
                <a:path w="1344" h="360">
                  <a:moveTo>
                    <a:pt x="1344" y="0"/>
                  </a:moveTo>
                  <a:cubicBezTo>
                    <a:pt x="1240" y="156"/>
                    <a:pt x="1136" y="312"/>
                    <a:pt x="912" y="336"/>
                  </a:cubicBezTo>
                  <a:cubicBezTo>
                    <a:pt x="688" y="360"/>
                    <a:pt x="344" y="252"/>
                    <a:pt x="0" y="144"/>
                  </a:cubicBezTo>
                </a:path>
              </a:pathLst>
            </a:custGeom>
            <a:noFill/>
            <a:ln w="9525" cap="flat" cmpd="sng">
              <a:solidFill>
                <a:schemeClr val="tx1"/>
              </a:solidFill>
              <a:prstDash val="solid"/>
              <a:miter lim="800000"/>
              <a:headEnd type="none" w="med" len="med"/>
              <a:tailEnd type="arrow"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E"/>
            </a:p>
          </p:txBody>
        </p:sp>
        <p:sp>
          <p:nvSpPr>
            <p:cNvPr id="1005585" name="Text Box 17"/>
            <p:cNvSpPr txBox="1">
              <a:spLocks noChangeArrowheads="1"/>
            </p:cNvSpPr>
            <p:nvPr/>
          </p:nvSpPr>
          <p:spPr bwMode="auto">
            <a:xfrm>
              <a:off x="672" y="3168"/>
              <a:ext cx="780"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1" hangingPunct="1"/>
              <a:r>
                <a:rPr lang="en-US" altLang="zh-CN" sz="1400">
                  <a:latin typeface="Tahoma" panose="020B0604030504040204" pitchFamily="34" charset="0"/>
                  <a:ea typeface="SimSun" panose="02010600030101010101" pitchFamily="2" charset="-122"/>
                </a:rPr>
                <a:t>1K-entry BHT</a:t>
              </a:r>
            </a:p>
          </p:txBody>
        </p:sp>
        <p:sp>
          <p:nvSpPr>
            <p:cNvPr id="1005586" name="Text Box 18"/>
            <p:cNvSpPr txBox="1">
              <a:spLocks noChangeArrowheads="1"/>
            </p:cNvSpPr>
            <p:nvPr/>
          </p:nvSpPr>
          <p:spPr bwMode="auto">
            <a:xfrm>
              <a:off x="2448" y="3456"/>
              <a:ext cx="703"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1" hangingPunct="1"/>
              <a:r>
                <a:rPr lang="en-US" altLang="zh-CN" sz="1400">
                  <a:latin typeface="Tahoma" panose="020B0604030504040204" pitchFamily="34" charset="0"/>
                  <a:ea typeface="SimSun" panose="02010600030101010101" pitchFamily="2" charset="-122"/>
                </a:rPr>
                <a:t>10-bit index</a:t>
              </a:r>
            </a:p>
          </p:txBody>
        </p:sp>
        <p:sp>
          <p:nvSpPr>
            <p:cNvPr id="1005587" name="Text Box 19"/>
            <p:cNvSpPr txBox="1">
              <a:spLocks noChangeArrowheads="1"/>
            </p:cNvSpPr>
            <p:nvPr/>
          </p:nvSpPr>
          <p:spPr bwMode="auto">
            <a:xfrm>
              <a:off x="1632" y="2736"/>
              <a:ext cx="177"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1" hangingPunct="1"/>
              <a:r>
                <a:rPr lang="en-US" altLang="zh-CN" sz="1400">
                  <a:latin typeface="Tahoma" panose="020B0604030504040204" pitchFamily="34" charset="0"/>
                  <a:ea typeface="SimSun" panose="02010600030101010101" pitchFamily="2" charset="-122"/>
                </a:rPr>
                <a:t>0</a:t>
              </a:r>
            </a:p>
          </p:txBody>
        </p:sp>
        <p:sp>
          <p:nvSpPr>
            <p:cNvPr id="1005588" name="Text Box 20"/>
            <p:cNvSpPr txBox="1">
              <a:spLocks noChangeArrowheads="1"/>
            </p:cNvSpPr>
            <p:nvPr/>
          </p:nvSpPr>
          <p:spPr bwMode="auto">
            <a:xfrm>
              <a:off x="1632" y="2544"/>
              <a:ext cx="177"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1" hangingPunct="1"/>
              <a:r>
                <a:rPr lang="en-US" altLang="zh-CN" sz="1400">
                  <a:latin typeface="Tahoma" panose="020B0604030504040204" pitchFamily="34" charset="0"/>
                  <a:ea typeface="SimSun" panose="02010600030101010101" pitchFamily="2" charset="-122"/>
                </a:rPr>
                <a:t>1</a:t>
              </a:r>
            </a:p>
          </p:txBody>
        </p:sp>
        <p:sp>
          <p:nvSpPr>
            <p:cNvPr id="1005589" name="Text Box 21"/>
            <p:cNvSpPr txBox="1">
              <a:spLocks noChangeArrowheads="1"/>
            </p:cNvSpPr>
            <p:nvPr/>
          </p:nvSpPr>
          <p:spPr bwMode="auto">
            <a:xfrm>
              <a:off x="1632" y="3744"/>
              <a:ext cx="177"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1" hangingPunct="1"/>
              <a:r>
                <a:rPr lang="en-US" altLang="zh-CN" sz="1400">
                  <a:latin typeface="Tahoma" panose="020B0604030504040204" pitchFamily="34" charset="0"/>
                  <a:ea typeface="SimSun" panose="02010600030101010101" pitchFamily="2" charset="-122"/>
                </a:rPr>
                <a:t>1</a:t>
              </a:r>
            </a:p>
          </p:txBody>
        </p:sp>
        <p:sp>
          <p:nvSpPr>
            <p:cNvPr id="1005590" name="Text Box 22"/>
            <p:cNvSpPr txBox="1">
              <a:spLocks noChangeArrowheads="1"/>
            </p:cNvSpPr>
            <p:nvPr/>
          </p:nvSpPr>
          <p:spPr bwMode="auto">
            <a:xfrm>
              <a:off x="1994" y="2496"/>
              <a:ext cx="763"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1" hangingPunct="1"/>
              <a:r>
                <a:rPr lang="en-US" altLang="zh-CN" sz="1400">
                  <a:latin typeface="Tahoma" panose="020B0604030504040204" pitchFamily="34" charset="0"/>
                  <a:ea typeface="SimSun" panose="02010600030101010101" pitchFamily="2" charset="-122"/>
                </a:rPr>
                <a:t>prediction bit</a:t>
              </a:r>
            </a:p>
          </p:txBody>
        </p:sp>
        <p:sp>
          <p:nvSpPr>
            <p:cNvPr id="1005591" name="Text Box 23"/>
            <p:cNvSpPr txBox="1">
              <a:spLocks noChangeArrowheads="1"/>
            </p:cNvSpPr>
            <p:nvPr/>
          </p:nvSpPr>
          <p:spPr bwMode="auto">
            <a:xfrm>
              <a:off x="3762" y="3984"/>
              <a:ext cx="1086"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1" hangingPunct="1"/>
              <a:r>
                <a:rPr lang="en-US" altLang="zh-CN" sz="1400">
                  <a:latin typeface="Tahoma" panose="020B0604030504040204" pitchFamily="34" charset="0"/>
                  <a:ea typeface="SimSun" panose="02010600030101010101" pitchFamily="2" charset="-122"/>
                </a:rPr>
                <a:t>Instruction memory</a:t>
              </a:r>
            </a:p>
          </p:txBody>
        </p:sp>
        <p:sp>
          <p:nvSpPr>
            <p:cNvPr id="1005592" name="Oval 24"/>
            <p:cNvSpPr>
              <a:spLocks noChangeArrowheads="1"/>
            </p:cNvSpPr>
            <p:nvPr/>
          </p:nvSpPr>
          <p:spPr bwMode="auto">
            <a:xfrm>
              <a:off x="4272" y="3456"/>
              <a:ext cx="48" cy="48"/>
            </a:xfrm>
            <a:prstGeom prst="ellipse">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1005593" name="Oval 25"/>
            <p:cNvSpPr>
              <a:spLocks noChangeArrowheads="1"/>
            </p:cNvSpPr>
            <p:nvPr/>
          </p:nvSpPr>
          <p:spPr bwMode="auto">
            <a:xfrm>
              <a:off x="4272" y="3552"/>
              <a:ext cx="48" cy="48"/>
            </a:xfrm>
            <a:prstGeom prst="ellipse">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1005594" name="Oval 26"/>
            <p:cNvSpPr>
              <a:spLocks noChangeArrowheads="1"/>
            </p:cNvSpPr>
            <p:nvPr/>
          </p:nvSpPr>
          <p:spPr bwMode="auto">
            <a:xfrm>
              <a:off x="4272" y="3648"/>
              <a:ext cx="48" cy="48"/>
            </a:xfrm>
            <a:prstGeom prst="ellipse">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1005595" name="Oval 27"/>
            <p:cNvSpPr>
              <a:spLocks noChangeArrowheads="1"/>
            </p:cNvSpPr>
            <p:nvPr/>
          </p:nvSpPr>
          <p:spPr bwMode="auto">
            <a:xfrm>
              <a:off x="1728" y="3216"/>
              <a:ext cx="48" cy="48"/>
            </a:xfrm>
            <a:prstGeom prst="ellipse">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1005596" name="Oval 28"/>
            <p:cNvSpPr>
              <a:spLocks noChangeArrowheads="1"/>
            </p:cNvSpPr>
            <p:nvPr/>
          </p:nvSpPr>
          <p:spPr bwMode="auto">
            <a:xfrm>
              <a:off x="1728" y="3312"/>
              <a:ext cx="48" cy="48"/>
            </a:xfrm>
            <a:prstGeom prst="ellipse">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1005597" name="Oval 29"/>
            <p:cNvSpPr>
              <a:spLocks noChangeArrowheads="1"/>
            </p:cNvSpPr>
            <p:nvPr/>
          </p:nvSpPr>
          <p:spPr bwMode="auto">
            <a:xfrm>
              <a:off x="1728" y="3408"/>
              <a:ext cx="48" cy="48"/>
            </a:xfrm>
            <a:prstGeom prst="ellipse">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1005598" name="AutoShape 30"/>
            <p:cNvSpPr>
              <a:spLocks/>
            </p:cNvSpPr>
            <p:nvPr/>
          </p:nvSpPr>
          <p:spPr bwMode="auto">
            <a:xfrm>
              <a:off x="1440" y="2544"/>
              <a:ext cx="48" cy="1392"/>
            </a:xfrm>
            <a:prstGeom prst="leftBrace">
              <a:avLst>
                <a:gd name="adj1" fmla="val 241667"/>
                <a:gd name="adj2" fmla="val 50000"/>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1005599" name="Line 31"/>
            <p:cNvSpPr>
              <a:spLocks noChangeShapeType="1"/>
            </p:cNvSpPr>
            <p:nvPr/>
          </p:nvSpPr>
          <p:spPr bwMode="auto">
            <a:xfrm flipH="1">
              <a:off x="1776" y="2592"/>
              <a:ext cx="240" cy="48"/>
            </a:xfrm>
            <a:prstGeom prst="line">
              <a:avLst/>
            </a:prstGeom>
            <a:noFill/>
            <a:ln w="9525">
              <a:solidFill>
                <a:schemeClr val="tx1"/>
              </a:solidFill>
              <a:miter lim="800000"/>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E"/>
            </a:p>
          </p:txBody>
        </p:sp>
      </p:grpSp>
      <p:sp>
        <p:nvSpPr>
          <p:cNvPr id="1005600" name="Rectangle 32"/>
          <p:cNvSpPr>
            <a:spLocks noChangeArrowheads="1"/>
          </p:cNvSpPr>
          <p:nvPr/>
        </p:nvSpPr>
        <p:spPr bwMode="auto">
          <a:xfrm>
            <a:off x="3427412" y="6248400"/>
            <a:ext cx="457048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i="1">
                <a:solidFill>
                  <a:schemeClr val="hlink"/>
                </a:solidFill>
                <a:ea typeface="SimSun" panose="02010600030101010101" pitchFamily="2" charset="-122"/>
              </a:rPr>
              <a:t>Hypothesis: branch will do the same again.</a:t>
            </a:r>
          </a:p>
        </p:txBody>
      </p:sp>
      <p:sp>
        <p:nvSpPr>
          <p:cNvPr id="1005601" name="Rectangle 33"/>
          <p:cNvSpPr>
            <a:spLocks noChangeArrowheads="1"/>
          </p:cNvSpPr>
          <p:nvPr/>
        </p:nvSpPr>
        <p:spPr bwMode="auto">
          <a:xfrm>
            <a:off x="1674812" y="3048000"/>
            <a:ext cx="43434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lvl="1" algn="l"/>
            <a:r>
              <a:rPr lang="en-US" altLang="zh-CN" sz="1400">
                <a:latin typeface="Arial" panose="020B0604020202020204" pitchFamily="34" charset="0"/>
                <a:ea typeface="SimSun" panose="02010600030101010101" pitchFamily="2" charset="-122"/>
              </a:rPr>
              <a:t>1 = branch was last taken</a:t>
            </a:r>
          </a:p>
          <a:p>
            <a:pPr lvl="1" algn="l"/>
            <a:r>
              <a:rPr lang="en-US" altLang="zh-CN" sz="1400">
                <a:latin typeface="Arial" panose="020B0604020202020204" pitchFamily="34" charset="0"/>
                <a:ea typeface="SimSun" panose="02010600030101010101" pitchFamily="2" charset="-122"/>
              </a:rPr>
              <a:t>0 = branch was last not taken</a:t>
            </a:r>
          </a:p>
        </p:txBody>
      </p:sp>
    </p:spTree>
    <p:extLst>
      <p:ext uri="{BB962C8B-B14F-4D97-AF65-F5344CB8AC3E}">
        <p14:creationId xmlns:p14="http://schemas.microsoft.com/office/powerpoint/2010/main" val="3128449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07618" name="Rectangle 2"/>
          <p:cNvSpPr>
            <a:spLocks noGrp="1" noChangeArrowheads="1"/>
          </p:cNvSpPr>
          <p:nvPr>
            <p:ph type="title"/>
          </p:nvPr>
        </p:nvSpPr>
        <p:spPr>
          <a:xfrm>
            <a:off x="2455862" y="304800"/>
            <a:ext cx="7162800" cy="1143000"/>
          </a:xfrm>
          <a:noFill/>
          <a:ln/>
        </p:spPr>
        <p:txBody>
          <a:bodyPr/>
          <a:lstStyle/>
          <a:p>
            <a:r>
              <a:rPr lang="en-US" altLang="en-US"/>
              <a:t>1-Bit Branch Prediction</a:t>
            </a:r>
          </a:p>
        </p:txBody>
      </p:sp>
      <p:sp>
        <p:nvSpPr>
          <p:cNvPr id="1007619" name="Rectangle 3"/>
          <p:cNvSpPr>
            <a:spLocks noGrp="1" noChangeArrowheads="1"/>
          </p:cNvSpPr>
          <p:nvPr>
            <p:ph type="body" idx="1"/>
          </p:nvPr>
        </p:nvSpPr>
        <p:spPr>
          <a:xfrm>
            <a:off x="2138362" y="1803400"/>
            <a:ext cx="8013700" cy="3759200"/>
          </a:xfrm>
          <a:noFill/>
          <a:ln/>
        </p:spPr>
        <p:txBody>
          <a:bodyPr>
            <a:normAutofit fontScale="85000" lnSpcReduction="10000"/>
          </a:bodyPr>
          <a:lstStyle/>
          <a:p>
            <a:r>
              <a:rPr lang="en-US" altLang="zh-CN">
                <a:ea typeface="SimSun" panose="02010600030101010101" pitchFamily="2" charset="-122"/>
              </a:rPr>
              <a:t>Example: </a:t>
            </a:r>
          </a:p>
          <a:p>
            <a:pPr>
              <a:buFontTx/>
              <a:buNone/>
            </a:pPr>
            <a:r>
              <a:rPr lang="en-US" altLang="zh-CN">
                <a:ea typeface="SimSun" panose="02010600030101010101" pitchFamily="2" charset="-122"/>
              </a:rPr>
              <a:t>   Consider a loop branch that is taken 9 times in a row and then not taken once. What is the prediction accuracy of the 1-bit predictor for this branch assuming only this branch ever changes its corresponding prediction bit? </a:t>
            </a:r>
          </a:p>
          <a:p>
            <a:pPr>
              <a:buFontTx/>
              <a:buNone/>
            </a:pPr>
            <a:endParaRPr lang="en-US" altLang="zh-CN">
              <a:ea typeface="SimSun" panose="02010600030101010101" pitchFamily="2" charset="-122"/>
            </a:endParaRPr>
          </a:p>
          <a:p>
            <a:pPr lvl="1"/>
            <a:r>
              <a:rPr lang="en-US" altLang="zh-CN" sz="2000">
                <a:ea typeface="SimSun" panose="02010600030101010101" pitchFamily="2" charset="-122"/>
              </a:rPr>
              <a:t>Answer: </a:t>
            </a:r>
            <a:r>
              <a:rPr lang="en-US" altLang="zh-CN" sz="2000" i="1">
                <a:solidFill>
                  <a:schemeClr val="hlink"/>
                </a:solidFill>
                <a:ea typeface="SimSun" panose="02010600030101010101" pitchFamily="2" charset="-122"/>
              </a:rPr>
              <a:t>80%</a:t>
            </a:r>
            <a:r>
              <a:rPr lang="en-US" altLang="zh-CN" sz="2000">
                <a:solidFill>
                  <a:schemeClr val="hlink"/>
                </a:solidFill>
                <a:ea typeface="SimSun" panose="02010600030101010101" pitchFamily="2" charset="-122"/>
              </a:rPr>
              <a:t>.</a:t>
            </a:r>
            <a:r>
              <a:rPr lang="en-US" altLang="zh-CN" sz="2000">
                <a:ea typeface="SimSun" panose="02010600030101010101" pitchFamily="2" charset="-122"/>
              </a:rPr>
              <a:t> Because there are two mispredictions – one on the first iteration and one on the last iteration. </a:t>
            </a:r>
            <a:r>
              <a:rPr lang="en-US" altLang="zh-CN" sz="2000" i="1">
                <a:ea typeface="SimSun" panose="02010600030101010101" pitchFamily="2" charset="-122"/>
              </a:rPr>
              <a:t>Is this good enough and</a:t>
            </a:r>
            <a:r>
              <a:rPr lang="en-US" altLang="zh-CN" sz="2000">
                <a:ea typeface="SimSun" panose="02010600030101010101" pitchFamily="2" charset="-122"/>
              </a:rPr>
              <a:t> </a:t>
            </a:r>
            <a:r>
              <a:rPr lang="en-US" altLang="zh-CN" sz="2000" i="1">
                <a:ea typeface="SimSun" panose="02010600030101010101" pitchFamily="2" charset="-122"/>
              </a:rPr>
              <a:t>Why?</a:t>
            </a:r>
            <a:endParaRPr lang="en-US" altLang="en-US" sz="2000"/>
          </a:p>
        </p:txBody>
      </p:sp>
    </p:spTree>
    <p:extLst>
      <p:ext uri="{BB962C8B-B14F-4D97-AF65-F5344CB8AC3E}">
        <p14:creationId xmlns:p14="http://schemas.microsoft.com/office/powerpoint/2010/main" val="27205965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0761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9666" name="Rectangle 2"/>
          <p:cNvSpPr>
            <a:spLocks noGrp="1" noChangeArrowheads="1"/>
          </p:cNvSpPr>
          <p:nvPr>
            <p:ph type="body" idx="1"/>
          </p:nvPr>
        </p:nvSpPr>
        <p:spPr>
          <a:xfrm>
            <a:off x="1903412" y="1524000"/>
            <a:ext cx="8382000" cy="5105400"/>
          </a:xfrm>
          <a:noFill/>
          <a:ln/>
          <a:extLst>
            <a:ext uri="{91240B29-F687-4F45-9708-019B960494DF}">
              <a14:hiddenLine xmlns:a14="http://schemas.microsoft.com/office/drawing/2010/main" w="12700">
                <a:solidFill>
                  <a:schemeClr val="hlink"/>
                </a:solidFill>
                <a:miter lim="800000"/>
                <a:headEnd/>
                <a:tailEnd/>
              </a14:hiddenLine>
            </a:ext>
          </a:extLst>
        </p:spPr>
        <p:txBody>
          <a:bodyPr/>
          <a:lstStyle/>
          <a:p>
            <a:r>
              <a:rPr lang="en-US" altLang="en-US"/>
              <a:t>Solution: a 2-bit scheme where prediction is changed only if mispredicted </a:t>
            </a:r>
            <a:r>
              <a:rPr lang="en-US" altLang="en-US" i="1">
                <a:solidFill>
                  <a:schemeClr val="hlink"/>
                </a:solidFill>
              </a:rPr>
              <a:t>twice</a:t>
            </a:r>
            <a:endParaRPr lang="en-US" altLang="en-US"/>
          </a:p>
          <a:p>
            <a:pPr lvl="1">
              <a:buFontTx/>
              <a:buNone/>
            </a:pPr>
            <a:r>
              <a:rPr lang="en-US" altLang="en-US" sz="2400">
                <a:solidFill>
                  <a:schemeClr val="hlink"/>
                </a:solidFill>
              </a:rPr>
              <a:t>Red</a:t>
            </a:r>
            <a:r>
              <a:rPr lang="en-US" altLang="en-US" sz="2400"/>
              <a:t>: stop, not taken</a:t>
            </a:r>
          </a:p>
          <a:p>
            <a:pPr lvl="1">
              <a:buFontTx/>
              <a:buNone/>
            </a:pPr>
            <a:r>
              <a:rPr lang="en-US" altLang="en-US" sz="2400">
                <a:solidFill>
                  <a:schemeClr val="accent2"/>
                </a:solidFill>
              </a:rPr>
              <a:t>Green</a:t>
            </a:r>
            <a:r>
              <a:rPr lang="en-US" altLang="en-US" sz="2400"/>
              <a:t>: go, taken</a:t>
            </a:r>
          </a:p>
        </p:txBody>
      </p:sp>
      <p:sp>
        <p:nvSpPr>
          <p:cNvPr id="1009667" name="Rectangle 3"/>
          <p:cNvSpPr>
            <a:spLocks noGrp="1" noChangeArrowheads="1"/>
          </p:cNvSpPr>
          <p:nvPr>
            <p:ph type="title"/>
          </p:nvPr>
        </p:nvSpPr>
        <p:spPr>
          <a:xfrm>
            <a:off x="2513012" y="304800"/>
            <a:ext cx="7162800" cy="1143000"/>
          </a:xfrm>
          <a:noFill/>
          <a:ln/>
        </p:spPr>
        <p:txBody>
          <a:bodyPr>
            <a:normAutofit fontScale="90000"/>
          </a:bodyPr>
          <a:lstStyle/>
          <a:p>
            <a:r>
              <a:rPr lang="en-US" altLang="en-US"/>
              <a:t>2-Bit Branch Prediction</a:t>
            </a:r>
            <a:br>
              <a:rPr lang="en-US" altLang="en-US"/>
            </a:br>
            <a:r>
              <a:rPr lang="en-US" altLang="en-US" sz="2600" i="1"/>
              <a:t>(Jim Smith, 1981)</a:t>
            </a:r>
          </a:p>
        </p:txBody>
      </p:sp>
      <p:sp>
        <p:nvSpPr>
          <p:cNvPr id="1009668" name="Rectangle 4"/>
          <p:cNvSpPr>
            <a:spLocks noChangeArrowheads="1"/>
          </p:cNvSpPr>
          <p:nvPr/>
        </p:nvSpPr>
        <p:spPr bwMode="auto">
          <a:xfrm>
            <a:off x="4043362" y="2952750"/>
            <a:ext cx="1588" cy="1588"/>
          </a:xfrm>
          <a:prstGeom prst="rect">
            <a:avLst/>
          </a:prstGeom>
          <a:solidFill>
            <a:srgbClr val="FFFFFF"/>
          </a:solidFill>
          <a:ln>
            <a:noFill/>
          </a:ln>
          <a:effectLst/>
          <a:extLst>
            <a:ext uri="{91240B29-F687-4F45-9708-019B960494DF}">
              <a14:hiddenLine xmlns:a14="http://schemas.microsoft.com/office/drawing/2010/main" w="12700">
                <a:pattFill prst="narHorz">
                  <a:fgClr>
                    <a:schemeClr val="tx1"/>
                  </a:fgClr>
                  <a:bgClr>
                    <a:schemeClr val="bg1"/>
                  </a:bgClr>
                </a:patt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1009669" name="Rectangle 5"/>
          <p:cNvSpPr>
            <a:spLocks noChangeArrowheads="1"/>
          </p:cNvSpPr>
          <p:nvPr/>
        </p:nvSpPr>
        <p:spPr bwMode="auto">
          <a:xfrm>
            <a:off x="4043362" y="2952750"/>
            <a:ext cx="1588" cy="1588"/>
          </a:xfrm>
          <a:prstGeom prst="rect">
            <a:avLst/>
          </a:prstGeom>
          <a:solidFill>
            <a:srgbClr val="FFFFFF"/>
          </a:solidFill>
          <a:ln>
            <a:noFill/>
          </a:ln>
          <a:effectLst/>
          <a:extLst>
            <a:ext uri="{91240B29-F687-4F45-9708-019B960494DF}">
              <a14:hiddenLine xmlns:a14="http://schemas.microsoft.com/office/drawing/2010/main" w="12700">
                <a:pattFill prst="narHorz">
                  <a:fgClr>
                    <a:schemeClr val="tx1"/>
                  </a:fgClr>
                  <a:bgClr>
                    <a:schemeClr val="bg1"/>
                  </a:bgClr>
                </a:patt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1009670" name="Rectangle 6"/>
          <p:cNvSpPr>
            <a:spLocks noChangeArrowheads="1"/>
          </p:cNvSpPr>
          <p:nvPr/>
        </p:nvSpPr>
        <p:spPr bwMode="auto">
          <a:xfrm>
            <a:off x="4043362" y="2952750"/>
            <a:ext cx="1588" cy="1588"/>
          </a:xfrm>
          <a:prstGeom prst="rect">
            <a:avLst/>
          </a:prstGeom>
          <a:solidFill>
            <a:srgbClr val="FFFFFF"/>
          </a:solidFill>
          <a:ln>
            <a:noFill/>
          </a:ln>
          <a:effectLst/>
          <a:extLst>
            <a:ext uri="{91240B29-F687-4F45-9708-019B960494DF}">
              <a14:hiddenLine xmlns:a14="http://schemas.microsoft.com/office/drawing/2010/main" w="12700">
                <a:pattFill prst="narHorz">
                  <a:fgClr>
                    <a:schemeClr val="tx1"/>
                  </a:fgClr>
                  <a:bgClr>
                    <a:schemeClr val="bg1"/>
                  </a:bgClr>
                </a:patt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1009671" name="Rectangle 7"/>
          <p:cNvSpPr>
            <a:spLocks noChangeArrowheads="1"/>
          </p:cNvSpPr>
          <p:nvPr/>
        </p:nvSpPr>
        <p:spPr bwMode="auto">
          <a:xfrm>
            <a:off x="4043362" y="2952750"/>
            <a:ext cx="1588" cy="1588"/>
          </a:xfrm>
          <a:prstGeom prst="rect">
            <a:avLst/>
          </a:prstGeom>
          <a:solidFill>
            <a:srgbClr val="FFFFFF"/>
          </a:solidFill>
          <a:ln>
            <a:noFill/>
          </a:ln>
          <a:effectLst/>
          <a:extLst>
            <a:ext uri="{91240B29-F687-4F45-9708-019B960494DF}">
              <a14:hiddenLine xmlns:a14="http://schemas.microsoft.com/office/drawing/2010/main" w="12700">
                <a:pattFill prst="narHorz">
                  <a:fgClr>
                    <a:schemeClr val="tx1"/>
                  </a:fgClr>
                  <a:bgClr>
                    <a:schemeClr val="bg1"/>
                  </a:bgClr>
                </a:patt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1009672" name="Rectangle 8"/>
          <p:cNvSpPr>
            <a:spLocks noChangeArrowheads="1"/>
          </p:cNvSpPr>
          <p:nvPr/>
        </p:nvSpPr>
        <p:spPr bwMode="auto">
          <a:xfrm>
            <a:off x="4959350" y="3187701"/>
            <a:ext cx="339838" cy="39754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pattFill prst="narHorz">
                  <a:fgClr>
                    <a:schemeClr val="tx1"/>
                  </a:fgClr>
                  <a:bgClr>
                    <a:schemeClr val="bg1"/>
                  </a:bgClr>
                </a:patt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l"/>
            <a:r>
              <a:rPr lang="en-US" altLang="en-US" sz="2000">
                <a:solidFill>
                  <a:schemeClr val="accent2"/>
                </a:solidFill>
                <a:latin typeface="Arial" panose="020B0604020202020204" pitchFamily="34" charset="0"/>
              </a:rPr>
              <a:t>T</a:t>
            </a:r>
          </a:p>
        </p:txBody>
      </p:sp>
      <p:sp>
        <p:nvSpPr>
          <p:cNvPr id="1009673" name="Rectangle 9"/>
          <p:cNvSpPr>
            <a:spLocks noChangeArrowheads="1"/>
          </p:cNvSpPr>
          <p:nvPr/>
        </p:nvSpPr>
        <p:spPr bwMode="auto">
          <a:xfrm>
            <a:off x="5156200" y="4330701"/>
            <a:ext cx="339838" cy="39754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pattFill prst="narHorz">
                  <a:fgClr>
                    <a:schemeClr val="tx1"/>
                  </a:fgClr>
                  <a:bgClr>
                    <a:schemeClr val="bg1"/>
                  </a:bgClr>
                </a:patt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l"/>
            <a:r>
              <a:rPr lang="en-US" altLang="en-US" sz="2000">
                <a:solidFill>
                  <a:schemeClr val="accent2"/>
                </a:solidFill>
                <a:latin typeface="Arial" panose="020B0604020202020204" pitchFamily="34" charset="0"/>
              </a:rPr>
              <a:t>T</a:t>
            </a:r>
          </a:p>
        </p:txBody>
      </p:sp>
      <p:sp>
        <p:nvSpPr>
          <p:cNvPr id="1009674" name="Rectangle 10"/>
          <p:cNvSpPr>
            <a:spLocks noChangeArrowheads="1"/>
          </p:cNvSpPr>
          <p:nvPr/>
        </p:nvSpPr>
        <p:spPr bwMode="auto">
          <a:xfrm>
            <a:off x="7550150" y="5854701"/>
            <a:ext cx="525786" cy="39754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pattFill prst="narHorz">
                  <a:fgClr>
                    <a:schemeClr val="tx1"/>
                  </a:fgClr>
                  <a:bgClr>
                    <a:schemeClr val="bg1"/>
                  </a:bgClr>
                </a:patt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l"/>
            <a:r>
              <a:rPr lang="en-US" altLang="en-US" sz="2000">
                <a:solidFill>
                  <a:schemeClr val="hlink"/>
                </a:solidFill>
                <a:latin typeface="Arial" panose="020B0604020202020204" pitchFamily="34" charset="0"/>
              </a:rPr>
              <a:t>NT</a:t>
            </a:r>
          </a:p>
        </p:txBody>
      </p:sp>
      <p:sp>
        <p:nvSpPr>
          <p:cNvPr id="1009675" name="Rectangle 11"/>
          <p:cNvSpPr>
            <a:spLocks noChangeArrowheads="1"/>
          </p:cNvSpPr>
          <p:nvPr/>
        </p:nvSpPr>
        <p:spPr bwMode="auto">
          <a:xfrm>
            <a:off x="3046413" y="3797301"/>
            <a:ext cx="1731885" cy="39754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pattFill prst="narHorz">
                  <a:fgClr>
                    <a:schemeClr val="tx1"/>
                  </a:fgClr>
                  <a:bgClr>
                    <a:schemeClr val="bg1"/>
                  </a:bgClr>
                </a:patt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l"/>
            <a:r>
              <a:rPr lang="en-US" altLang="en-US" sz="2000">
                <a:solidFill>
                  <a:schemeClr val="accent2"/>
                </a:solidFill>
                <a:latin typeface="Arial" panose="020B0604020202020204" pitchFamily="34" charset="0"/>
              </a:rPr>
              <a:t>Predict Taken</a:t>
            </a:r>
          </a:p>
        </p:txBody>
      </p:sp>
      <p:sp>
        <p:nvSpPr>
          <p:cNvPr id="1009676" name="Rectangle 12"/>
          <p:cNvSpPr>
            <a:spLocks noChangeArrowheads="1"/>
          </p:cNvSpPr>
          <p:nvPr/>
        </p:nvSpPr>
        <p:spPr bwMode="auto">
          <a:xfrm>
            <a:off x="3298826" y="4965701"/>
            <a:ext cx="1521251" cy="70532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pattFill prst="narHorz">
                  <a:fgClr>
                    <a:schemeClr val="tx1"/>
                  </a:fgClr>
                  <a:bgClr>
                    <a:schemeClr val="bg1"/>
                  </a:bgClr>
                </a:patt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en-US" sz="2000">
                <a:solidFill>
                  <a:schemeClr val="hlink"/>
                </a:solidFill>
                <a:latin typeface="Arial" panose="020B0604020202020204" pitchFamily="34" charset="0"/>
              </a:rPr>
              <a:t>Predict Not </a:t>
            </a:r>
          </a:p>
          <a:p>
            <a:r>
              <a:rPr lang="en-US" altLang="en-US" sz="2000">
                <a:solidFill>
                  <a:schemeClr val="hlink"/>
                </a:solidFill>
                <a:latin typeface="Arial" panose="020B0604020202020204" pitchFamily="34" charset="0"/>
              </a:rPr>
              <a:t>Taken</a:t>
            </a:r>
          </a:p>
        </p:txBody>
      </p:sp>
      <p:sp>
        <p:nvSpPr>
          <p:cNvPr id="1009677" name="Rectangle 13"/>
          <p:cNvSpPr>
            <a:spLocks noChangeArrowheads="1"/>
          </p:cNvSpPr>
          <p:nvPr/>
        </p:nvSpPr>
        <p:spPr bwMode="auto">
          <a:xfrm>
            <a:off x="8139113" y="3797301"/>
            <a:ext cx="1731885" cy="39754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pattFill prst="narHorz">
                  <a:fgClr>
                    <a:schemeClr val="tx1"/>
                  </a:fgClr>
                  <a:bgClr>
                    <a:schemeClr val="bg1"/>
                  </a:bgClr>
                </a:patt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l"/>
            <a:r>
              <a:rPr lang="en-US" altLang="en-US" sz="2000">
                <a:solidFill>
                  <a:schemeClr val="accent2"/>
                </a:solidFill>
                <a:latin typeface="Arial" panose="020B0604020202020204" pitchFamily="34" charset="0"/>
              </a:rPr>
              <a:t>Predict Taken</a:t>
            </a:r>
          </a:p>
        </p:txBody>
      </p:sp>
      <p:sp>
        <p:nvSpPr>
          <p:cNvPr id="1009678" name="Rectangle 14"/>
          <p:cNvSpPr>
            <a:spLocks noChangeArrowheads="1"/>
          </p:cNvSpPr>
          <p:nvPr/>
        </p:nvSpPr>
        <p:spPr bwMode="auto">
          <a:xfrm>
            <a:off x="8086726" y="4927601"/>
            <a:ext cx="1521251" cy="70532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pattFill prst="narHorz">
                  <a:fgClr>
                    <a:schemeClr val="tx1"/>
                  </a:fgClr>
                  <a:bgClr>
                    <a:schemeClr val="bg1"/>
                  </a:bgClr>
                </a:patt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en-US" sz="2000">
                <a:solidFill>
                  <a:schemeClr val="hlink"/>
                </a:solidFill>
                <a:latin typeface="Arial" panose="020B0604020202020204" pitchFamily="34" charset="0"/>
              </a:rPr>
              <a:t>Predict Not </a:t>
            </a:r>
          </a:p>
          <a:p>
            <a:r>
              <a:rPr lang="en-US" altLang="en-US" sz="2000">
                <a:solidFill>
                  <a:schemeClr val="hlink"/>
                </a:solidFill>
                <a:latin typeface="Arial" panose="020B0604020202020204" pitchFamily="34" charset="0"/>
              </a:rPr>
              <a:t>Taken</a:t>
            </a:r>
          </a:p>
        </p:txBody>
      </p:sp>
      <p:sp>
        <p:nvSpPr>
          <p:cNvPr id="1009679" name="Oval 15"/>
          <p:cNvSpPr>
            <a:spLocks noChangeArrowheads="1"/>
          </p:cNvSpPr>
          <p:nvPr/>
        </p:nvSpPr>
        <p:spPr bwMode="auto">
          <a:xfrm>
            <a:off x="4883150" y="3721100"/>
            <a:ext cx="1270000" cy="508000"/>
          </a:xfrm>
          <a:prstGeom prst="ellipse">
            <a:avLst/>
          </a:prstGeom>
          <a:solidFill>
            <a:schemeClr val="accent2"/>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a:ea typeface="SimSun" panose="02010600030101010101" pitchFamily="2" charset="-122"/>
              </a:rPr>
              <a:t>11</a:t>
            </a:r>
          </a:p>
        </p:txBody>
      </p:sp>
      <p:sp>
        <p:nvSpPr>
          <p:cNvPr id="1009680" name="Oval 16"/>
          <p:cNvSpPr>
            <a:spLocks noChangeArrowheads="1"/>
          </p:cNvSpPr>
          <p:nvPr/>
        </p:nvSpPr>
        <p:spPr bwMode="auto">
          <a:xfrm>
            <a:off x="6902450" y="3733800"/>
            <a:ext cx="1270000" cy="508000"/>
          </a:xfrm>
          <a:prstGeom prst="ellipse">
            <a:avLst/>
          </a:prstGeom>
          <a:solidFill>
            <a:schemeClr val="accent2">
              <a:alpha val="50000"/>
            </a:schemeClr>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a:ea typeface="SimSun" panose="02010600030101010101" pitchFamily="2" charset="-122"/>
              </a:rPr>
              <a:t>10</a:t>
            </a:r>
          </a:p>
        </p:txBody>
      </p:sp>
      <p:sp>
        <p:nvSpPr>
          <p:cNvPr id="1009681" name="Oval 17"/>
          <p:cNvSpPr>
            <a:spLocks noChangeArrowheads="1"/>
          </p:cNvSpPr>
          <p:nvPr/>
        </p:nvSpPr>
        <p:spPr bwMode="auto">
          <a:xfrm>
            <a:off x="4895850" y="4851400"/>
            <a:ext cx="1270000" cy="508000"/>
          </a:xfrm>
          <a:prstGeom prst="ellipse">
            <a:avLst/>
          </a:prstGeom>
          <a:solidFill>
            <a:schemeClr val="hlink">
              <a:alpha val="50000"/>
            </a:schemeClr>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a:ea typeface="SimSun" panose="02010600030101010101" pitchFamily="2" charset="-122"/>
              </a:rPr>
              <a:t>01</a:t>
            </a:r>
          </a:p>
        </p:txBody>
      </p:sp>
      <p:sp>
        <p:nvSpPr>
          <p:cNvPr id="1009682" name="Oval 18"/>
          <p:cNvSpPr>
            <a:spLocks noChangeArrowheads="1"/>
          </p:cNvSpPr>
          <p:nvPr/>
        </p:nvSpPr>
        <p:spPr bwMode="auto">
          <a:xfrm>
            <a:off x="6902450" y="4851400"/>
            <a:ext cx="1270000" cy="508000"/>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a:ea typeface="SimSun" panose="02010600030101010101" pitchFamily="2" charset="-122"/>
              </a:rPr>
              <a:t>00</a:t>
            </a:r>
          </a:p>
        </p:txBody>
      </p:sp>
      <p:sp>
        <p:nvSpPr>
          <p:cNvPr id="1009683" name="Arc 19"/>
          <p:cNvSpPr>
            <a:spLocks/>
          </p:cNvSpPr>
          <p:nvPr/>
        </p:nvSpPr>
        <p:spPr bwMode="auto">
          <a:xfrm>
            <a:off x="5230812" y="3203575"/>
            <a:ext cx="762000" cy="554038"/>
          </a:xfrm>
          <a:custGeom>
            <a:avLst/>
            <a:gdLst>
              <a:gd name="G0" fmla="+- 21600 0 0"/>
              <a:gd name="G1" fmla="+- 21600 0 0"/>
              <a:gd name="G2" fmla="+- 21600 0 0"/>
              <a:gd name="T0" fmla="*/ 2062 w 43200"/>
              <a:gd name="T1" fmla="*/ 30809 h 31458"/>
              <a:gd name="T2" fmla="*/ 40819 w 43200"/>
              <a:gd name="T3" fmla="*/ 31458 h 31458"/>
              <a:gd name="T4" fmla="*/ 21600 w 43200"/>
              <a:gd name="T5" fmla="*/ 21600 h 31458"/>
            </a:gdLst>
            <a:ahLst/>
            <a:cxnLst>
              <a:cxn ang="0">
                <a:pos x="T0" y="T1"/>
              </a:cxn>
              <a:cxn ang="0">
                <a:pos x="T2" y="T3"/>
              </a:cxn>
              <a:cxn ang="0">
                <a:pos x="T4" y="T5"/>
              </a:cxn>
            </a:cxnLst>
            <a:rect l="0" t="0" r="r" b="b"/>
            <a:pathLst>
              <a:path w="43200" h="31458" fill="none" extrusionOk="0">
                <a:moveTo>
                  <a:pt x="2061" y="30809"/>
                </a:moveTo>
                <a:cubicBezTo>
                  <a:pt x="703" y="27928"/>
                  <a:pt x="0" y="24784"/>
                  <a:pt x="0" y="21600"/>
                </a:cubicBezTo>
                <a:cubicBezTo>
                  <a:pt x="0" y="9670"/>
                  <a:pt x="9670" y="0"/>
                  <a:pt x="21600" y="0"/>
                </a:cubicBezTo>
                <a:cubicBezTo>
                  <a:pt x="33529" y="0"/>
                  <a:pt x="43200" y="9670"/>
                  <a:pt x="43200" y="21600"/>
                </a:cubicBezTo>
                <a:cubicBezTo>
                  <a:pt x="43199" y="25028"/>
                  <a:pt x="42383" y="28407"/>
                  <a:pt x="40819" y="31458"/>
                </a:cubicBezTo>
              </a:path>
              <a:path w="43200" h="31458" stroke="0" extrusionOk="0">
                <a:moveTo>
                  <a:pt x="2061" y="30809"/>
                </a:moveTo>
                <a:cubicBezTo>
                  <a:pt x="703" y="27928"/>
                  <a:pt x="0" y="24784"/>
                  <a:pt x="0" y="21600"/>
                </a:cubicBezTo>
                <a:cubicBezTo>
                  <a:pt x="0" y="9670"/>
                  <a:pt x="9670" y="0"/>
                  <a:pt x="21600" y="0"/>
                </a:cubicBezTo>
                <a:cubicBezTo>
                  <a:pt x="33529" y="0"/>
                  <a:pt x="43200" y="9670"/>
                  <a:pt x="43200" y="21600"/>
                </a:cubicBezTo>
                <a:cubicBezTo>
                  <a:pt x="43199" y="25028"/>
                  <a:pt x="42383" y="28407"/>
                  <a:pt x="40819" y="31458"/>
                </a:cubicBezTo>
                <a:lnTo>
                  <a:pt x="21600" y="21600"/>
                </a:lnTo>
                <a:close/>
              </a:path>
            </a:pathLst>
          </a:custGeom>
          <a:noFill/>
          <a:ln w="28575">
            <a:solidFill>
              <a:schemeClr val="accent2"/>
            </a:solidFill>
            <a:round/>
            <a:headEnd/>
            <a:tailEnd type="triangle"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1009684" name="Arc 20"/>
          <p:cNvSpPr>
            <a:spLocks/>
          </p:cNvSpPr>
          <p:nvPr/>
        </p:nvSpPr>
        <p:spPr bwMode="auto">
          <a:xfrm flipH="1" flipV="1">
            <a:off x="7245350" y="5321300"/>
            <a:ext cx="762000" cy="554038"/>
          </a:xfrm>
          <a:custGeom>
            <a:avLst/>
            <a:gdLst>
              <a:gd name="G0" fmla="+- 21600 0 0"/>
              <a:gd name="G1" fmla="+- 21600 0 0"/>
              <a:gd name="G2" fmla="+- 21600 0 0"/>
              <a:gd name="T0" fmla="*/ 2062 w 43200"/>
              <a:gd name="T1" fmla="*/ 30809 h 31458"/>
              <a:gd name="T2" fmla="*/ 40819 w 43200"/>
              <a:gd name="T3" fmla="*/ 31458 h 31458"/>
              <a:gd name="T4" fmla="*/ 21600 w 43200"/>
              <a:gd name="T5" fmla="*/ 21600 h 31458"/>
            </a:gdLst>
            <a:ahLst/>
            <a:cxnLst>
              <a:cxn ang="0">
                <a:pos x="T0" y="T1"/>
              </a:cxn>
              <a:cxn ang="0">
                <a:pos x="T2" y="T3"/>
              </a:cxn>
              <a:cxn ang="0">
                <a:pos x="T4" y="T5"/>
              </a:cxn>
            </a:cxnLst>
            <a:rect l="0" t="0" r="r" b="b"/>
            <a:pathLst>
              <a:path w="43200" h="31458" fill="none" extrusionOk="0">
                <a:moveTo>
                  <a:pt x="2061" y="30809"/>
                </a:moveTo>
                <a:cubicBezTo>
                  <a:pt x="703" y="27928"/>
                  <a:pt x="0" y="24784"/>
                  <a:pt x="0" y="21600"/>
                </a:cubicBezTo>
                <a:cubicBezTo>
                  <a:pt x="0" y="9670"/>
                  <a:pt x="9670" y="0"/>
                  <a:pt x="21600" y="0"/>
                </a:cubicBezTo>
                <a:cubicBezTo>
                  <a:pt x="33529" y="0"/>
                  <a:pt x="43200" y="9670"/>
                  <a:pt x="43200" y="21600"/>
                </a:cubicBezTo>
                <a:cubicBezTo>
                  <a:pt x="43199" y="25028"/>
                  <a:pt x="42383" y="28407"/>
                  <a:pt x="40819" y="31458"/>
                </a:cubicBezTo>
              </a:path>
              <a:path w="43200" h="31458" stroke="0" extrusionOk="0">
                <a:moveTo>
                  <a:pt x="2061" y="30809"/>
                </a:moveTo>
                <a:cubicBezTo>
                  <a:pt x="703" y="27928"/>
                  <a:pt x="0" y="24784"/>
                  <a:pt x="0" y="21600"/>
                </a:cubicBezTo>
                <a:cubicBezTo>
                  <a:pt x="0" y="9670"/>
                  <a:pt x="9670" y="0"/>
                  <a:pt x="21600" y="0"/>
                </a:cubicBezTo>
                <a:cubicBezTo>
                  <a:pt x="33529" y="0"/>
                  <a:pt x="43200" y="9670"/>
                  <a:pt x="43200" y="21600"/>
                </a:cubicBezTo>
                <a:cubicBezTo>
                  <a:pt x="43199" y="25028"/>
                  <a:pt x="42383" y="28407"/>
                  <a:pt x="40819" y="31458"/>
                </a:cubicBezTo>
                <a:lnTo>
                  <a:pt x="21600" y="21600"/>
                </a:lnTo>
                <a:close/>
              </a:path>
            </a:pathLst>
          </a:custGeom>
          <a:noFill/>
          <a:ln w="28575">
            <a:solidFill>
              <a:srgbClr val="FF0000"/>
            </a:solidFill>
            <a:round/>
            <a:headEnd/>
            <a:tailEnd type="triangle"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1009685" name="Line 21"/>
          <p:cNvSpPr>
            <a:spLocks noChangeShapeType="1"/>
          </p:cNvSpPr>
          <p:nvPr/>
        </p:nvSpPr>
        <p:spPr bwMode="auto">
          <a:xfrm flipH="1">
            <a:off x="6178550" y="5168900"/>
            <a:ext cx="762000" cy="0"/>
          </a:xfrm>
          <a:prstGeom prst="line">
            <a:avLst/>
          </a:prstGeom>
          <a:noFill/>
          <a:ln w="28575">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1009686" name="Rectangle 22"/>
          <p:cNvSpPr>
            <a:spLocks noChangeArrowheads="1"/>
          </p:cNvSpPr>
          <p:nvPr/>
        </p:nvSpPr>
        <p:spPr bwMode="auto">
          <a:xfrm>
            <a:off x="6372225" y="5132389"/>
            <a:ext cx="339838" cy="39754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pattFill prst="narHorz">
                  <a:fgClr>
                    <a:schemeClr val="tx1"/>
                  </a:fgClr>
                  <a:bgClr>
                    <a:schemeClr val="bg1"/>
                  </a:bgClr>
                </a:patt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l"/>
            <a:r>
              <a:rPr lang="en-US" altLang="en-US" sz="2000">
                <a:solidFill>
                  <a:schemeClr val="accent2"/>
                </a:solidFill>
                <a:latin typeface="Arial" panose="020B0604020202020204" pitchFamily="34" charset="0"/>
              </a:rPr>
              <a:t>T</a:t>
            </a:r>
          </a:p>
        </p:txBody>
      </p:sp>
      <p:sp>
        <p:nvSpPr>
          <p:cNvPr id="1009687" name="Rectangle 23"/>
          <p:cNvSpPr>
            <a:spLocks noChangeArrowheads="1"/>
          </p:cNvSpPr>
          <p:nvPr/>
        </p:nvSpPr>
        <p:spPr bwMode="auto">
          <a:xfrm>
            <a:off x="6280150" y="4660901"/>
            <a:ext cx="525786" cy="39754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pattFill prst="narHorz">
                  <a:fgClr>
                    <a:schemeClr val="tx1"/>
                  </a:fgClr>
                  <a:bgClr>
                    <a:schemeClr val="bg1"/>
                  </a:bgClr>
                </a:patt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l"/>
            <a:r>
              <a:rPr lang="en-US" altLang="en-US" sz="2000">
                <a:solidFill>
                  <a:schemeClr val="hlink"/>
                </a:solidFill>
                <a:latin typeface="Arial" panose="020B0604020202020204" pitchFamily="34" charset="0"/>
              </a:rPr>
              <a:t>NT</a:t>
            </a:r>
          </a:p>
        </p:txBody>
      </p:sp>
      <p:sp>
        <p:nvSpPr>
          <p:cNvPr id="1009688" name="Line 24"/>
          <p:cNvSpPr>
            <a:spLocks noChangeShapeType="1"/>
          </p:cNvSpPr>
          <p:nvPr/>
        </p:nvSpPr>
        <p:spPr bwMode="auto">
          <a:xfrm>
            <a:off x="6178550" y="5016500"/>
            <a:ext cx="762000" cy="0"/>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1009689" name="Line 25"/>
          <p:cNvSpPr>
            <a:spLocks noChangeShapeType="1"/>
          </p:cNvSpPr>
          <p:nvPr/>
        </p:nvSpPr>
        <p:spPr bwMode="auto">
          <a:xfrm flipH="1">
            <a:off x="6129337" y="4049713"/>
            <a:ext cx="7620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1009690" name="Rectangle 26"/>
          <p:cNvSpPr>
            <a:spLocks noChangeArrowheads="1"/>
          </p:cNvSpPr>
          <p:nvPr/>
        </p:nvSpPr>
        <p:spPr bwMode="auto">
          <a:xfrm>
            <a:off x="6323012" y="4013201"/>
            <a:ext cx="339838" cy="39754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pattFill prst="narHorz">
                  <a:fgClr>
                    <a:schemeClr val="tx1"/>
                  </a:fgClr>
                  <a:bgClr>
                    <a:schemeClr val="bg1"/>
                  </a:bgClr>
                </a:patt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l"/>
            <a:r>
              <a:rPr lang="en-US" altLang="en-US" sz="2000">
                <a:solidFill>
                  <a:schemeClr val="accent2"/>
                </a:solidFill>
                <a:latin typeface="Arial" panose="020B0604020202020204" pitchFamily="34" charset="0"/>
              </a:rPr>
              <a:t>T</a:t>
            </a:r>
          </a:p>
        </p:txBody>
      </p:sp>
      <p:sp>
        <p:nvSpPr>
          <p:cNvPr id="1009691" name="Rectangle 27"/>
          <p:cNvSpPr>
            <a:spLocks noChangeArrowheads="1"/>
          </p:cNvSpPr>
          <p:nvPr/>
        </p:nvSpPr>
        <p:spPr bwMode="auto">
          <a:xfrm>
            <a:off x="6230937" y="3541714"/>
            <a:ext cx="525786" cy="39754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pattFill prst="narHorz">
                  <a:fgClr>
                    <a:schemeClr val="tx1"/>
                  </a:fgClr>
                  <a:bgClr>
                    <a:schemeClr val="bg1"/>
                  </a:bgClr>
                </a:patt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l"/>
            <a:r>
              <a:rPr lang="en-US" altLang="en-US" sz="2000">
                <a:solidFill>
                  <a:schemeClr val="hlink"/>
                </a:solidFill>
                <a:latin typeface="Arial" panose="020B0604020202020204" pitchFamily="34" charset="0"/>
              </a:rPr>
              <a:t>NT</a:t>
            </a:r>
          </a:p>
        </p:txBody>
      </p:sp>
      <p:sp>
        <p:nvSpPr>
          <p:cNvPr id="1009692" name="Line 28"/>
          <p:cNvSpPr>
            <a:spLocks noChangeShapeType="1"/>
          </p:cNvSpPr>
          <p:nvPr/>
        </p:nvSpPr>
        <p:spPr bwMode="auto">
          <a:xfrm>
            <a:off x="6129337" y="3897313"/>
            <a:ext cx="762000" cy="0"/>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1009693" name="Line 29"/>
          <p:cNvSpPr>
            <a:spLocks noChangeShapeType="1"/>
          </p:cNvSpPr>
          <p:nvPr/>
        </p:nvSpPr>
        <p:spPr bwMode="auto">
          <a:xfrm flipH="1" flipV="1">
            <a:off x="5568950" y="4254500"/>
            <a:ext cx="0" cy="533400"/>
          </a:xfrm>
          <a:prstGeom prst="line">
            <a:avLst/>
          </a:prstGeom>
          <a:noFill/>
          <a:ln w="28575">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1009694" name="Line 30"/>
          <p:cNvSpPr>
            <a:spLocks noChangeShapeType="1"/>
          </p:cNvSpPr>
          <p:nvPr/>
        </p:nvSpPr>
        <p:spPr bwMode="auto">
          <a:xfrm rot="10800000">
            <a:off x="7550150" y="4254500"/>
            <a:ext cx="0" cy="609600"/>
          </a:xfrm>
          <a:prstGeom prst="line">
            <a:avLst/>
          </a:prstGeom>
          <a:noFill/>
          <a:ln w="28575">
            <a:solidFill>
              <a:srgbClr val="FF0000"/>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1009695" name="Rectangle 31"/>
          <p:cNvSpPr>
            <a:spLocks noChangeArrowheads="1"/>
          </p:cNvSpPr>
          <p:nvPr/>
        </p:nvSpPr>
        <p:spPr bwMode="auto">
          <a:xfrm>
            <a:off x="7562850" y="4330701"/>
            <a:ext cx="525786" cy="39754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pattFill prst="narHorz">
                  <a:fgClr>
                    <a:schemeClr val="tx1"/>
                  </a:fgClr>
                  <a:bgClr>
                    <a:schemeClr val="bg1"/>
                  </a:bgClr>
                </a:patt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l"/>
            <a:r>
              <a:rPr lang="en-US" altLang="en-US" sz="2000">
                <a:solidFill>
                  <a:schemeClr val="hlink"/>
                </a:solidFill>
                <a:latin typeface="Arial" panose="020B0604020202020204" pitchFamily="34" charset="0"/>
              </a:rPr>
              <a:t>NT</a:t>
            </a:r>
          </a:p>
        </p:txBody>
      </p:sp>
    </p:spTree>
    <p:extLst>
      <p:ext uri="{BB962C8B-B14F-4D97-AF65-F5344CB8AC3E}">
        <p14:creationId xmlns:p14="http://schemas.microsoft.com/office/powerpoint/2010/main" val="2635042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1714" name="Rectangle 2"/>
          <p:cNvSpPr>
            <a:spLocks noGrp="1" noChangeArrowheads="1"/>
          </p:cNvSpPr>
          <p:nvPr>
            <p:ph type="title"/>
          </p:nvPr>
        </p:nvSpPr>
        <p:spPr/>
        <p:txBody>
          <a:bodyPr/>
          <a:lstStyle/>
          <a:p>
            <a:r>
              <a:rPr lang="en-US" altLang="ko-KR">
                <a:ea typeface="Gulim" pitchFamily="34" charset="-127"/>
              </a:rPr>
              <a:t>n-bit Saturating Counter</a:t>
            </a:r>
            <a:endParaRPr lang="en-US" altLang="zh-CN">
              <a:ea typeface="Gulim" pitchFamily="34" charset="-127"/>
            </a:endParaRPr>
          </a:p>
        </p:txBody>
      </p:sp>
      <p:sp>
        <p:nvSpPr>
          <p:cNvPr id="1011715" name="Rectangle 3"/>
          <p:cNvSpPr>
            <a:spLocks noGrp="1" noChangeArrowheads="1"/>
          </p:cNvSpPr>
          <p:nvPr>
            <p:ph type="body" idx="1"/>
          </p:nvPr>
        </p:nvSpPr>
        <p:spPr>
          <a:xfrm>
            <a:off x="1979612" y="1600200"/>
            <a:ext cx="8382000" cy="4724400"/>
          </a:xfrm>
        </p:spPr>
        <p:txBody>
          <a:bodyPr/>
          <a:lstStyle/>
          <a:p>
            <a:r>
              <a:rPr lang="en-US" altLang="ko-KR">
                <a:ea typeface="Gulim" pitchFamily="34" charset="-127"/>
              </a:rPr>
              <a:t>Values: 0 ~ 2</a:t>
            </a:r>
            <a:r>
              <a:rPr lang="en-US" altLang="ko-KR" baseline="30000">
                <a:ea typeface="Gulim" pitchFamily="34" charset="-127"/>
              </a:rPr>
              <a:t>n</a:t>
            </a:r>
            <a:r>
              <a:rPr lang="en-US" altLang="ko-KR">
                <a:ea typeface="Gulim" pitchFamily="34" charset="-127"/>
              </a:rPr>
              <a:t>-1</a:t>
            </a:r>
          </a:p>
          <a:p>
            <a:r>
              <a:rPr lang="en-US" altLang="ko-KR">
                <a:ea typeface="Gulim" pitchFamily="34" charset="-127"/>
              </a:rPr>
              <a:t>When the counter is </a:t>
            </a:r>
            <a:r>
              <a:rPr lang="en-US" altLang="ko-KR">
                <a:solidFill>
                  <a:schemeClr val="hlink"/>
                </a:solidFill>
                <a:ea typeface="Gulim" pitchFamily="34" charset="-127"/>
              </a:rPr>
              <a:t>greater than</a:t>
            </a:r>
            <a:r>
              <a:rPr lang="en-US" altLang="ko-KR">
                <a:ea typeface="Gulim" pitchFamily="34" charset="-127"/>
              </a:rPr>
              <a:t> or equal to one-half of its maximum value, the branch is predicted as </a:t>
            </a:r>
            <a:r>
              <a:rPr lang="en-US" altLang="ko-KR">
                <a:solidFill>
                  <a:schemeClr val="hlink"/>
                </a:solidFill>
                <a:ea typeface="Gulim" pitchFamily="34" charset="-127"/>
              </a:rPr>
              <a:t>taken</a:t>
            </a:r>
            <a:r>
              <a:rPr lang="en-US" altLang="ko-KR">
                <a:ea typeface="Gulim" pitchFamily="34" charset="-127"/>
              </a:rPr>
              <a:t>. Otherwise, not taken.</a:t>
            </a:r>
          </a:p>
          <a:p>
            <a:r>
              <a:rPr lang="en-US" altLang="ko-KR">
                <a:ea typeface="Gulim" pitchFamily="34" charset="-127"/>
              </a:rPr>
              <a:t>Studies have shown that the 2-bit predictors do almost as well, and thus most systems rely on 2-bit branch predictors.</a:t>
            </a:r>
            <a:endParaRPr lang="en-US" altLang="zh-CN">
              <a:ea typeface="SimSun" panose="02010600030101010101" pitchFamily="2" charset="-122"/>
            </a:endParaRPr>
          </a:p>
        </p:txBody>
      </p:sp>
    </p:spTree>
    <p:extLst>
      <p:ext uri="{BB962C8B-B14F-4D97-AF65-F5344CB8AC3E}">
        <p14:creationId xmlns:p14="http://schemas.microsoft.com/office/powerpoint/2010/main" val="3154896809"/>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7858" name="Rectangle 2"/>
          <p:cNvSpPr>
            <a:spLocks noGrp="1" noChangeArrowheads="1"/>
          </p:cNvSpPr>
          <p:nvPr>
            <p:ph type="title"/>
          </p:nvPr>
        </p:nvSpPr>
        <p:spPr/>
        <p:txBody>
          <a:bodyPr>
            <a:normAutofit/>
          </a:bodyPr>
          <a:lstStyle/>
          <a:p>
            <a:r>
              <a:rPr lang="en-US" altLang="zh-CN" sz="3600" dirty="0">
                <a:ea typeface="SimSun" panose="02010600030101010101" pitchFamily="2" charset="-122"/>
              </a:rPr>
              <a:t>Control Hazards - Solutions</a:t>
            </a:r>
          </a:p>
        </p:txBody>
      </p:sp>
      <p:sp>
        <p:nvSpPr>
          <p:cNvPr id="1017859" name="Rectangle 3"/>
          <p:cNvSpPr>
            <a:spLocks noGrp="1" noChangeArrowheads="1"/>
          </p:cNvSpPr>
          <p:nvPr>
            <p:ph type="body" idx="1"/>
          </p:nvPr>
        </p:nvSpPr>
        <p:spPr>
          <a:xfrm>
            <a:off x="379412" y="1828800"/>
            <a:ext cx="11353800" cy="1454150"/>
          </a:xfrm>
        </p:spPr>
        <p:txBody>
          <a:bodyPr>
            <a:normAutofit/>
          </a:bodyPr>
          <a:lstStyle/>
          <a:p>
            <a:r>
              <a:rPr lang="en-US" altLang="zh-CN" dirty="0">
                <a:ea typeface="SimSun" panose="02010600030101010101" pitchFamily="2" charset="-122"/>
              </a:rPr>
              <a:t>Delayed branches – code rearranged by compiler to place independent instruction after every branch (in delay slot).</a:t>
            </a:r>
          </a:p>
        </p:txBody>
      </p:sp>
      <p:sp>
        <p:nvSpPr>
          <p:cNvPr id="1017860" name="Text Box 4"/>
          <p:cNvSpPr txBox="1">
            <a:spLocks noChangeArrowheads="1"/>
          </p:cNvSpPr>
          <p:nvPr/>
        </p:nvSpPr>
        <p:spPr bwMode="auto">
          <a:xfrm>
            <a:off x="3122612" y="3429000"/>
            <a:ext cx="2076450" cy="915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1" hangingPunct="1"/>
            <a:r>
              <a:rPr lang="en-US" altLang="zh-CN">
                <a:latin typeface="Arial" panose="020B0604020202020204" pitchFamily="34" charset="0"/>
                <a:ea typeface="SimSun" panose="02010600030101010101" pitchFamily="2" charset="-122"/>
              </a:rPr>
              <a:t>add  $R4,$R5,$R6</a:t>
            </a:r>
          </a:p>
          <a:p>
            <a:pPr algn="l" eaLnBrk="1" hangingPunct="1"/>
            <a:r>
              <a:rPr lang="en-US" altLang="zh-CN">
                <a:latin typeface="Arial" panose="020B0604020202020204" pitchFamily="34" charset="0"/>
                <a:ea typeface="SimSun" panose="02010600030101010101" pitchFamily="2" charset="-122"/>
              </a:rPr>
              <a:t>beq  $R1,$R2,20</a:t>
            </a:r>
          </a:p>
          <a:p>
            <a:pPr algn="l" eaLnBrk="1" hangingPunct="1"/>
            <a:r>
              <a:rPr lang="en-US" altLang="zh-CN">
                <a:latin typeface="Arial" panose="020B0604020202020204" pitchFamily="34" charset="0"/>
                <a:ea typeface="SimSun" panose="02010600030101010101" pitchFamily="2" charset="-122"/>
              </a:rPr>
              <a:t>lw $R3,400($R0)</a:t>
            </a:r>
          </a:p>
        </p:txBody>
      </p:sp>
      <p:sp>
        <p:nvSpPr>
          <p:cNvPr id="1017861" name="AutoShape 5"/>
          <p:cNvSpPr>
            <a:spLocks noChangeArrowheads="1"/>
          </p:cNvSpPr>
          <p:nvPr/>
        </p:nvSpPr>
        <p:spPr bwMode="auto">
          <a:xfrm>
            <a:off x="5484812" y="3581400"/>
            <a:ext cx="609600" cy="457200"/>
          </a:xfrm>
          <a:prstGeom prst="rightArrow">
            <a:avLst>
              <a:gd name="adj1" fmla="val 50000"/>
              <a:gd name="adj2" fmla="val 33333"/>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1017862" name="Text Box 6"/>
          <p:cNvSpPr txBox="1">
            <a:spLocks noChangeArrowheads="1"/>
          </p:cNvSpPr>
          <p:nvPr/>
        </p:nvSpPr>
        <p:spPr bwMode="auto">
          <a:xfrm>
            <a:off x="6323012" y="3429000"/>
            <a:ext cx="2076450" cy="915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1" hangingPunct="1"/>
            <a:r>
              <a:rPr lang="en-US" altLang="zh-CN">
                <a:latin typeface="Arial" panose="020B0604020202020204" pitchFamily="34" charset="0"/>
                <a:ea typeface="SimSun" panose="02010600030101010101" pitchFamily="2" charset="-122"/>
              </a:rPr>
              <a:t>beq  $R1,$R2,20</a:t>
            </a:r>
          </a:p>
          <a:p>
            <a:pPr algn="l" eaLnBrk="1" hangingPunct="1"/>
            <a:r>
              <a:rPr lang="en-US" altLang="zh-CN">
                <a:latin typeface="Arial" panose="020B0604020202020204" pitchFamily="34" charset="0"/>
                <a:ea typeface="SimSun" panose="02010600030101010101" pitchFamily="2" charset="-122"/>
              </a:rPr>
              <a:t>add  $R4,$R5,$R6</a:t>
            </a:r>
          </a:p>
          <a:p>
            <a:pPr algn="l" eaLnBrk="1" hangingPunct="1"/>
            <a:r>
              <a:rPr lang="en-US" altLang="zh-CN">
                <a:latin typeface="Arial" panose="020B0604020202020204" pitchFamily="34" charset="0"/>
                <a:ea typeface="SimSun" panose="02010600030101010101" pitchFamily="2" charset="-122"/>
              </a:rPr>
              <a:t>lw $R3,400($R0)</a:t>
            </a:r>
          </a:p>
        </p:txBody>
      </p:sp>
    </p:spTree>
    <p:extLst>
      <p:ext uri="{BB962C8B-B14F-4D97-AF65-F5344CB8AC3E}">
        <p14:creationId xmlns:p14="http://schemas.microsoft.com/office/powerpoint/2010/main" val="4221976904"/>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1954" name="Rectangle 2"/>
          <p:cNvSpPr>
            <a:spLocks noGrp="1" noChangeArrowheads="1"/>
          </p:cNvSpPr>
          <p:nvPr>
            <p:ph type="title"/>
          </p:nvPr>
        </p:nvSpPr>
        <p:spPr/>
        <p:txBody>
          <a:bodyPr/>
          <a:lstStyle/>
          <a:p>
            <a:r>
              <a:rPr lang="en-US" altLang="zh-CN">
                <a:ea typeface="SimSun" panose="02010600030101010101" pitchFamily="2" charset="-122"/>
              </a:rPr>
              <a:t>Summary - Control Hazard Solutions</a:t>
            </a:r>
          </a:p>
        </p:txBody>
      </p:sp>
      <p:sp>
        <p:nvSpPr>
          <p:cNvPr id="1021955" name="Rectangle 3"/>
          <p:cNvSpPr>
            <a:spLocks noGrp="1" noChangeArrowheads="1"/>
          </p:cNvSpPr>
          <p:nvPr>
            <p:ph type="body" idx="1"/>
          </p:nvPr>
        </p:nvSpPr>
        <p:spPr>
          <a:xfrm>
            <a:off x="531812" y="1371600"/>
            <a:ext cx="10896600" cy="4800600"/>
          </a:xfrm>
        </p:spPr>
        <p:txBody>
          <a:bodyPr>
            <a:normAutofit fontScale="85000" lnSpcReduction="20000"/>
          </a:bodyPr>
          <a:lstStyle/>
          <a:p>
            <a:pPr>
              <a:buClr>
                <a:schemeClr val="tx1"/>
              </a:buClr>
            </a:pPr>
            <a:r>
              <a:rPr lang="en-US" altLang="zh-CN" dirty="0">
                <a:solidFill>
                  <a:srgbClr val="CC0000"/>
                </a:solidFill>
                <a:ea typeface="SimSun" panose="02010600030101010101" pitchFamily="2" charset="-122"/>
              </a:rPr>
              <a:t>Stall</a:t>
            </a:r>
            <a:r>
              <a:rPr lang="en-US" altLang="zh-CN" dirty="0">
                <a:ea typeface="SimSun" panose="02010600030101010101" pitchFamily="2" charset="-122"/>
              </a:rPr>
              <a:t> - stop fetching instr. until result is available</a:t>
            </a:r>
          </a:p>
          <a:p>
            <a:pPr lvl="1">
              <a:buClr>
                <a:schemeClr val="tx1"/>
              </a:buClr>
            </a:pPr>
            <a:r>
              <a:rPr lang="en-US" altLang="zh-CN" dirty="0">
                <a:ea typeface="SimSun" panose="02010600030101010101" pitchFamily="2" charset="-122"/>
              </a:rPr>
              <a:t>Significant performance penalty</a:t>
            </a:r>
          </a:p>
          <a:p>
            <a:pPr lvl="1">
              <a:buClr>
                <a:schemeClr val="tx1"/>
              </a:buClr>
            </a:pPr>
            <a:r>
              <a:rPr lang="en-US" altLang="zh-CN" dirty="0">
                <a:ea typeface="SimSun" panose="02010600030101010101" pitchFamily="2" charset="-122"/>
              </a:rPr>
              <a:t>Hardware required to stall</a:t>
            </a:r>
          </a:p>
          <a:p>
            <a:pPr>
              <a:buClr>
                <a:schemeClr val="tx1"/>
              </a:buClr>
            </a:pPr>
            <a:r>
              <a:rPr lang="en-US" altLang="zh-CN" dirty="0">
                <a:solidFill>
                  <a:srgbClr val="CC0000"/>
                </a:solidFill>
                <a:ea typeface="SimSun" panose="02010600030101010101" pitchFamily="2" charset="-122"/>
              </a:rPr>
              <a:t>Predict</a:t>
            </a:r>
            <a:r>
              <a:rPr lang="en-US" altLang="zh-CN" dirty="0">
                <a:ea typeface="SimSun" panose="02010600030101010101" pitchFamily="2" charset="-122"/>
              </a:rPr>
              <a:t> - assume an outcome and continue fetching (undo if prediction is wrong) </a:t>
            </a:r>
          </a:p>
          <a:p>
            <a:pPr lvl="1">
              <a:buClr>
                <a:schemeClr val="tx1"/>
              </a:buClr>
            </a:pPr>
            <a:r>
              <a:rPr lang="en-US" altLang="zh-CN" dirty="0">
                <a:ea typeface="SimSun" panose="02010600030101010101" pitchFamily="2" charset="-122"/>
              </a:rPr>
              <a:t>Performance penalty only when guess wrong</a:t>
            </a:r>
          </a:p>
          <a:p>
            <a:pPr lvl="1">
              <a:buClr>
                <a:schemeClr val="tx1"/>
              </a:buClr>
            </a:pPr>
            <a:r>
              <a:rPr lang="en-US" altLang="zh-CN" dirty="0">
                <a:ea typeface="SimSun" panose="02010600030101010101" pitchFamily="2" charset="-122"/>
              </a:rPr>
              <a:t>Hardware required to "squash" instructions</a:t>
            </a:r>
          </a:p>
          <a:p>
            <a:pPr>
              <a:buClr>
                <a:schemeClr val="tx1"/>
              </a:buClr>
            </a:pPr>
            <a:r>
              <a:rPr lang="en-US" altLang="zh-CN" dirty="0">
                <a:solidFill>
                  <a:srgbClr val="CC0000"/>
                </a:solidFill>
                <a:ea typeface="SimSun" panose="02010600030101010101" pitchFamily="2" charset="-122"/>
              </a:rPr>
              <a:t>Delayed branch</a:t>
            </a:r>
            <a:r>
              <a:rPr lang="en-US" altLang="zh-CN" dirty="0">
                <a:ea typeface="SimSun" panose="02010600030101010101" pitchFamily="2" charset="-122"/>
              </a:rPr>
              <a:t> - specify in architecture that following instruction is always executed</a:t>
            </a:r>
          </a:p>
          <a:p>
            <a:pPr lvl="1">
              <a:buClr>
                <a:schemeClr val="tx1"/>
              </a:buClr>
            </a:pPr>
            <a:r>
              <a:rPr lang="en-US" altLang="zh-CN" dirty="0">
                <a:ea typeface="SimSun" panose="02010600030101010101" pitchFamily="2" charset="-122"/>
              </a:rPr>
              <a:t>Compiler re-orders instructions into </a:t>
            </a:r>
            <a:r>
              <a:rPr lang="en-US" altLang="zh-CN" u="sng" dirty="0">
                <a:ea typeface="SimSun" panose="02010600030101010101" pitchFamily="2" charset="-122"/>
              </a:rPr>
              <a:t>delay slot</a:t>
            </a:r>
            <a:endParaRPr lang="en-US" altLang="zh-CN" dirty="0">
              <a:ea typeface="SimSun" panose="02010600030101010101" pitchFamily="2" charset="-122"/>
            </a:endParaRPr>
          </a:p>
          <a:p>
            <a:pPr lvl="1">
              <a:buClr>
                <a:schemeClr val="tx1"/>
              </a:buClr>
            </a:pPr>
            <a:r>
              <a:rPr lang="en-US" altLang="zh-CN" dirty="0">
                <a:ea typeface="SimSun" panose="02010600030101010101" pitchFamily="2" charset="-122"/>
              </a:rPr>
              <a:t>Insert "NOP" (no-op) operations when can't use (~50%) </a:t>
            </a:r>
          </a:p>
          <a:p>
            <a:pPr lvl="1">
              <a:buClr>
                <a:schemeClr val="tx1"/>
              </a:buClr>
            </a:pPr>
            <a:r>
              <a:rPr lang="en-US" altLang="zh-CN" dirty="0">
                <a:ea typeface="SimSun" panose="02010600030101010101" pitchFamily="2" charset="-122"/>
              </a:rPr>
              <a:t>This is how original MIPS worked</a:t>
            </a:r>
          </a:p>
        </p:txBody>
      </p:sp>
    </p:spTree>
    <p:extLst>
      <p:ext uri="{BB962C8B-B14F-4D97-AF65-F5344CB8AC3E}">
        <p14:creationId xmlns:p14="http://schemas.microsoft.com/office/powerpoint/2010/main" val="2576180775"/>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375216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smtClean="0"/>
              <a:t>Problem</a:t>
            </a:r>
            <a:endParaRPr lang="en-IE" dirty="0"/>
          </a:p>
        </p:txBody>
      </p:sp>
      <p:sp>
        <p:nvSpPr>
          <p:cNvPr id="3" name="Content Placeholder 2"/>
          <p:cNvSpPr>
            <a:spLocks noGrp="1"/>
          </p:cNvSpPr>
          <p:nvPr>
            <p:ph idx="1"/>
          </p:nvPr>
        </p:nvSpPr>
        <p:spPr/>
        <p:txBody>
          <a:bodyPr>
            <a:normAutofit/>
          </a:bodyPr>
          <a:lstStyle/>
          <a:p>
            <a:pPr fontAlgn="base"/>
            <a:r>
              <a:rPr lang="en-US" dirty="0"/>
              <a:t>Consider a pipeline having 4 phases with duration 60, 50, 90 and 80 ns. Given latch delay is 10 ns. Calculate-</a:t>
            </a:r>
          </a:p>
          <a:p>
            <a:pPr lvl="1" fontAlgn="base"/>
            <a:r>
              <a:rPr lang="en-US" dirty="0"/>
              <a:t>Pipeline cycle time</a:t>
            </a:r>
          </a:p>
          <a:p>
            <a:pPr lvl="1" fontAlgn="base"/>
            <a:r>
              <a:rPr lang="en-US" dirty="0"/>
              <a:t>Non-pipeline execution time</a:t>
            </a:r>
          </a:p>
          <a:p>
            <a:pPr lvl="1" fontAlgn="base"/>
            <a:r>
              <a:rPr lang="en-US" dirty="0"/>
              <a:t>Speed up ratio</a:t>
            </a:r>
          </a:p>
          <a:p>
            <a:pPr lvl="1" fontAlgn="base"/>
            <a:r>
              <a:rPr lang="en-US" dirty="0"/>
              <a:t>Pipeline time for 1000 tasks</a:t>
            </a:r>
          </a:p>
          <a:p>
            <a:pPr lvl="1" fontAlgn="base"/>
            <a:r>
              <a:rPr lang="en-US" dirty="0"/>
              <a:t>Sequential time for 1000 tasks</a:t>
            </a:r>
          </a:p>
          <a:p>
            <a:pPr lvl="1" fontAlgn="base"/>
            <a:r>
              <a:rPr lang="en-US" dirty="0" smtClean="0"/>
              <a:t>Throughput</a:t>
            </a:r>
            <a:endParaRPr lang="en-US" dirty="0"/>
          </a:p>
        </p:txBody>
      </p:sp>
      <p:sp>
        <p:nvSpPr>
          <p:cNvPr id="4" name="Footer Placeholder 3"/>
          <p:cNvSpPr>
            <a:spLocks noGrp="1"/>
          </p:cNvSpPr>
          <p:nvPr>
            <p:ph type="ftr" sz="quarter" idx="11"/>
          </p:nvPr>
        </p:nvSpPr>
        <p:spPr/>
        <p:txBody>
          <a:bodyPr/>
          <a:lstStyle/>
          <a:p>
            <a:r>
              <a:rPr lang="en-US" smtClean="0"/>
              <a:t>Dr Ganesh Neelakanta Iyer</a:t>
            </a:r>
            <a:endParaRPr lang="en-US"/>
          </a:p>
        </p:txBody>
      </p:sp>
      <p:sp>
        <p:nvSpPr>
          <p:cNvPr id="5" name="Slide Number Placeholder 4"/>
          <p:cNvSpPr>
            <a:spLocks noGrp="1"/>
          </p:cNvSpPr>
          <p:nvPr>
            <p:ph type="sldNum" sz="quarter" idx="12"/>
          </p:nvPr>
        </p:nvSpPr>
        <p:spPr/>
        <p:txBody>
          <a:bodyPr/>
          <a:lstStyle/>
          <a:p>
            <a:fld id="{F73DB6DB-7499-4228-9BC0-66809057D228}" type="slidenum">
              <a:rPr lang="en-US" smtClean="0"/>
              <a:pPr/>
              <a:t>12</a:t>
            </a:fld>
            <a:endParaRPr lang="en-US"/>
          </a:p>
        </p:txBody>
      </p:sp>
    </p:spTree>
    <p:extLst>
      <p:ext uri="{BB962C8B-B14F-4D97-AF65-F5344CB8AC3E}">
        <p14:creationId xmlns:p14="http://schemas.microsoft.com/office/powerpoint/2010/main" val="34090991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smtClean="0"/>
              <a:t>Answer</a:t>
            </a:r>
            <a:endParaRPr lang="en-IE" dirty="0"/>
          </a:p>
        </p:txBody>
      </p:sp>
      <p:sp>
        <p:nvSpPr>
          <p:cNvPr id="3" name="Content Placeholder 2"/>
          <p:cNvSpPr>
            <a:spLocks noGrp="1"/>
          </p:cNvSpPr>
          <p:nvPr>
            <p:ph idx="1"/>
          </p:nvPr>
        </p:nvSpPr>
        <p:spPr/>
        <p:txBody>
          <a:bodyPr/>
          <a:lstStyle/>
          <a:p>
            <a:pPr marL="0" indent="0" fontAlgn="base">
              <a:buNone/>
            </a:pPr>
            <a:r>
              <a:rPr lang="en-US" b="1" u="sng" dirty="0"/>
              <a:t>Part-01: Pipeline Cycle Time-</a:t>
            </a:r>
            <a:endParaRPr lang="en-US" b="1" dirty="0"/>
          </a:p>
          <a:p>
            <a:pPr marL="0" indent="0" fontAlgn="base">
              <a:buNone/>
            </a:pPr>
            <a:endParaRPr lang="en-US" dirty="0"/>
          </a:p>
          <a:p>
            <a:pPr fontAlgn="base"/>
            <a:r>
              <a:rPr lang="en-US" dirty="0"/>
              <a:t>Cycle time</a:t>
            </a:r>
          </a:p>
          <a:p>
            <a:pPr fontAlgn="base"/>
            <a:r>
              <a:rPr lang="en-US" dirty="0"/>
              <a:t>= Maximum delay due to any stage + Delay due to its register</a:t>
            </a:r>
          </a:p>
          <a:p>
            <a:pPr fontAlgn="base"/>
            <a:r>
              <a:rPr lang="en-US" dirty="0"/>
              <a:t>= Max { 60, 50, 90, 80 } + 10 </a:t>
            </a:r>
            <a:r>
              <a:rPr lang="en-US" dirty="0" smtClean="0"/>
              <a:t>ns</a:t>
            </a:r>
          </a:p>
          <a:p>
            <a:pPr fontAlgn="base"/>
            <a:r>
              <a:rPr lang="en-US" dirty="0" smtClean="0"/>
              <a:t>90+10 = 100 ns</a:t>
            </a:r>
            <a:endParaRPr lang="en-US" dirty="0"/>
          </a:p>
          <a:p>
            <a:endParaRPr lang="en-IE" dirty="0"/>
          </a:p>
        </p:txBody>
      </p:sp>
      <p:sp>
        <p:nvSpPr>
          <p:cNvPr id="4" name="Footer Placeholder 3"/>
          <p:cNvSpPr>
            <a:spLocks noGrp="1"/>
          </p:cNvSpPr>
          <p:nvPr>
            <p:ph type="ftr" sz="quarter" idx="11"/>
          </p:nvPr>
        </p:nvSpPr>
        <p:spPr/>
        <p:txBody>
          <a:bodyPr/>
          <a:lstStyle/>
          <a:p>
            <a:r>
              <a:rPr lang="en-US" smtClean="0"/>
              <a:t>Dr Ganesh Neelakanta Iyer</a:t>
            </a:r>
            <a:endParaRPr lang="en-US"/>
          </a:p>
        </p:txBody>
      </p:sp>
      <p:sp>
        <p:nvSpPr>
          <p:cNvPr id="5" name="Slide Number Placeholder 4"/>
          <p:cNvSpPr>
            <a:spLocks noGrp="1"/>
          </p:cNvSpPr>
          <p:nvPr>
            <p:ph type="sldNum" sz="quarter" idx="12"/>
          </p:nvPr>
        </p:nvSpPr>
        <p:spPr/>
        <p:txBody>
          <a:bodyPr/>
          <a:lstStyle/>
          <a:p>
            <a:fld id="{F73DB6DB-7499-4228-9BC0-66809057D228}" type="slidenum">
              <a:rPr lang="en-US" smtClean="0"/>
              <a:pPr/>
              <a:t>13</a:t>
            </a:fld>
            <a:endParaRPr lang="en-US"/>
          </a:p>
        </p:txBody>
      </p:sp>
    </p:spTree>
    <p:extLst>
      <p:ext uri="{BB962C8B-B14F-4D97-AF65-F5344CB8AC3E}">
        <p14:creationId xmlns:p14="http://schemas.microsoft.com/office/powerpoint/2010/main" val="42332396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smtClean="0"/>
              <a:t>Answer</a:t>
            </a:r>
            <a:endParaRPr lang="en-IE" dirty="0"/>
          </a:p>
        </p:txBody>
      </p:sp>
      <p:sp>
        <p:nvSpPr>
          <p:cNvPr id="3" name="Content Placeholder 2"/>
          <p:cNvSpPr>
            <a:spLocks noGrp="1"/>
          </p:cNvSpPr>
          <p:nvPr>
            <p:ph idx="1"/>
          </p:nvPr>
        </p:nvSpPr>
        <p:spPr/>
        <p:txBody>
          <a:bodyPr/>
          <a:lstStyle/>
          <a:p>
            <a:pPr marL="0" indent="0" fontAlgn="base">
              <a:buNone/>
            </a:pPr>
            <a:r>
              <a:rPr lang="en-US" b="1" u="sng" dirty="0"/>
              <a:t>Part-02: Non-Pipeline Execution Time-</a:t>
            </a:r>
            <a:endParaRPr lang="en-US" b="1" dirty="0"/>
          </a:p>
          <a:p>
            <a:pPr fontAlgn="base"/>
            <a:endParaRPr lang="en-US" dirty="0"/>
          </a:p>
          <a:p>
            <a:pPr fontAlgn="base"/>
            <a:r>
              <a:rPr lang="en-US" dirty="0"/>
              <a:t>Non-pipeline execution time for one instruction</a:t>
            </a:r>
          </a:p>
          <a:p>
            <a:pPr fontAlgn="base"/>
            <a:r>
              <a:rPr lang="en-US" dirty="0"/>
              <a:t>= 60 ns + 50 ns + 90 ns + 80 ns</a:t>
            </a:r>
          </a:p>
          <a:p>
            <a:pPr fontAlgn="base"/>
            <a:r>
              <a:rPr lang="en-US" dirty="0"/>
              <a:t>= 280 ns</a:t>
            </a:r>
          </a:p>
          <a:p>
            <a:endParaRPr lang="en-IE" dirty="0"/>
          </a:p>
        </p:txBody>
      </p:sp>
      <p:sp>
        <p:nvSpPr>
          <p:cNvPr id="4" name="Footer Placeholder 3"/>
          <p:cNvSpPr>
            <a:spLocks noGrp="1"/>
          </p:cNvSpPr>
          <p:nvPr>
            <p:ph type="ftr" sz="quarter" idx="11"/>
          </p:nvPr>
        </p:nvSpPr>
        <p:spPr/>
        <p:txBody>
          <a:bodyPr/>
          <a:lstStyle/>
          <a:p>
            <a:r>
              <a:rPr lang="en-US" smtClean="0"/>
              <a:t>Dr Ganesh Neelakanta Iyer</a:t>
            </a:r>
            <a:endParaRPr lang="en-US"/>
          </a:p>
        </p:txBody>
      </p:sp>
      <p:sp>
        <p:nvSpPr>
          <p:cNvPr id="5" name="Slide Number Placeholder 4"/>
          <p:cNvSpPr>
            <a:spLocks noGrp="1"/>
          </p:cNvSpPr>
          <p:nvPr>
            <p:ph type="sldNum" sz="quarter" idx="12"/>
          </p:nvPr>
        </p:nvSpPr>
        <p:spPr/>
        <p:txBody>
          <a:bodyPr/>
          <a:lstStyle/>
          <a:p>
            <a:fld id="{F73DB6DB-7499-4228-9BC0-66809057D228}" type="slidenum">
              <a:rPr lang="en-US" smtClean="0"/>
              <a:pPr/>
              <a:t>14</a:t>
            </a:fld>
            <a:endParaRPr lang="en-US"/>
          </a:p>
        </p:txBody>
      </p:sp>
    </p:spTree>
    <p:extLst>
      <p:ext uri="{BB962C8B-B14F-4D97-AF65-F5344CB8AC3E}">
        <p14:creationId xmlns:p14="http://schemas.microsoft.com/office/powerpoint/2010/main" val="41832706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smtClean="0"/>
              <a:t>Answer</a:t>
            </a:r>
            <a:endParaRPr lang="en-IE" dirty="0"/>
          </a:p>
        </p:txBody>
      </p:sp>
      <p:sp>
        <p:nvSpPr>
          <p:cNvPr id="3" name="Content Placeholder 2"/>
          <p:cNvSpPr>
            <a:spLocks noGrp="1"/>
          </p:cNvSpPr>
          <p:nvPr>
            <p:ph idx="1"/>
          </p:nvPr>
        </p:nvSpPr>
        <p:spPr>
          <a:xfrm>
            <a:off x="600926" y="1426874"/>
            <a:ext cx="10969943" cy="4525963"/>
          </a:xfrm>
        </p:spPr>
        <p:txBody>
          <a:bodyPr/>
          <a:lstStyle/>
          <a:p>
            <a:pPr marL="0" indent="0" fontAlgn="base">
              <a:buNone/>
            </a:pPr>
            <a:r>
              <a:rPr lang="en-US" b="1" u="sng" dirty="0"/>
              <a:t>Part-03: Speed Up Ratio-</a:t>
            </a:r>
            <a:endParaRPr lang="en-US" b="1" dirty="0"/>
          </a:p>
          <a:p>
            <a:pPr marL="0" indent="0" fontAlgn="base">
              <a:buNone/>
            </a:pPr>
            <a:endParaRPr lang="en-US" dirty="0"/>
          </a:p>
          <a:p>
            <a:pPr fontAlgn="base"/>
            <a:r>
              <a:rPr lang="en-US" dirty="0"/>
              <a:t>Speed up</a:t>
            </a:r>
          </a:p>
          <a:p>
            <a:pPr fontAlgn="base"/>
            <a:r>
              <a:rPr lang="en-US" dirty="0"/>
              <a:t>= Non-pipeline execution time / Pipeline execution time</a:t>
            </a:r>
          </a:p>
          <a:p>
            <a:pPr fontAlgn="base"/>
            <a:r>
              <a:rPr lang="en-US" dirty="0"/>
              <a:t>= 280 ns / Cycle time</a:t>
            </a:r>
          </a:p>
          <a:p>
            <a:pPr fontAlgn="base"/>
            <a:r>
              <a:rPr lang="en-US" dirty="0"/>
              <a:t>= 280 ns / 100 ns</a:t>
            </a:r>
          </a:p>
          <a:p>
            <a:pPr fontAlgn="base"/>
            <a:r>
              <a:rPr lang="en-US" dirty="0"/>
              <a:t>= 2.8</a:t>
            </a:r>
          </a:p>
          <a:p>
            <a:endParaRPr lang="en-IE" dirty="0"/>
          </a:p>
        </p:txBody>
      </p:sp>
      <p:sp>
        <p:nvSpPr>
          <p:cNvPr id="4" name="Footer Placeholder 3"/>
          <p:cNvSpPr>
            <a:spLocks noGrp="1"/>
          </p:cNvSpPr>
          <p:nvPr>
            <p:ph type="ftr" sz="quarter" idx="11"/>
          </p:nvPr>
        </p:nvSpPr>
        <p:spPr/>
        <p:txBody>
          <a:bodyPr/>
          <a:lstStyle/>
          <a:p>
            <a:r>
              <a:rPr lang="en-US" smtClean="0"/>
              <a:t>Dr Ganesh Neelakanta Iyer</a:t>
            </a:r>
            <a:endParaRPr lang="en-US"/>
          </a:p>
        </p:txBody>
      </p:sp>
      <p:sp>
        <p:nvSpPr>
          <p:cNvPr id="5" name="Slide Number Placeholder 4"/>
          <p:cNvSpPr>
            <a:spLocks noGrp="1"/>
          </p:cNvSpPr>
          <p:nvPr>
            <p:ph type="sldNum" sz="quarter" idx="12"/>
          </p:nvPr>
        </p:nvSpPr>
        <p:spPr/>
        <p:txBody>
          <a:bodyPr/>
          <a:lstStyle/>
          <a:p>
            <a:fld id="{F73DB6DB-7499-4228-9BC0-66809057D228}" type="slidenum">
              <a:rPr lang="en-US" smtClean="0"/>
              <a:pPr/>
              <a:t>15</a:t>
            </a:fld>
            <a:endParaRPr lang="en-US"/>
          </a:p>
        </p:txBody>
      </p:sp>
    </p:spTree>
    <p:extLst>
      <p:ext uri="{BB962C8B-B14F-4D97-AF65-F5344CB8AC3E}">
        <p14:creationId xmlns:p14="http://schemas.microsoft.com/office/powerpoint/2010/main" val="30274666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smtClean="0"/>
              <a:t>Answer</a:t>
            </a:r>
            <a:endParaRPr lang="en-IE" dirty="0"/>
          </a:p>
        </p:txBody>
      </p:sp>
      <p:sp>
        <p:nvSpPr>
          <p:cNvPr id="3" name="Content Placeholder 2"/>
          <p:cNvSpPr>
            <a:spLocks noGrp="1"/>
          </p:cNvSpPr>
          <p:nvPr>
            <p:ph idx="1"/>
          </p:nvPr>
        </p:nvSpPr>
        <p:spPr>
          <a:xfrm>
            <a:off x="600926" y="1426874"/>
            <a:ext cx="10969943" cy="4525963"/>
          </a:xfrm>
        </p:spPr>
        <p:txBody>
          <a:bodyPr>
            <a:normAutofit fontScale="92500" lnSpcReduction="20000"/>
          </a:bodyPr>
          <a:lstStyle/>
          <a:p>
            <a:pPr marL="0" indent="0" fontAlgn="base">
              <a:buNone/>
            </a:pPr>
            <a:r>
              <a:rPr lang="en-US" b="1" u="sng" dirty="0" smtClean="0"/>
              <a:t>Part-04</a:t>
            </a:r>
            <a:r>
              <a:rPr lang="en-US" b="1" u="sng" dirty="0"/>
              <a:t>: Pipeline Time For 1000 Tasks-</a:t>
            </a:r>
            <a:endParaRPr lang="en-US" b="1" dirty="0"/>
          </a:p>
          <a:p>
            <a:pPr marL="0" indent="0" fontAlgn="base">
              <a:buNone/>
            </a:pPr>
            <a:endParaRPr lang="en-US" dirty="0"/>
          </a:p>
          <a:p>
            <a:pPr fontAlgn="base"/>
            <a:r>
              <a:rPr lang="en-US" dirty="0"/>
              <a:t>Pipeline time for 1000 tasks</a:t>
            </a:r>
          </a:p>
          <a:p>
            <a:pPr fontAlgn="base"/>
            <a:r>
              <a:rPr lang="en-US" dirty="0"/>
              <a:t>= Time taken for 1st task + Time taken for remaining 999 tasks</a:t>
            </a:r>
          </a:p>
          <a:p>
            <a:pPr fontAlgn="base"/>
            <a:r>
              <a:rPr lang="en-US" dirty="0"/>
              <a:t>= 1 x 4 clock cycles + 999 x 1 clock cycle</a:t>
            </a:r>
          </a:p>
          <a:p>
            <a:pPr fontAlgn="base"/>
            <a:r>
              <a:rPr lang="en-US" dirty="0"/>
              <a:t>= 4 x cycle time + 999 x cycle time</a:t>
            </a:r>
          </a:p>
          <a:p>
            <a:pPr fontAlgn="base"/>
            <a:r>
              <a:rPr lang="en-US" dirty="0"/>
              <a:t>= 4 x 100 ns + 999 x 100 ns</a:t>
            </a:r>
          </a:p>
          <a:p>
            <a:pPr fontAlgn="base"/>
            <a:r>
              <a:rPr lang="en-US" dirty="0"/>
              <a:t>= 400 ns + 99900 ns</a:t>
            </a:r>
          </a:p>
          <a:p>
            <a:pPr fontAlgn="base"/>
            <a:r>
              <a:rPr lang="en-US" dirty="0"/>
              <a:t>= 100300 ns</a:t>
            </a:r>
          </a:p>
          <a:p>
            <a:endParaRPr lang="en-IE" dirty="0"/>
          </a:p>
        </p:txBody>
      </p:sp>
      <p:sp>
        <p:nvSpPr>
          <p:cNvPr id="4" name="Footer Placeholder 3"/>
          <p:cNvSpPr>
            <a:spLocks noGrp="1"/>
          </p:cNvSpPr>
          <p:nvPr>
            <p:ph type="ftr" sz="quarter" idx="11"/>
          </p:nvPr>
        </p:nvSpPr>
        <p:spPr/>
        <p:txBody>
          <a:bodyPr/>
          <a:lstStyle/>
          <a:p>
            <a:r>
              <a:rPr lang="en-US" smtClean="0"/>
              <a:t>Dr Ganesh Neelakanta Iyer</a:t>
            </a:r>
            <a:endParaRPr lang="en-US"/>
          </a:p>
        </p:txBody>
      </p:sp>
      <p:sp>
        <p:nvSpPr>
          <p:cNvPr id="5" name="Slide Number Placeholder 4"/>
          <p:cNvSpPr>
            <a:spLocks noGrp="1"/>
          </p:cNvSpPr>
          <p:nvPr>
            <p:ph type="sldNum" sz="quarter" idx="12"/>
          </p:nvPr>
        </p:nvSpPr>
        <p:spPr/>
        <p:txBody>
          <a:bodyPr/>
          <a:lstStyle/>
          <a:p>
            <a:fld id="{F73DB6DB-7499-4228-9BC0-66809057D228}" type="slidenum">
              <a:rPr lang="en-US" smtClean="0"/>
              <a:pPr/>
              <a:t>16</a:t>
            </a:fld>
            <a:endParaRPr lang="en-US"/>
          </a:p>
        </p:txBody>
      </p:sp>
    </p:spTree>
    <p:extLst>
      <p:ext uri="{BB962C8B-B14F-4D97-AF65-F5344CB8AC3E}">
        <p14:creationId xmlns:p14="http://schemas.microsoft.com/office/powerpoint/2010/main" val="10378100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smtClean="0"/>
              <a:t>Answer</a:t>
            </a:r>
            <a:endParaRPr lang="en-IE" dirty="0"/>
          </a:p>
        </p:txBody>
      </p:sp>
      <p:sp>
        <p:nvSpPr>
          <p:cNvPr id="3" name="Content Placeholder 2"/>
          <p:cNvSpPr>
            <a:spLocks noGrp="1"/>
          </p:cNvSpPr>
          <p:nvPr>
            <p:ph idx="1"/>
          </p:nvPr>
        </p:nvSpPr>
        <p:spPr>
          <a:xfrm>
            <a:off x="600926" y="1426874"/>
            <a:ext cx="10969943" cy="4525963"/>
          </a:xfrm>
        </p:spPr>
        <p:txBody>
          <a:bodyPr>
            <a:normAutofit/>
          </a:bodyPr>
          <a:lstStyle/>
          <a:p>
            <a:pPr marL="0" indent="0" fontAlgn="base">
              <a:buNone/>
            </a:pPr>
            <a:r>
              <a:rPr lang="en-US" b="1" u="sng" dirty="0"/>
              <a:t>Part-05: Sequential Time For 1000 Tasks-</a:t>
            </a:r>
            <a:endParaRPr lang="en-US" b="1" dirty="0"/>
          </a:p>
          <a:p>
            <a:pPr fontAlgn="base"/>
            <a:endParaRPr lang="en-US" dirty="0"/>
          </a:p>
          <a:p>
            <a:pPr fontAlgn="base"/>
            <a:r>
              <a:rPr lang="en-US" dirty="0"/>
              <a:t>Non-pipeline time for 1000 tasks</a:t>
            </a:r>
          </a:p>
          <a:p>
            <a:pPr fontAlgn="base"/>
            <a:r>
              <a:rPr lang="en-US" dirty="0"/>
              <a:t>= 1000 x Time taken for one task</a:t>
            </a:r>
          </a:p>
          <a:p>
            <a:pPr fontAlgn="base"/>
            <a:r>
              <a:rPr lang="en-US" dirty="0"/>
              <a:t>= 1000 x 280 ns</a:t>
            </a:r>
          </a:p>
          <a:p>
            <a:pPr fontAlgn="base"/>
            <a:r>
              <a:rPr lang="en-US" dirty="0"/>
              <a:t>= 280000 ns</a:t>
            </a:r>
          </a:p>
          <a:p>
            <a:endParaRPr lang="en-IE" dirty="0"/>
          </a:p>
        </p:txBody>
      </p:sp>
      <p:sp>
        <p:nvSpPr>
          <p:cNvPr id="4" name="Footer Placeholder 3"/>
          <p:cNvSpPr>
            <a:spLocks noGrp="1"/>
          </p:cNvSpPr>
          <p:nvPr>
            <p:ph type="ftr" sz="quarter" idx="11"/>
          </p:nvPr>
        </p:nvSpPr>
        <p:spPr/>
        <p:txBody>
          <a:bodyPr/>
          <a:lstStyle/>
          <a:p>
            <a:r>
              <a:rPr lang="en-US" smtClean="0"/>
              <a:t>Dr Ganesh Neelakanta Iyer</a:t>
            </a:r>
            <a:endParaRPr lang="en-US"/>
          </a:p>
        </p:txBody>
      </p:sp>
      <p:sp>
        <p:nvSpPr>
          <p:cNvPr id="5" name="Slide Number Placeholder 4"/>
          <p:cNvSpPr>
            <a:spLocks noGrp="1"/>
          </p:cNvSpPr>
          <p:nvPr>
            <p:ph type="sldNum" sz="quarter" idx="12"/>
          </p:nvPr>
        </p:nvSpPr>
        <p:spPr/>
        <p:txBody>
          <a:bodyPr/>
          <a:lstStyle/>
          <a:p>
            <a:fld id="{F73DB6DB-7499-4228-9BC0-66809057D228}" type="slidenum">
              <a:rPr lang="en-US" smtClean="0"/>
              <a:pPr/>
              <a:t>17</a:t>
            </a:fld>
            <a:endParaRPr lang="en-US"/>
          </a:p>
        </p:txBody>
      </p:sp>
    </p:spTree>
    <p:extLst>
      <p:ext uri="{BB962C8B-B14F-4D97-AF65-F5344CB8AC3E}">
        <p14:creationId xmlns:p14="http://schemas.microsoft.com/office/powerpoint/2010/main" val="20140480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smtClean="0"/>
              <a:t>Answer</a:t>
            </a:r>
            <a:endParaRPr lang="en-IE" dirty="0"/>
          </a:p>
        </p:txBody>
      </p:sp>
      <p:sp>
        <p:nvSpPr>
          <p:cNvPr id="3" name="Content Placeholder 2"/>
          <p:cNvSpPr>
            <a:spLocks noGrp="1"/>
          </p:cNvSpPr>
          <p:nvPr>
            <p:ph idx="1"/>
          </p:nvPr>
        </p:nvSpPr>
        <p:spPr>
          <a:xfrm>
            <a:off x="600926" y="1426874"/>
            <a:ext cx="10969943" cy="4525963"/>
          </a:xfrm>
        </p:spPr>
        <p:txBody>
          <a:bodyPr>
            <a:normAutofit/>
          </a:bodyPr>
          <a:lstStyle/>
          <a:p>
            <a:pPr marL="0" indent="0" fontAlgn="base">
              <a:buNone/>
            </a:pPr>
            <a:r>
              <a:rPr lang="en-US" b="1" u="sng" dirty="0"/>
              <a:t>Part-06: Throughput-</a:t>
            </a:r>
            <a:endParaRPr lang="en-US" b="1" dirty="0"/>
          </a:p>
          <a:p>
            <a:pPr marL="0" indent="0" fontAlgn="base">
              <a:buNone/>
            </a:pPr>
            <a:r>
              <a:rPr lang="en-US" dirty="0"/>
              <a:t> </a:t>
            </a:r>
          </a:p>
          <a:p>
            <a:pPr fontAlgn="base"/>
            <a:r>
              <a:rPr lang="en-US" dirty="0"/>
              <a:t>Throughput for pipelined execution</a:t>
            </a:r>
          </a:p>
          <a:p>
            <a:pPr fontAlgn="base"/>
            <a:r>
              <a:rPr lang="en-US" dirty="0"/>
              <a:t>= Number of instructions executed per unit time</a:t>
            </a:r>
          </a:p>
          <a:p>
            <a:pPr fontAlgn="base"/>
            <a:r>
              <a:rPr lang="en-US" dirty="0"/>
              <a:t>= 1000 tasks / 100300 ns</a:t>
            </a:r>
          </a:p>
          <a:p>
            <a:endParaRPr lang="en-IE" dirty="0"/>
          </a:p>
        </p:txBody>
      </p:sp>
      <p:sp>
        <p:nvSpPr>
          <p:cNvPr id="4" name="Footer Placeholder 3"/>
          <p:cNvSpPr>
            <a:spLocks noGrp="1"/>
          </p:cNvSpPr>
          <p:nvPr>
            <p:ph type="ftr" sz="quarter" idx="11"/>
          </p:nvPr>
        </p:nvSpPr>
        <p:spPr/>
        <p:txBody>
          <a:bodyPr/>
          <a:lstStyle/>
          <a:p>
            <a:r>
              <a:rPr lang="en-US" smtClean="0"/>
              <a:t>Dr Ganesh Neelakanta Iyer</a:t>
            </a:r>
            <a:endParaRPr lang="en-US"/>
          </a:p>
        </p:txBody>
      </p:sp>
      <p:sp>
        <p:nvSpPr>
          <p:cNvPr id="5" name="Slide Number Placeholder 4"/>
          <p:cNvSpPr>
            <a:spLocks noGrp="1"/>
          </p:cNvSpPr>
          <p:nvPr>
            <p:ph type="sldNum" sz="quarter" idx="12"/>
          </p:nvPr>
        </p:nvSpPr>
        <p:spPr/>
        <p:txBody>
          <a:bodyPr/>
          <a:lstStyle/>
          <a:p>
            <a:fld id="{F73DB6DB-7499-4228-9BC0-66809057D228}" type="slidenum">
              <a:rPr lang="en-US" smtClean="0"/>
              <a:pPr/>
              <a:t>18</a:t>
            </a:fld>
            <a:endParaRPr lang="en-US"/>
          </a:p>
        </p:txBody>
      </p:sp>
    </p:spTree>
    <p:extLst>
      <p:ext uri="{BB962C8B-B14F-4D97-AF65-F5344CB8AC3E}">
        <p14:creationId xmlns:p14="http://schemas.microsoft.com/office/powerpoint/2010/main" val="17641003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smtClean="0"/>
              <a:t>More problems</a:t>
            </a:r>
            <a:endParaRPr lang="en-IE" dirty="0"/>
          </a:p>
        </p:txBody>
      </p:sp>
      <p:sp>
        <p:nvSpPr>
          <p:cNvPr id="3" name="Content Placeholder 2"/>
          <p:cNvSpPr>
            <a:spLocks noGrp="1"/>
          </p:cNvSpPr>
          <p:nvPr>
            <p:ph idx="1"/>
          </p:nvPr>
        </p:nvSpPr>
        <p:spPr/>
        <p:txBody>
          <a:bodyPr/>
          <a:lstStyle/>
          <a:p>
            <a:r>
              <a:rPr lang="en-IE" dirty="0">
                <a:hlinkClick r:id="rId2"/>
              </a:rPr>
              <a:t>https://www.gatevidyalay.com/pipelining-practice-problems</a:t>
            </a:r>
            <a:r>
              <a:rPr lang="en-IE" dirty="0" smtClean="0">
                <a:hlinkClick r:id="rId2"/>
              </a:rPr>
              <a:t>/</a:t>
            </a:r>
            <a:r>
              <a:rPr lang="en-IE" dirty="0" smtClean="0"/>
              <a:t> </a:t>
            </a:r>
            <a:endParaRPr lang="en-IE" dirty="0"/>
          </a:p>
        </p:txBody>
      </p:sp>
      <p:sp>
        <p:nvSpPr>
          <p:cNvPr id="4" name="Footer Placeholder 3"/>
          <p:cNvSpPr>
            <a:spLocks noGrp="1"/>
          </p:cNvSpPr>
          <p:nvPr>
            <p:ph type="ftr" sz="quarter" idx="11"/>
          </p:nvPr>
        </p:nvSpPr>
        <p:spPr/>
        <p:txBody>
          <a:bodyPr/>
          <a:lstStyle/>
          <a:p>
            <a:r>
              <a:rPr lang="en-US" smtClean="0"/>
              <a:t>Dr Ganesh Neelakanta Iyer</a:t>
            </a:r>
            <a:endParaRPr lang="en-US"/>
          </a:p>
        </p:txBody>
      </p:sp>
      <p:sp>
        <p:nvSpPr>
          <p:cNvPr id="5" name="Slide Number Placeholder 4"/>
          <p:cNvSpPr>
            <a:spLocks noGrp="1"/>
          </p:cNvSpPr>
          <p:nvPr>
            <p:ph type="sldNum" sz="quarter" idx="12"/>
          </p:nvPr>
        </p:nvSpPr>
        <p:spPr/>
        <p:txBody>
          <a:bodyPr/>
          <a:lstStyle/>
          <a:p>
            <a:fld id="{F73DB6DB-7499-4228-9BC0-66809057D228}" type="slidenum">
              <a:rPr lang="en-US" smtClean="0"/>
              <a:pPr/>
              <a:t>19</a:t>
            </a:fld>
            <a:endParaRPr lang="en-US"/>
          </a:p>
        </p:txBody>
      </p:sp>
    </p:spTree>
    <p:extLst>
      <p:ext uri="{BB962C8B-B14F-4D97-AF65-F5344CB8AC3E}">
        <p14:creationId xmlns:p14="http://schemas.microsoft.com/office/powerpoint/2010/main" val="39582479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pPr eaLnBrk="1" hangingPunct="1"/>
            <a:r>
              <a:rPr lang="en-US" altLang="zh-CN" smtClean="0">
                <a:ea typeface="SimSun" panose="02010600030101010101" pitchFamily="2" charset="-122"/>
              </a:rPr>
              <a:t>Overview</a:t>
            </a:r>
          </a:p>
        </p:txBody>
      </p:sp>
      <p:sp>
        <p:nvSpPr>
          <p:cNvPr id="5123" name="Rectangle 3"/>
          <p:cNvSpPr>
            <a:spLocks noGrp="1" noChangeArrowheads="1"/>
          </p:cNvSpPr>
          <p:nvPr>
            <p:ph type="body" idx="1"/>
          </p:nvPr>
        </p:nvSpPr>
        <p:spPr/>
        <p:txBody>
          <a:bodyPr/>
          <a:lstStyle/>
          <a:p>
            <a:pPr eaLnBrk="1" hangingPunct="1"/>
            <a:r>
              <a:rPr lang="en-US" altLang="zh-CN" smtClean="0">
                <a:ea typeface="SimSun" panose="02010600030101010101" pitchFamily="2" charset="-122"/>
              </a:rPr>
              <a:t>Pipelining is widely used in modern processors.</a:t>
            </a:r>
          </a:p>
          <a:p>
            <a:pPr eaLnBrk="1" hangingPunct="1"/>
            <a:r>
              <a:rPr lang="en-US" altLang="zh-CN" smtClean="0">
                <a:ea typeface="SimSun" panose="02010600030101010101" pitchFamily="2" charset="-122"/>
              </a:rPr>
              <a:t>Pipelining improves system performance in terms of throughput.</a:t>
            </a:r>
          </a:p>
          <a:p>
            <a:pPr eaLnBrk="1" hangingPunct="1"/>
            <a:r>
              <a:rPr lang="en-US" altLang="zh-CN" smtClean="0">
                <a:ea typeface="SimSun" panose="02010600030101010101" pitchFamily="2" charset="-122"/>
              </a:rPr>
              <a:t>Pipelined organization requires sophisticated compilation techniques.</a:t>
            </a:r>
          </a:p>
        </p:txBody>
      </p:sp>
    </p:spTree>
    <p:extLst>
      <p:ext uri="{BB962C8B-B14F-4D97-AF65-F5344CB8AC3E}">
        <p14:creationId xmlns:p14="http://schemas.microsoft.com/office/powerpoint/2010/main" val="29394701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altLang="en-US"/>
              <a:t>ENGR9861 Winter 2007 RV</a:t>
            </a:r>
          </a:p>
        </p:txBody>
      </p:sp>
      <p:sp>
        <p:nvSpPr>
          <p:cNvPr id="34818" name="Rectangle 2"/>
          <p:cNvSpPr>
            <a:spLocks noGrp="1" noChangeArrowheads="1"/>
          </p:cNvSpPr>
          <p:nvPr>
            <p:ph type="title"/>
          </p:nvPr>
        </p:nvSpPr>
        <p:spPr/>
        <p:txBody>
          <a:bodyPr/>
          <a:lstStyle/>
          <a:p>
            <a:r>
              <a:rPr lang="en-US" altLang="en-US"/>
              <a:t>Characteristics Of Pipelining</a:t>
            </a:r>
          </a:p>
        </p:txBody>
      </p:sp>
      <p:sp>
        <p:nvSpPr>
          <p:cNvPr id="34819" name="Rectangle 3"/>
          <p:cNvSpPr>
            <a:spLocks noGrp="1" noChangeArrowheads="1"/>
          </p:cNvSpPr>
          <p:nvPr>
            <p:ph type="body" idx="1"/>
          </p:nvPr>
        </p:nvSpPr>
        <p:spPr/>
        <p:txBody>
          <a:bodyPr/>
          <a:lstStyle/>
          <a:p>
            <a:pPr>
              <a:lnSpc>
                <a:spcPct val="90000"/>
              </a:lnSpc>
            </a:pPr>
            <a:r>
              <a:rPr lang="en-US" altLang="en-US" dirty="0"/>
              <a:t>The previous expression is ideal. We will see later that there are many ways in which a pipeline cannot function in a perfectly balanced fashion.</a:t>
            </a:r>
          </a:p>
          <a:p>
            <a:pPr>
              <a:lnSpc>
                <a:spcPct val="90000"/>
              </a:lnSpc>
            </a:pPr>
            <a:r>
              <a:rPr lang="en-US" altLang="en-US" dirty="0"/>
              <a:t>In terms of a CPU, the implementation of pipelining has the effect of reducing the average instruction time, therefore reducing the average CPI.</a:t>
            </a:r>
          </a:p>
          <a:p>
            <a:pPr>
              <a:lnSpc>
                <a:spcPct val="90000"/>
              </a:lnSpc>
            </a:pPr>
            <a:r>
              <a:rPr lang="en-US" altLang="en-US" dirty="0"/>
              <a:t> EX: If each instruction in a microprocessor takes 5 clock cycles (</a:t>
            </a:r>
            <a:r>
              <a:rPr lang="en-US" altLang="en-US" dirty="0" err="1"/>
              <a:t>unpipelined</a:t>
            </a:r>
            <a:r>
              <a:rPr lang="en-US" altLang="en-US" dirty="0"/>
              <a:t>) and we have a 4 stage pipeline, the ideal average CPI with the pipeline will be 1.25 .  </a:t>
            </a:r>
          </a:p>
        </p:txBody>
      </p:sp>
    </p:spTree>
    <p:extLst>
      <p:ext uri="{BB962C8B-B14F-4D97-AF65-F5344CB8AC3E}">
        <p14:creationId xmlns:p14="http://schemas.microsoft.com/office/powerpoint/2010/main" val="33837683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lstStyle/>
          <a:p>
            <a:r>
              <a:rPr lang="en-US" altLang="en-US" sz="3200"/>
              <a:t>RISC Instruction Set Implementation</a:t>
            </a:r>
          </a:p>
        </p:txBody>
      </p:sp>
      <p:sp>
        <p:nvSpPr>
          <p:cNvPr id="38915" name="Rectangle 3"/>
          <p:cNvSpPr>
            <a:spLocks noGrp="1" noChangeArrowheads="1"/>
          </p:cNvSpPr>
          <p:nvPr>
            <p:ph type="body" idx="1"/>
          </p:nvPr>
        </p:nvSpPr>
        <p:spPr>
          <a:xfrm>
            <a:off x="303212" y="1752600"/>
            <a:ext cx="11734800" cy="4495800"/>
          </a:xfrm>
        </p:spPr>
        <p:txBody>
          <a:bodyPr>
            <a:normAutofit/>
          </a:bodyPr>
          <a:lstStyle/>
          <a:p>
            <a:r>
              <a:rPr lang="en-US" altLang="en-US" sz="2200" dirty="0"/>
              <a:t>We first need to look at how instructions in the MIPS64 instruction set are implemented without pipelining. We’ll assume that any instruction of the subset of MIPS64 can be executed in at most 5 clock cycles.</a:t>
            </a:r>
          </a:p>
          <a:p>
            <a:r>
              <a:rPr lang="en-US" altLang="en-US" sz="2200" dirty="0"/>
              <a:t>The five clock cycles will be broken up into the following steps:</a:t>
            </a:r>
          </a:p>
          <a:p>
            <a:pPr lvl="2"/>
            <a:r>
              <a:rPr lang="en-US" altLang="en-US" sz="2000" i="1" dirty="0"/>
              <a:t>Instruction Fetch Cycle</a:t>
            </a:r>
          </a:p>
          <a:p>
            <a:pPr lvl="2"/>
            <a:r>
              <a:rPr lang="en-US" altLang="en-US" sz="2000" i="1" dirty="0"/>
              <a:t>Instruction Decode/Register Fetch Cycle</a:t>
            </a:r>
          </a:p>
          <a:p>
            <a:pPr lvl="2"/>
            <a:r>
              <a:rPr lang="en-US" altLang="en-US" sz="2000" i="1" dirty="0"/>
              <a:t>Execution Cycle</a:t>
            </a:r>
          </a:p>
          <a:p>
            <a:pPr lvl="2"/>
            <a:r>
              <a:rPr lang="en-US" altLang="en-US" sz="2000" i="1" dirty="0"/>
              <a:t>Memory Access Cycle</a:t>
            </a:r>
          </a:p>
          <a:p>
            <a:pPr lvl="2"/>
            <a:r>
              <a:rPr lang="en-US" altLang="en-US" sz="2000" i="1" dirty="0"/>
              <a:t>Write-Back Cycle</a:t>
            </a:r>
          </a:p>
        </p:txBody>
      </p:sp>
    </p:spTree>
    <p:extLst>
      <p:ext uri="{BB962C8B-B14F-4D97-AF65-F5344CB8AC3E}">
        <p14:creationId xmlns:p14="http://schemas.microsoft.com/office/powerpoint/2010/main" val="40291377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 name="Footer Placeholder 4"/>
          <p:cNvSpPr>
            <a:spLocks noGrp="1"/>
          </p:cNvSpPr>
          <p:nvPr>
            <p:ph type="ftr" sz="quarter" idx="11"/>
          </p:nvPr>
        </p:nvSpPr>
        <p:spPr/>
        <p:txBody>
          <a:bodyPr/>
          <a:lstStyle/>
          <a:p>
            <a:r>
              <a:rPr lang="en-US" altLang="en-US"/>
              <a:t>ENGR9861 Winter 2007 RV</a:t>
            </a:r>
          </a:p>
        </p:txBody>
      </p:sp>
      <p:sp>
        <p:nvSpPr>
          <p:cNvPr id="46082" name="Rectangle 2"/>
          <p:cNvSpPr>
            <a:spLocks noGrp="1" noChangeArrowheads="1"/>
          </p:cNvSpPr>
          <p:nvPr>
            <p:ph type="title"/>
          </p:nvPr>
        </p:nvSpPr>
        <p:spPr/>
        <p:txBody>
          <a:bodyPr/>
          <a:lstStyle/>
          <a:p>
            <a:r>
              <a:rPr lang="en-US" altLang="en-US"/>
              <a:t>Looking At The Big Picture</a:t>
            </a:r>
          </a:p>
        </p:txBody>
      </p:sp>
      <p:sp>
        <p:nvSpPr>
          <p:cNvPr id="46083" name="Rectangle 3"/>
          <p:cNvSpPr>
            <a:spLocks noGrp="1" noChangeArrowheads="1"/>
          </p:cNvSpPr>
          <p:nvPr>
            <p:ph type="body" idx="1"/>
          </p:nvPr>
        </p:nvSpPr>
        <p:spPr/>
        <p:txBody>
          <a:bodyPr/>
          <a:lstStyle/>
          <a:p>
            <a:pPr>
              <a:lnSpc>
                <a:spcPct val="90000"/>
              </a:lnSpc>
            </a:pPr>
            <a:r>
              <a:rPr lang="en-US" altLang="en-US" dirty="0"/>
              <a:t>Overall the most time that an non-pipelined instruction can take is 5 clock cycles. Below is a summary:</a:t>
            </a:r>
          </a:p>
          <a:p>
            <a:pPr lvl="2">
              <a:lnSpc>
                <a:spcPct val="90000"/>
              </a:lnSpc>
            </a:pPr>
            <a:r>
              <a:rPr lang="en-US" altLang="en-US" dirty="0"/>
              <a:t>Branch - 2 clock cycles</a:t>
            </a:r>
          </a:p>
          <a:p>
            <a:pPr lvl="2">
              <a:lnSpc>
                <a:spcPct val="90000"/>
              </a:lnSpc>
            </a:pPr>
            <a:r>
              <a:rPr lang="en-US" altLang="en-US" dirty="0"/>
              <a:t>Store - 4 clock cycles</a:t>
            </a:r>
          </a:p>
          <a:p>
            <a:pPr lvl="2">
              <a:lnSpc>
                <a:spcPct val="90000"/>
              </a:lnSpc>
            </a:pPr>
            <a:r>
              <a:rPr lang="en-US" altLang="en-US" dirty="0"/>
              <a:t>Other - 5 clock cycles</a:t>
            </a:r>
          </a:p>
          <a:p>
            <a:pPr>
              <a:lnSpc>
                <a:spcPct val="90000"/>
              </a:lnSpc>
            </a:pPr>
            <a:r>
              <a:rPr lang="en-US" altLang="en-US" dirty="0"/>
              <a:t>EX: Assuming branch instructions account for 12% of all instructions and stores account for 10%, what is the average CPI of a non-pipelined CPU?</a:t>
            </a:r>
          </a:p>
          <a:p>
            <a:pPr>
              <a:lnSpc>
                <a:spcPct val="90000"/>
              </a:lnSpc>
              <a:buFontTx/>
              <a:buNone/>
            </a:pPr>
            <a:r>
              <a:rPr lang="en-US" altLang="en-US" dirty="0"/>
              <a:t> </a:t>
            </a:r>
          </a:p>
        </p:txBody>
      </p:sp>
      <p:sp>
        <p:nvSpPr>
          <p:cNvPr id="46084" name="Text Box 4"/>
          <p:cNvSpPr txBox="1">
            <a:spLocks noChangeArrowheads="1"/>
          </p:cNvSpPr>
          <p:nvPr/>
        </p:nvSpPr>
        <p:spPr bwMode="auto">
          <a:xfrm>
            <a:off x="3427412" y="5638800"/>
            <a:ext cx="41910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dirty="0">
                <a:solidFill>
                  <a:schemeClr val="folHlink"/>
                </a:solidFill>
                <a:latin typeface="Times New Roman" panose="02020603050405020304" pitchFamily="18" charset="0"/>
              </a:rPr>
              <a:t>ANS: 0.12*2+0.10*4+0.78*5</a:t>
            </a:r>
          </a:p>
        </p:txBody>
      </p:sp>
      <p:sp>
        <p:nvSpPr>
          <p:cNvPr id="46085" name="Text Box 5"/>
          <p:cNvSpPr txBox="1">
            <a:spLocks noChangeArrowheads="1"/>
          </p:cNvSpPr>
          <p:nvPr/>
        </p:nvSpPr>
        <p:spPr bwMode="auto">
          <a:xfrm>
            <a:off x="7161213" y="5638800"/>
            <a:ext cx="77617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solidFill>
                  <a:schemeClr val="folHlink"/>
                </a:solidFill>
                <a:latin typeface="Times New Roman" panose="02020603050405020304" pitchFamily="18" charset="0"/>
              </a:rPr>
              <a:t>= 4.54</a:t>
            </a:r>
          </a:p>
        </p:txBody>
      </p:sp>
    </p:spTree>
    <p:extLst>
      <p:ext uri="{BB962C8B-B14F-4D97-AF65-F5344CB8AC3E}">
        <p14:creationId xmlns:p14="http://schemas.microsoft.com/office/powerpoint/2010/main" val="170328586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608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608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084" grpId="0"/>
      <p:bldP spid="4608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altLang="en-US"/>
              <a:t>ENGR9861 Winter 2007 RV</a:t>
            </a:r>
          </a:p>
        </p:txBody>
      </p:sp>
      <p:sp>
        <p:nvSpPr>
          <p:cNvPr id="47106" name="Rectangle 2"/>
          <p:cNvSpPr>
            <a:spLocks noGrp="1" noChangeArrowheads="1"/>
          </p:cNvSpPr>
          <p:nvPr>
            <p:ph type="title"/>
          </p:nvPr>
        </p:nvSpPr>
        <p:spPr/>
        <p:txBody>
          <a:bodyPr>
            <a:normAutofit/>
          </a:bodyPr>
          <a:lstStyle/>
          <a:p>
            <a:r>
              <a:rPr lang="en-US" altLang="en-US" sz="4000" dirty="0"/>
              <a:t>The Classical RISC 5 Stage Pipeline</a:t>
            </a:r>
          </a:p>
        </p:txBody>
      </p:sp>
      <p:sp>
        <p:nvSpPr>
          <p:cNvPr id="47107" name="Rectangle 3"/>
          <p:cNvSpPr>
            <a:spLocks noGrp="1" noChangeArrowheads="1"/>
          </p:cNvSpPr>
          <p:nvPr>
            <p:ph type="body" idx="1"/>
          </p:nvPr>
        </p:nvSpPr>
        <p:spPr/>
        <p:txBody>
          <a:bodyPr>
            <a:normAutofit/>
          </a:bodyPr>
          <a:lstStyle/>
          <a:p>
            <a:r>
              <a:rPr lang="en-US" altLang="en-US" dirty="0"/>
              <a:t>In an ideal case to implement a pipeline we just need to start a new instruction at each clock cycle.</a:t>
            </a:r>
          </a:p>
          <a:p>
            <a:r>
              <a:rPr lang="en-US" altLang="en-US" dirty="0"/>
              <a:t>Unfortunately there are many problems with trying to implement </a:t>
            </a:r>
            <a:r>
              <a:rPr lang="en-US" altLang="en-US" dirty="0" smtClean="0"/>
              <a:t>this</a:t>
            </a:r>
          </a:p>
          <a:p>
            <a:pPr lvl="1"/>
            <a:r>
              <a:rPr lang="en-US" altLang="en-US" dirty="0" smtClean="0"/>
              <a:t>Obviously </a:t>
            </a:r>
            <a:r>
              <a:rPr lang="en-US" altLang="en-US" dirty="0"/>
              <a:t>we cannot have the ALU performing an ADD operation and a MULTIPLY at the </a:t>
            </a:r>
            <a:r>
              <a:rPr lang="en-US" altLang="en-US"/>
              <a:t>same </a:t>
            </a:r>
            <a:r>
              <a:rPr lang="en-US" altLang="en-US" smtClean="0"/>
              <a:t>time</a:t>
            </a:r>
          </a:p>
          <a:p>
            <a:pPr lvl="1"/>
            <a:r>
              <a:rPr lang="en-US" altLang="en-US" smtClean="0"/>
              <a:t>But </a:t>
            </a:r>
            <a:r>
              <a:rPr lang="en-US" altLang="en-US" dirty="0"/>
              <a:t>if we look at each stage of instruction execution as being independent, we can see how instructions can be “overlapped”.</a:t>
            </a:r>
          </a:p>
        </p:txBody>
      </p:sp>
    </p:spTree>
    <p:extLst>
      <p:ext uri="{BB962C8B-B14F-4D97-AF65-F5344CB8AC3E}">
        <p14:creationId xmlns:p14="http://schemas.microsoft.com/office/powerpoint/2010/main" val="307400812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Slide Number Placeholder 5"/>
          <p:cNvSpPr>
            <a:spLocks noGrp="1"/>
          </p:cNvSpPr>
          <p:nvPr>
            <p:ph type="sldNum" sz="quarter" idx="12"/>
          </p:nvPr>
        </p:nvSpPr>
        <p:spPr/>
        <p:txBody>
          <a:bodyPr/>
          <a:lstStyle/>
          <a:p>
            <a:fld id="{0AAE5E74-EF79-418A-A2E1-F1CF8CF2454B}" type="slidenum">
              <a:rPr lang="en-US" altLang="en-US"/>
              <a:pPr/>
              <a:t>24</a:t>
            </a:fld>
            <a:endParaRPr lang="en-US" altLang="en-US"/>
          </a:p>
        </p:txBody>
      </p:sp>
      <p:sp>
        <p:nvSpPr>
          <p:cNvPr id="6146" name="Rectangle 2"/>
          <p:cNvSpPr>
            <a:spLocks noGrp="1" noChangeArrowheads="1"/>
          </p:cNvSpPr>
          <p:nvPr>
            <p:ph type="title"/>
          </p:nvPr>
        </p:nvSpPr>
        <p:spPr/>
        <p:txBody>
          <a:bodyPr/>
          <a:lstStyle/>
          <a:p>
            <a:pPr defTabSz="806867"/>
            <a:r>
              <a:rPr lang="en-US" altLang="en-US"/>
              <a:t>Instruction execution review</a:t>
            </a:r>
          </a:p>
        </p:txBody>
      </p:sp>
      <p:sp>
        <p:nvSpPr>
          <p:cNvPr id="6147" name="Rectangle 3"/>
          <p:cNvSpPr>
            <a:spLocks noGrp="1" noChangeArrowheads="1"/>
          </p:cNvSpPr>
          <p:nvPr>
            <p:ph type="body" idx="1"/>
          </p:nvPr>
        </p:nvSpPr>
        <p:spPr>
          <a:xfrm>
            <a:off x="609441" y="1600201"/>
            <a:ext cx="11504771" cy="4525963"/>
          </a:xfrm>
        </p:spPr>
        <p:txBody>
          <a:bodyPr>
            <a:normAutofit/>
          </a:bodyPr>
          <a:lstStyle/>
          <a:p>
            <a:pPr marL="302575" indent="-302575" defTabSz="806867"/>
            <a:r>
              <a:rPr lang="en-US" altLang="en-US" dirty="0"/>
              <a:t>Executing a MIPS instruction can take up to five steps.</a:t>
            </a:r>
          </a:p>
          <a:p>
            <a:pPr marL="302575" indent="-302575" defTabSz="806867"/>
            <a:endParaRPr lang="en-US" altLang="en-US" dirty="0"/>
          </a:p>
          <a:p>
            <a:pPr marL="302575" indent="-302575" defTabSz="806867"/>
            <a:endParaRPr lang="en-US" altLang="en-US" dirty="0" smtClean="0"/>
          </a:p>
          <a:p>
            <a:pPr marL="302575" indent="-302575" defTabSz="806867"/>
            <a:endParaRPr lang="en-US" altLang="en-US" dirty="0"/>
          </a:p>
          <a:p>
            <a:pPr marL="302575" indent="-302575" defTabSz="806867"/>
            <a:endParaRPr lang="en-US" altLang="en-US" dirty="0"/>
          </a:p>
          <a:p>
            <a:pPr marL="302575" indent="-302575" defTabSz="806867"/>
            <a:r>
              <a:rPr lang="en-US" altLang="en-US" dirty="0" smtClean="0"/>
              <a:t>However</a:t>
            </a:r>
            <a:r>
              <a:rPr lang="en-US" altLang="en-US" dirty="0"/>
              <a:t>, as we saw, not all instructions need all five steps.</a:t>
            </a:r>
          </a:p>
        </p:txBody>
      </p:sp>
      <p:graphicFrame>
        <p:nvGraphicFramePr>
          <p:cNvPr id="6237" name="Group 93"/>
          <p:cNvGraphicFramePr>
            <a:graphicFrameLocks noGrp="1"/>
          </p:cNvGraphicFramePr>
          <p:nvPr>
            <p:extLst>
              <p:ext uri="{D42A27DB-BD31-4B8C-83A1-F6EECF244321}">
                <p14:modId xmlns:p14="http://schemas.microsoft.com/office/powerpoint/2010/main" val="210317888"/>
              </p:ext>
            </p:extLst>
          </p:nvPr>
        </p:nvGraphicFramePr>
        <p:xfrm>
          <a:off x="2506288" y="2377370"/>
          <a:ext cx="7463117" cy="1947132"/>
        </p:xfrm>
        <a:graphic>
          <a:graphicData uri="http://schemas.openxmlformats.org/drawingml/2006/table">
            <a:tbl>
              <a:tblPr/>
              <a:tblGrid>
                <a:gridCol w="1882588">
                  <a:extLst>
                    <a:ext uri="{9D8B030D-6E8A-4147-A177-3AD203B41FA5}">
                      <a16:colId xmlns:a16="http://schemas.microsoft.com/office/drawing/2014/main" xmlns="" val="4164808401"/>
                    </a:ext>
                  </a:extLst>
                </a:gridCol>
                <a:gridCol w="739588">
                  <a:extLst>
                    <a:ext uri="{9D8B030D-6E8A-4147-A177-3AD203B41FA5}">
                      <a16:colId xmlns:a16="http://schemas.microsoft.com/office/drawing/2014/main" xmlns="" val="3533047581"/>
                    </a:ext>
                  </a:extLst>
                </a:gridCol>
                <a:gridCol w="4840941">
                  <a:extLst>
                    <a:ext uri="{9D8B030D-6E8A-4147-A177-3AD203B41FA5}">
                      <a16:colId xmlns:a16="http://schemas.microsoft.com/office/drawing/2014/main" xmlns="" val="2782698193"/>
                    </a:ext>
                  </a:extLst>
                </a:gridCol>
              </a:tblGrid>
              <a:tr h="322729">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Step</a:t>
                      </a:r>
                    </a:p>
                  </a:txBody>
                  <a:tcPr marL="80682" marR="80682" marT="40341" marB="40341"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Name</a:t>
                      </a:r>
                    </a:p>
                  </a:txBody>
                  <a:tcPr marL="80682" marR="80682" marT="40341" marB="40341"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Description</a:t>
                      </a:r>
                    </a:p>
                  </a:txBody>
                  <a:tcPr marL="80682" marR="80682" marT="40341" marB="40341"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EAEAEA"/>
                    </a:solidFill>
                  </a:tcPr>
                </a:tc>
                <a:extLst>
                  <a:ext uri="{0D108BD9-81ED-4DB2-BD59-A6C34878D82A}">
                    <a16:rowId xmlns:a16="http://schemas.microsoft.com/office/drawing/2014/main" xmlns="" val="1684076928"/>
                  </a:ext>
                </a:extLst>
              </a:tr>
              <a:tr h="322729">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l"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Instruction Fetch</a:t>
                      </a:r>
                    </a:p>
                  </a:txBody>
                  <a:tcPr marL="80682" marR="80682" marT="40341" marB="40341"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l"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IF</a:t>
                      </a:r>
                    </a:p>
                  </a:txBody>
                  <a:tcPr marL="80682" marR="80682" marT="40341" marB="40341"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l"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Read an instruction from memory.</a:t>
                      </a:r>
                    </a:p>
                  </a:txBody>
                  <a:tcPr marL="80682" marR="80682" marT="40341" marB="40341"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935848004"/>
                  </a:ext>
                </a:extLst>
              </a:tr>
              <a:tr h="322729">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l"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Instruction Decode</a:t>
                      </a:r>
                    </a:p>
                  </a:txBody>
                  <a:tcPr marL="80682" marR="80682" marT="40341" marB="40341"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l"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ID</a:t>
                      </a:r>
                    </a:p>
                  </a:txBody>
                  <a:tcPr marL="80682" marR="80682" marT="40341" marB="40341"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l"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Read source registers and generate control signals.</a:t>
                      </a:r>
                    </a:p>
                  </a:txBody>
                  <a:tcPr marL="80682" marR="80682" marT="40341" marB="40341"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2742458326"/>
                  </a:ext>
                </a:extLst>
              </a:tr>
              <a:tr h="322729">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l"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Execute</a:t>
                      </a:r>
                    </a:p>
                  </a:txBody>
                  <a:tcPr marL="80682" marR="80682" marT="40341" marB="40341"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l"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EX</a:t>
                      </a:r>
                    </a:p>
                  </a:txBody>
                  <a:tcPr marL="80682" marR="80682" marT="40341" marB="40341"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l"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Compute an R-type result or a branch outcome.</a:t>
                      </a:r>
                    </a:p>
                  </a:txBody>
                  <a:tcPr marL="80682" marR="80682" marT="40341" marB="40341"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552572075"/>
                  </a:ext>
                </a:extLst>
              </a:tr>
              <a:tr h="322729">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l"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Memory</a:t>
                      </a:r>
                    </a:p>
                  </a:txBody>
                  <a:tcPr marL="80682" marR="80682" marT="40341" marB="40341"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l"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MEM</a:t>
                      </a:r>
                    </a:p>
                  </a:txBody>
                  <a:tcPr marL="80682" marR="80682" marT="40341" marB="40341"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l"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Read or write the data memory.</a:t>
                      </a:r>
                    </a:p>
                  </a:txBody>
                  <a:tcPr marL="80682" marR="80682" marT="40341" marB="40341"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3665153997"/>
                  </a:ext>
                </a:extLst>
              </a:tr>
              <a:tr h="322729">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l"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Writeback</a:t>
                      </a:r>
                    </a:p>
                  </a:txBody>
                  <a:tcPr marL="80682" marR="80682" marT="40341" marB="40341"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l"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WB</a:t>
                      </a:r>
                    </a:p>
                  </a:txBody>
                  <a:tcPr marL="80682" marR="80682" marT="40341" marB="40341"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l"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dirty="0" smtClean="0">
                          <a:ln>
                            <a:noFill/>
                          </a:ln>
                          <a:solidFill>
                            <a:schemeClr val="tx1"/>
                          </a:solidFill>
                          <a:effectLst/>
                          <a:latin typeface="Trebuchet MS" panose="020B0603020202020204" pitchFamily="34" charset="0"/>
                        </a:rPr>
                        <a:t>Store a result in the destination register.</a:t>
                      </a:r>
                    </a:p>
                  </a:txBody>
                  <a:tcPr marL="80682" marR="80682" marT="40341" marB="40341"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3645168827"/>
                  </a:ext>
                </a:extLst>
              </a:tr>
            </a:tbl>
          </a:graphicData>
        </a:graphic>
      </p:graphicFrame>
      <p:graphicFrame>
        <p:nvGraphicFramePr>
          <p:cNvPr id="6370" name="Group 226"/>
          <p:cNvGraphicFramePr>
            <a:graphicFrameLocks noGrp="1"/>
          </p:cNvGraphicFramePr>
          <p:nvPr>
            <p:extLst>
              <p:ext uri="{D42A27DB-BD31-4B8C-83A1-F6EECF244321}">
                <p14:modId xmlns:p14="http://schemas.microsoft.com/office/powerpoint/2010/main" val="57941301"/>
              </p:ext>
            </p:extLst>
          </p:nvPr>
        </p:nvGraphicFramePr>
        <p:xfrm>
          <a:off x="3045012" y="5101671"/>
          <a:ext cx="5469869" cy="1679089"/>
        </p:xfrm>
        <a:graphic>
          <a:graphicData uri="http://schemas.openxmlformats.org/drawingml/2006/table">
            <a:tbl>
              <a:tblPr/>
              <a:tblGrid>
                <a:gridCol w="1291496">
                  <a:extLst>
                    <a:ext uri="{9D8B030D-6E8A-4147-A177-3AD203B41FA5}">
                      <a16:colId xmlns:a16="http://schemas.microsoft.com/office/drawing/2014/main" xmlns="" val="2153232814"/>
                    </a:ext>
                  </a:extLst>
                </a:gridCol>
                <a:gridCol w="683734">
                  <a:extLst>
                    <a:ext uri="{9D8B030D-6E8A-4147-A177-3AD203B41FA5}">
                      <a16:colId xmlns:a16="http://schemas.microsoft.com/office/drawing/2014/main" xmlns="" val="2159284639"/>
                    </a:ext>
                  </a:extLst>
                </a:gridCol>
                <a:gridCol w="911645">
                  <a:extLst>
                    <a:ext uri="{9D8B030D-6E8A-4147-A177-3AD203B41FA5}">
                      <a16:colId xmlns:a16="http://schemas.microsoft.com/office/drawing/2014/main" xmlns="" val="2948553469"/>
                    </a:ext>
                  </a:extLst>
                </a:gridCol>
                <a:gridCol w="911645">
                  <a:extLst>
                    <a:ext uri="{9D8B030D-6E8A-4147-A177-3AD203B41FA5}">
                      <a16:colId xmlns:a16="http://schemas.microsoft.com/office/drawing/2014/main" xmlns="" val="1446281005"/>
                    </a:ext>
                  </a:extLst>
                </a:gridCol>
                <a:gridCol w="911645">
                  <a:extLst>
                    <a:ext uri="{9D8B030D-6E8A-4147-A177-3AD203B41FA5}">
                      <a16:colId xmlns:a16="http://schemas.microsoft.com/office/drawing/2014/main" xmlns="" val="1446928525"/>
                    </a:ext>
                  </a:extLst>
                </a:gridCol>
                <a:gridCol w="759704">
                  <a:extLst>
                    <a:ext uri="{9D8B030D-6E8A-4147-A177-3AD203B41FA5}">
                      <a16:colId xmlns:a16="http://schemas.microsoft.com/office/drawing/2014/main" xmlns="" val="950760787"/>
                    </a:ext>
                  </a:extLst>
                </a:gridCol>
              </a:tblGrid>
              <a:tr h="381001">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dirty="0" smtClean="0">
                          <a:ln>
                            <a:noFill/>
                          </a:ln>
                          <a:solidFill>
                            <a:schemeClr val="tx1"/>
                          </a:solidFill>
                          <a:effectLst/>
                          <a:latin typeface="Trebuchet MS" panose="020B0603020202020204" pitchFamily="34" charset="0"/>
                        </a:rPr>
                        <a:t>Instruction</a:t>
                      </a:r>
                    </a:p>
                  </a:txBody>
                  <a:tcPr marL="80682" marR="80682" marT="40341" marB="40341"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EAEAEA"/>
                    </a:solidFill>
                  </a:tcPr>
                </a:tc>
                <a:tc gridSpan="5">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Steps required</a:t>
                      </a:r>
                    </a:p>
                  </a:txBody>
                  <a:tcPr marL="80682" marR="80682" marT="40341" marB="40341"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EAEAEA"/>
                    </a:solidFill>
                  </a:tcPr>
                </a:tc>
                <a:tc hMerge="1">
                  <a:txBody>
                    <a:bodyPr/>
                    <a:lstStyle/>
                    <a:p>
                      <a:endParaRPr lang="en-IE"/>
                    </a:p>
                  </a:txBody>
                  <a:tcPr/>
                </a:tc>
                <a:tc hMerge="1">
                  <a:txBody>
                    <a:bodyPr/>
                    <a:lstStyle/>
                    <a:p>
                      <a:endParaRPr lang="en-IE"/>
                    </a:p>
                  </a:txBody>
                  <a:tcPr/>
                </a:tc>
                <a:tc hMerge="1">
                  <a:txBody>
                    <a:bodyPr/>
                    <a:lstStyle/>
                    <a:p>
                      <a:endParaRPr lang="en-IE"/>
                    </a:p>
                  </a:txBody>
                  <a:tcPr/>
                </a:tc>
                <a:tc hMerge="1">
                  <a:txBody>
                    <a:bodyPr/>
                    <a:lstStyle/>
                    <a:p>
                      <a:endParaRPr lang="en-IE"/>
                    </a:p>
                  </a:txBody>
                  <a:tcPr/>
                </a:tc>
                <a:extLst>
                  <a:ext uri="{0D108BD9-81ED-4DB2-BD59-A6C34878D82A}">
                    <a16:rowId xmlns:a16="http://schemas.microsoft.com/office/drawing/2014/main" xmlns="" val="2088771331"/>
                  </a:ext>
                </a:extLst>
              </a:tr>
              <a:tr h="309279">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l"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beq</a:t>
                      </a:r>
                    </a:p>
                  </a:txBody>
                  <a:tcPr marL="80682" marR="80682" marT="40341" marB="40341"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IF</a:t>
                      </a:r>
                    </a:p>
                  </a:txBody>
                  <a:tcPr marL="80682" marR="80682" marT="40341" marB="40341" horzOverflow="overflow">
                    <a:lnL w="19050" cap="flat" cmpd="sng" algn="ctr">
                      <a:solidFill>
                        <a:schemeClr val="tx1"/>
                      </a:solidFill>
                      <a:prstDash val="solid"/>
                      <a:round/>
                      <a:headEnd type="none" w="med" len="med"/>
                      <a:tailEnd type="none" w="med" len="med"/>
                    </a:lnL>
                    <a:lnR cap="flat">
                      <a:noFill/>
                    </a:lnR>
                    <a:lnT w="190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ID</a:t>
                      </a:r>
                    </a:p>
                  </a:txBody>
                  <a:tcPr marL="80682" marR="80682" marT="40341" marB="40341" horzOverflow="overflow">
                    <a:lnL cap="flat">
                      <a:noFill/>
                    </a:lnL>
                    <a:lnR cap="flat">
                      <a:noFill/>
                    </a:lnR>
                    <a:lnT w="190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EX</a:t>
                      </a:r>
                    </a:p>
                  </a:txBody>
                  <a:tcPr marL="80682" marR="80682" marT="40341" marB="40341" horzOverflow="overflow">
                    <a:lnL cap="flat">
                      <a:noFill/>
                    </a:lnL>
                    <a:lnR cap="flat">
                      <a:noFill/>
                    </a:lnR>
                    <a:lnT w="190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endParaRPr kumimoji="0" lang="en-US" altLang="en-US" sz="1600" b="0" i="0" u="none" strike="noStrike" cap="none" normalizeH="0" baseline="0" smtClean="0">
                        <a:ln>
                          <a:noFill/>
                        </a:ln>
                        <a:solidFill>
                          <a:schemeClr val="tx1"/>
                        </a:solidFill>
                        <a:effectLst/>
                        <a:latin typeface="Trebuchet MS" panose="020B0603020202020204" pitchFamily="34" charset="0"/>
                      </a:endParaRPr>
                    </a:p>
                  </a:txBody>
                  <a:tcPr marL="80682" marR="80682" marT="40341" marB="40341" horzOverflow="overflow">
                    <a:lnL cap="flat">
                      <a:noFill/>
                    </a:lnL>
                    <a:lnR cap="flat">
                      <a:noFill/>
                    </a:lnR>
                    <a:lnT w="190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endParaRPr kumimoji="0" lang="en-US" altLang="en-US" sz="1600" b="0" i="0" u="none" strike="noStrike" cap="none" normalizeH="0" baseline="0" smtClean="0">
                        <a:ln>
                          <a:noFill/>
                        </a:ln>
                        <a:solidFill>
                          <a:schemeClr val="tx1"/>
                        </a:solidFill>
                        <a:effectLst/>
                        <a:latin typeface="Trebuchet MS" panose="020B0603020202020204" pitchFamily="34" charset="0"/>
                      </a:endParaRPr>
                    </a:p>
                  </a:txBody>
                  <a:tcPr marL="80682" marR="80682" marT="40341" marB="40341" horzOverflow="overflow">
                    <a:lnL cap="flat">
                      <a:noFill/>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84627429"/>
                  </a:ext>
                </a:extLst>
              </a:tr>
              <a:tr h="309279">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l"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R-type</a:t>
                      </a:r>
                    </a:p>
                  </a:txBody>
                  <a:tcPr marL="80682" marR="80682" marT="40341" marB="40341"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IF</a:t>
                      </a:r>
                    </a:p>
                  </a:txBody>
                  <a:tcPr marL="80682" marR="80682" marT="40341" marB="40341" horzOverflow="overflow">
                    <a:lnL w="19050" cap="flat" cmpd="sng" algn="ctr">
                      <a:solidFill>
                        <a:schemeClr val="tx1"/>
                      </a:solidFill>
                      <a:prstDash val="solid"/>
                      <a:round/>
                      <a:headEnd type="none" w="med" len="med"/>
                      <a:tailEnd type="none" w="med" len="med"/>
                    </a:lnL>
                    <a:lnR cap="flat">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ID</a:t>
                      </a:r>
                    </a:p>
                  </a:txBody>
                  <a:tcPr marL="80682" marR="80682" marT="40341" marB="40341" horzOverflow="overflow">
                    <a:lnL cap="flat">
                      <a:noFill/>
                    </a:lnL>
                    <a:lnR cap="flat">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EX</a:t>
                      </a:r>
                    </a:p>
                  </a:txBody>
                  <a:tcPr marL="80682" marR="80682" marT="40341" marB="40341" horzOverflow="overflow">
                    <a:lnL cap="flat">
                      <a:noFill/>
                    </a:lnL>
                    <a:lnR cap="flat">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endParaRPr kumimoji="0" lang="en-US" altLang="en-US" sz="1600" b="0" i="0" u="none" strike="noStrike" cap="none" normalizeH="0" baseline="0" smtClean="0">
                        <a:ln>
                          <a:noFill/>
                        </a:ln>
                        <a:solidFill>
                          <a:schemeClr val="tx1"/>
                        </a:solidFill>
                        <a:effectLst/>
                        <a:latin typeface="Trebuchet MS" panose="020B0603020202020204" pitchFamily="34" charset="0"/>
                      </a:endParaRPr>
                    </a:p>
                  </a:txBody>
                  <a:tcPr marL="80682" marR="80682" marT="40341" marB="40341" horzOverflow="overflow">
                    <a:lnL cap="flat">
                      <a:noFill/>
                    </a:lnL>
                    <a:lnR cap="flat">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WB</a:t>
                      </a:r>
                    </a:p>
                  </a:txBody>
                  <a:tcPr marL="80682" marR="80682" marT="40341" marB="40341" horzOverflow="overflow">
                    <a:lnL cap="flat">
                      <a:noFill/>
                    </a:lnL>
                    <a:lnR w="190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3748236757"/>
                  </a:ext>
                </a:extLst>
              </a:tr>
              <a:tr h="309279">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l"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sw</a:t>
                      </a:r>
                    </a:p>
                  </a:txBody>
                  <a:tcPr marL="80682" marR="80682" marT="40341" marB="40341"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IF</a:t>
                      </a:r>
                    </a:p>
                  </a:txBody>
                  <a:tcPr marL="80682" marR="80682" marT="40341" marB="40341" horzOverflow="overflow">
                    <a:lnL w="19050" cap="flat" cmpd="sng" algn="ctr">
                      <a:solidFill>
                        <a:schemeClr val="tx1"/>
                      </a:solidFill>
                      <a:prstDash val="solid"/>
                      <a:round/>
                      <a:headEnd type="none" w="med" len="med"/>
                      <a:tailEnd type="none" w="med" len="med"/>
                    </a:lnL>
                    <a:lnR cap="flat">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ID</a:t>
                      </a:r>
                    </a:p>
                  </a:txBody>
                  <a:tcPr marL="80682" marR="80682" marT="40341" marB="40341" horzOverflow="overflow">
                    <a:lnL cap="flat">
                      <a:noFill/>
                    </a:lnL>
                    <a:lnR cap="flat">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EX</a:t>
                      </a:r>
                    </a:p>
                  </a:txBody>
                  <a:tcPr marL="80682" marR="80682" marT="40341" marB="40341" horzOverflow="overflow">
                    <a:lnL cap="flat">
                      <a:noFill/>
                    </a:lnL>
                    <a:lnR cap="flat">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MEM</a:t>
                      </a:r>
                    </a:p>
                  </a:txBody>
                  <a:tcPr marL="80682" marR="80682" marT="40341" marB="40341" horzOverflow="overflow">
                    <a:lnL cap="flat">
                      <a:noFill/>
                    </a:lnL>
                    <a:lnR cap="flat">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endParaRPr kumimoji="0" lang="en-US" altLang="en-US" sz="1600" b="0" i="0" u="none" strike="noStrike" cap="none" normalizeH="0" baseline="0" smtClean="0">
                        <a:ln>
                          <a:noFill/>
                        </a:ln>
                        <a:solidFill>
                          <a:schemeClr val="tx1"/>
                        </a:solidFill>
                        <a:effectLst/>
                        <a:latin typeface="Trebuchet MS" panose="020B0603020202020204" pitchFamily="34" charset="0"/>
                      </a:endParaRPr>
                    </a:p>
                  </a:txBody>
                  <a:tcPr marL="80682" marR="80682" marT="40341" marB="40341" horzOverflow="overflow">
                    <a:lnL cap="flat">
                      <a:noFill/>
                    </a:lnL>
                    <a:lnR w="190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198969750"/>
                  </a:ext>
                </a:extLst>
              </a:tr>
              <a:tr h="309279">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l"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lw</a:t>
                      </a:r>
                    </a:p>
                  </a:txBody>
                  <a:tcPr marL="80682" marR="80682" marT="40341" marB="40341"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IF</a:t>
                      </a:r>
                    </a:p>
                  </a:txBody>
                  <a:tcPr marL="80682" marR="80682" marT="40341" marB="40341" horzOverflow="overflow">
                    <a:lnL w="19050" cap="flat" cmpd="sng" algn="ctr">
                      <a:solidFill>
                        <a:schemeClr val="tx1"/>
                      </a:solidFill>
                      <a:prstDash val="solid"/>
                      <a:round/>
                      <a:headEnd type="none" w="med" len="med"/>
                      <a:tailEnd type="none" w="med" len="med"/>
                    </a:lnL>
                    <a:lnR cap="flat">
                      <a:noFill/>
                    </a:lnR>
                    <a:lnT w="63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ID</a:t>
                      </a:r>
                    </a:p>
                  </a:txBody>
                  <a:tcPr marL="80682" marR="80682" marT="40341" marB="40341" horzOverflow="overflow">
                    <a:lnL cap="flat">
                      <a:noFill/>
                    </a:lnL>
                    <a:lnR cap="flat">
                      <a:noFill/>
                    </a:lnR>
                    <a:lnT w="63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EX</a:t>
                      </a:r>
                    </a:p>
                  </a:txBody>
                  <a:tcPr marL="80682" marR="80682" marT="40341" marB="40341" horzOverflow="overflow">
                    <a:lnL cap="flat">
                      <a:noFill/>
                    </a:lnL>
                    <a:lnR cap="flat">
                      <a:noFill/>
                    </a:lnR>
                    <a:lnT w="63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MEM</a:t>
                      </a:r>
                    </a:p>
                  </a:txBody>
                  <a:tcPr marL="80682" marR="80682" marT="40341" marB="40341" horzOverflow="overflow">
                    <a:lnL cap="flat">
                      <a:noFill/>
                    </a:lnL>
                    <a:lnR cap="flat">
                      <a:noFill/>
                    </a:lnR>
                    <a:lnT w="63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dirty="0" smtClean="0">
                          <a:ln>
                            <a:noFill/>
                          </a:ln>
                          <a:solidFill>
                            <a:schemeClr val="tx1"/>
                          </a:solidFill>
                          <a:effectLst/>
                          <a:latin typeface="Trebuchet MS" panose="020B0603020202020204" pitchFamily="34" charset="0"/>
                        </a:rPr>
                        <a:t>WB</a:t>
                      </a:r>
                    </a:p>
                  </a:txBody>
                  <a:tcPr marL="80682" marR="80682" marT="40341" marB="40341" horzOverflow="overflow">
                    <a:lnL cap="flat">
                      <a:noFill/>
                    </a:lnL>
                    <a:lnR w="190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3056854896"/>
                  </a:ext>
                </a:extLst>
              </a:tr>
            </a:tbl>
          </a:graphicData>
        </a:graphic>
      </p:graphicFrame>
    </p:spTree>
    <p:extLst>
      <p:ext uri="{BB962C8B-B14F-4D97-AF65-F5344CB8AC3E}">
        <p14:creationId xmlns:p14="http://schemas.microsoft.com/office/powerpoint/2010/main" val="337614229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Slide Number Placeholder 5"/>
          <p:cNvSpPr>
            <a:spLocks noGrp="1"/>
          </p:cNvSpPr>
          <p:nvPr>
            <p:ph type="sldNum" sz="quarter" idx="12"/>
          </p:nvPr>
        </p:nvSpPr>
        <p:spPr/>
        <p:txBody>
          <a:bodyPr/>
          <a:lstStyle/>
          <a:p>
            <a:fld id="{40844F56-6057-40F0-8F41-0EAB0EDE76B1}" type="slidenum">
              <a:rPr lang="en-US" altLang="en-US"/>
              <a:pPr/>
              <a:t>25</a:t>
            </a:fld>
            <a:endParaRPr lang="en-US" altLang="en-US"/>
          </a:p>
        </p:txBody>
      </p:sp>
      <p:sp>
        <p:nvSpPr>
          <p:cNvPr id="11266" name="Rectangle 2"/>
          <p:cNvSpPr>
            <a:spLocks noGrp="1" noChangeArrowheads="1"/>
          </p:cNvSpPr>
          <p:nvPr>
            <p:ph type="title"/>
          </p:nvPr>
        </p:nvSpPr>
        <p:spPr/>
        <p:txBody>
          <a:bodyPr/>
          <a:lstStyle/>
          <a:p>
            <a:pPr defTabSz="806867"/>
            <a:r>
              <a:rPr lang="en-US" altLang="en-US"/>
              <a:t>Example: Instruction Fetch (IF)</a:t>
            </a:r>
          </a:p>
        </p:txBody>
      </p:sp>
      <p:grpSp>
        <p:nvGrpSpPr>
          <p:cNvPr id="11358" name="Group 94"/>
          <p:cNvGrpSpPr>
            <a:grpSpLocks/>
          </p:cNvGrpSpPr>
          <p:nvPr/>
        </p:nvGrpSpPr>
        <p:grpSpPr bwMode="auto">
          <a:xfrm>
            <a:off x="2055812" y="3429645"/>
            <a:ext cx="8003802" cy="3048000"/>
            <a:chOff x="317" y="1795"/>
            <a:chExt cx="5714" cy="2176"/>
          </a:xfrm>
        </p:grpSpPr>
        <p:sp>
          <p:nvSpPr>
            <p:cNvPr id="11267" name="Text Box 3"/>
            <p:cNvSpPr txBox="1">
              <a:spLocks noChangeArrowheads="1"/>
            </p:cNvSpPr>
            <p:nvPr/>
          </p:nvSpPr>
          <p:spPr bwMode="auto">
            <a:xfrm>
              <a:off x="317" y="2013"/>
              <a:ext cx="445" cy="2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a:solidFill>
                    <a:srgbClr val="FF3300"/>
                  </a:solidFill>
                  <a:latin typeface="Arial" panose="020B0604020202020204" pitchFamily="34" charset="0"/>
                </a:rPr>
                <a:t>Read</a:t>
              </a:r>
            </a:p>
            <a:p>
              <a:r>
                <a:rPr lang="en-US" altLang="en-US" sz="971">
                  <a:solidFill>
                    <a:srgbClr val="FF3300"/>
                  </a:solidFill>
                  <a:latin typeface="Arial" panose="020B0604020202020204" pitchFamily="34" charset="0"/>
                </a:rPr>
                <a:t>address</a:t>
              </a:r>
              <a:endParaRPr lang="en-US" altLang="en-US" sz="971">
                <a:latin typeface="Arial" panose="020B0604020202020204" pitchFamily="34" charset="0"/>
              </a:endParaRPr>
            </a:p>
          </p:txBody>
        </p:sp>
        <p:sp>
          <p:nvSpPr>
            <p:cNvPr id="11268" name="Text Box 4"/>
            <p:cNvSpPr txBox="1">
              <a:spLocks noChangeArrowheads="1"/>
            </p:cNvSpPr>
            <p:nvPr/>
          </p:nvSpPr>
          <p:spPr bwMode="auto">
            <a:xfrm>
              <a:off x="472" y="2394"/>
              <a:ext cx="587" cy="2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971" b="1">
                  <a:solidFill>
                    <a:srgbClr val="FF3300"/>
                  </a:solidFill>
                  <a:latin typeface="Arial" panose="020B0604020202020204" pitchFamily="34" charset="0"/>
                </a:rPr>
                <a:t>Instruction</a:t>
              </a:r>
            </a:p>
            <a:p>
              <a:pPr algn="ctr"/>
              <a:r>
                <a:rPr lang="en-US" altLang="en-US" sz="971" b="1">
                  <a:solidFill>
                    <a:srgbClr val="FF3300"/>
                  </a:solidFill>
                  <a:latin typeface="Arial" panose="020B0604020202020204" pitchFamily="34" charset="0"/>
                </a:rPr>
                <a:t>memory</a:t>
              </a:r>
            </a:p>
          </p:txBody>
        </p:sp>
        <p:sp>
          <p:nvSpPr>
            <p:cNvPr id="11269" name="Text Box 5"/>
            <p:cNvSpPr txBox="1">
              <a:spLocks noChangeArrowheads="1"/>
            </p:cNvSpPr>
            <p:nvPr/>
          </p:nvSpPr>
          <p:spPr bwMode="auto">
            <a:xfrm>
              <a:off x="625" y="2013"/>
              <a:ext cx="540" cy="2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pPr algn="r"/>
              <a:r>
                <a:rPr lang="en-US" altLang="en-US" sz="971">
                  <a:solidFill>
                    <a:srgbClr val="FF3300"/>
                  </a:solidFill>
                  <a:latin typeface="Arial" panose="020B0604020202020204" pitchFamily="34" charset="0"/>
                </a:rPr>
                <a:t>Instruction</a:t>
              </a:r>
            </a:p>
            <a:p>
              <a:pPr algn="r"/>
              <a:r>
                <a:rPr lang="en-US" altLang="en-US" sz="971">
                  <a:solidFill>
                    <a:srgbClr val="FF3300"/>
                  </a:solidFill>
                  <a:latin typeface="Arial" panose="020B0604020202020204" pitchFamily="34" charset="0"/>
                </a:rPr>
                <a:t>[31-0]</a:t>
              </a:r>
            </a:p>
          </p:txBody>
        </p:sp>
        <p:sp>
          <p:nvSpPr>
            <p:cNvPr id="11270" name="Rectangle 6"/>
            <p:cNvSpPr>
              <a:spLocks noChangeArrowheads="1"/>
            </p:cNvSpPr>
            <p:nvPr/>
          </p:nvSpPr>
          <p:spPr bwMode="auto">
            <a:xfrm>
              <a:off x="317" y="2013"/>
              <a:ext cx="845" cy="816"/>
            </a:xfrm>
            <a:prstGeom prst="rect">
              <a:avLst/>
            </a:prstGeom>
            <a:noFill/>
            <a:ln w="9525">
              <a:solidFill>
                <a:srgbClr val="FF33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1271" name="Line 7"/>
            <p:cNvSpPr>
              <a:spLocks noChangeShapeType="1"/>
            </p:cNvSpPr>
            <p:nvPr/>
          </p:nvSpPr>
          <p:spPr bwMode="auto">
            <a:xfrm>
              <a:off x="5386" y="2339"/>
              <a:ext cx="264"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1272" name="Line 8"/>
            <p:cNvSpPr>
              <a:spLocks noChangeShapeType="1"/>
            </p:cNvSpPr>
            <p:nvPr/>
          </p:nvSpPr>
          <p:spPr bwMode="auto">
            <a:xfrm>
              <a:off x="4277" y="2611"/>
              <a:ext cx="317"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1273" name="Line 9"/>
            <p:cNvSpPr>
              <a:spLocks noChangeShapeType="1"/>
            </p:cNvSpPr>
            <p:nvPr/>
          </p:nvSpPr>
          <p:spPr bwMode="auto">
            <a:xfrm>
              <a:off x="4382" y="2339"/>
              <a:ext cx="212"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1274" name="Line 10"/>
            <p:cNvSpPr>
              <a:spLocks noChangeShapeType="1"/>
            </p:cNvSpPr>
            <p:nvPr/>
          </p:nvSpPr>
          <p:spPr bwMode="auto">
            <a:xfrm>
              <a:off x="5491" y="2774"/>
              <a:ext cx="159"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1275" name="Line 11"/>
            <p:cNvSpPr>
              <a:spLocks noChangeShapeType="1"/>
            </p:cNvSpPr>
            <p:nvPr/>
          </p:nvSpPr>
          <p:spPr bwMode="auto">
            <a:xfrm>
              <a:off x="4382" y="2339"/>
              <a:ext cx="0" cy="108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1276" name="Line 12"/>
            <p:cNvSpPr>
              <a:spLocks noChangeShapeType="1"/>
            </p:cNvSpPr>
            <p:nvPr/>
          </p:nvSpPr>
          <p:spPr bwMode="auto">
            <a:xfrm>
              <a:off x="4382" y="3427"/>
              <a:ext cx="1109"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1277" name="Line 13"/>
            <p:cNvSpPr>
              <a:spLocks noChangeShapeType="1"/>
            </p:cNvSpPr>
            <p:nvPr/>
          </p:nvSpPr>
          <p:spPr bwMode="auto">
            <a:xfrm flipV="1">
              <a:off x="5491" y="2774"/>
              <a:ext cx="0" cy="653"/>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1278" name="AutoShape 14"/>
            <p:cNvSpPr>
              <a:spLocks noChangeArrowheads="1"/>
            </p:cNvSpPr>
            <p:nvPr/>
          </p:nvSpPr>
          <p:spPr bwMode="auto">
            <a:xfrm>
              <a:off x="4353" y="2584"/>
              <a:ext cx="53" cy="54"/>
            </a:xfrm>
            <a:prstGeom prst="octagon">
              <a:avLst>
                <a:gd name="adj" fmla="val 29287"/>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1279" name="Line 15"/>
            <p:cNvSpPr>
              <a:spLocks noChangeShapeType="1"/>
            </p:cNvSpPr>
            <p:nvPr/>
          </p:nvSpPr>
          <p:spPr bwMode="auto">
            <a:xfrm>
              <a:off x="5808" y="2557"/>
              <a:ext cx="158"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1280" name="Line 16"/>
            <p:cNvSpPr>
              <a:spLocks noChangeShapeType="1"/>
            </p:cNvSpPr>
            <p:nvPr/>
          </p:nvSpPr>
          <p:spPr bwMode="auto">
            <a:xfrm>
              <a:off x="5966" y="2557"/>
              <a:ext cx="0" cy="1414"/>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1281" name="Line 17"/>
            <p:cNvSpPr>
              <a:spLocks noChangeShapeType="1"/>
            </p:cNvSpPr>
            <p:nvPr/>
          </p:nvSpPr>
          <p:spPr bwMode="auto">
            <a:xfrm flipH="1">
              <a:off x="1954" y="3971"/>
              <a:ext cx="4012"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1282" name="Line 18"/>
            <p:cNvSpPr>
              <a:spLocks noChangeShapeType="1"/>
            </p:cNvSpPr>
            <p:nvPr/>
          </p:nvSpPr>
          <p:spPr bwMode="auto">
            <a:xfrm flipV="1">
              <a:off x="1954" y="2992"/>
              <a:ext cx="0" cy="979"/>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1283" name="Line 19"/>
            <p:cNvSpPr>
              <a:spLocks noChangeShapeType="1"/>
            </p:cNvSpPr>
            <p:nvPr/>
          </p:nvSpPr>
          <p:spPr bwMode="auto">
            <a:xfrm>
              <a:off x="1954" y="2992"/>
              <a:ext cx="158"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1284" name="Text Box 20"/>
            <p:cNvSpPr txBox="1">
              <a:spLocks noChangeArrowheads="1"/>
            </p:cNvSpPr>
            <p:nvPr/>
          </p:nvSpPr>
          <p:spPr bwMode="auto">
            <a:xfrm>
              <a:off x="4594" y="2230"/>
              <a:ext cx="445" cy="2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a:latin typeface="Arial" panose="020B0604020202020204" pitchFamily="34" charset="0"/>
                </a:rPr>
                <a:t>Read</a:t>
              </a:r>
            </a:p>
            <a:p>
              <a:r>
                <a:rPr lang="en-US" altLang="en-US" sz="971">
                  <a:latin typeface="Arial" panose="020B0604020202020204" pitchFamily="34" charset="0"/>
                </a:rPr>
                <a:t>address</a:t>
              </a:r>
            </a:p>
          </p:txBody>
        </p:sp>
        <p:sp>
          <p:nvSpPr>
            <p:cNvPr id="11285" name="Text Box 21"/>
            <p:cNvSpPr txBox="1">
              <a:spLocks noChangeArrowheads="1"/>
            </p:cNvSpPr>
            <p:nvPr/>
          </p:nvSpPr>
          <p:spPr bwMode="auto">
            <a:xfrm>
              <a:off x="4594" y="2502"/>
              <a:ext cx="445" cy="2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a:latin typeface="Arial" panose="020B0604020202020204" pitchFamily="34" charset="0"/>
                </a:rPr>
                <a:t>Write</a:t>
              </a:r>
            </a:p>
            <a:p>
              <a:r>
                <a:rPr lang="en-US" altLang="en-US" sz="971">
                  <a:latin typeface="Arial" panose="020B0604020202020204" pitchFamily="34" charset="0"/>
                </a:rPr>
                <a:t>address</a:t>
              </a:r>
            </a:p>
          </p:txBody>
        </p:sp>
        <p:sp>
          <p:nvSpPr>
            <p:cNvPr id="11286" name="Text Box 22"/>
            <p:cNvSpPr txBox="1">
              <a:spLocks noChangeArrowheads="1"/>
            </p:cNvSpPr>
            <p:nvPr/>
          </p:nvSpPr>
          <p:spPr bwMode="auto">
            <a:xfrm>
              <a:off x="4594" y="2774"/>
              <a:ext cx="337" cy="2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a:latin typeface="Arial" panose="020B0604020202020204" pitchFamily="34" charset="0"/>
                </a:rPr>
                <a:t>Write</a:t>
              </a:r>
            </a:p>
            <a:p>
              <a:r>
                <a:rPr lang="en-US" altLang="en-US" sz="971">
                  <a:latin typeface="Arial" panose="020B0604020202020204" pitchFamily="34" charset="0"/>
                </a:rPr>
                <a:t>data</a:t>
              </a:r>
            </a:p>
          </p:txBody>
        </p:sp>
        <p:sp>
          <p:nvSpPr>
            <p:cNvPr id="11287" name="Text Box 23"/>
            <p:cNvSpPr txBox="1">
              <a:spLocks noChangeArrowheads="1"/>
            </p:cNvSpPr>
            <p:nvPr/>
          </p:nvSpPr>
          <p:spPr bwMode="auto">
            <a:xfrm>
              <a:off x="4908" y="2720"/>
              <a:ext cx="474" cy="2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971" b="1">
                  <a:latin typeface="Arial" panose="020B0604020202020204" pitchFamily="34" charset="0"/>
                </a:rPr>
                <a:t>Data</a:t>
              </a:r>
            </a:p>
            <a:p>
              <a:pPr algn="ctr"/>
              <a:r>
                <a:rPr lang="en-US" altLang="en-US" sz="971" b="1">
                  <a:latin typeface="Arial" panose="020B0604020202020204" pitchFamily="34" charset="0"/>
                </a:rPr>
                <a:t>memory</a:t>
              </a:r>
            </a:p>
          </p:txBody>
        </p:sp>
        <p:sp>
          <p:nvSpPr>
            <p:cNvPr id="11288" name="Text Box 24"/>
            <p:cNvSpPr txBox="1">
              <a:spLocks noChangeArrowheads="1"/>
            </p:cNvSpPr>
            <p:nvPr/>
          </p:nvSpPr>
          <p:spPr bwMode="auto">
            <a:xfrm>
              <a:off x="5064" y="2230"/>
              <a:ext cx="341" cy="2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pPr algn="r"/>
              <a:r>
                <a:rPr lang="en-US" altLang="en-US" sz="971">
                  <a:latin typeface="Arial" panose="020B0604020202020204" pitchFamily="34" charset="0"/>
                </a:rPr>
                <a:t>Read</a:t>
              </a:r>
            </a:p>
            <a:p>
              <a:pPr algn="r"/>
              <a:r>
                <a:rPr lang="en-US" altLang="en-US" sz="971">
                  <a:latin typeface="Arial" panose="020B0604020202020204" pitchFamily="34" charset="0"/>
                </a:rPr>
                <a:t>data</a:t>
              </a:r>
            </a:p>
          </p:txBody>
        </p:sp>
        <p:sp>
          <p:nvSpPr>
            <p:cNvPr id="11289" name="Rectangle 25"/>
            <p:cNvSpPr>
              <a:spLocks noChangeArrowheads="1"/>
            </p:cNvSpPr>
            <p:nvPr/>
          </p:nvSpPr>
          <p:spPr bwMode="auto">
            <a:xfrm>
              <a:off x="4594" y="2230"/>
              <a:ext cx="792" cy="816"/>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1290" name="Line 26"/>
            <p:cNvSpPr>
              <a:spLocks noChangeShapeType="1"/>
            </p:cNvSpPr>
            <p:nvPr/>
          </p:nvSpPr>
          <p:spPr bwMode="auto">
            <a:xfrm>
              <a:off x="4963" y="2122"/>
              <a:ext cx="0" cy="108"/>
            </a:xfrm>
            <a:prstGeom prst="line">
              <a:avLst/>
            </a:prstGeom>
            <a:noFill/>
            <a:ln w="9525">
              <a:solidFill>
                <a:srgbClr val="3333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1291" name="Text Box 27"/>
            <p:cNvSpPr txBox="1">
              <a:spLocks noChangeArrowheads="1"/>
            </p:cNvSpPr>
            <p:nvPr/>
          </p:nvSpPr>
          <p:spPr bwMode="auto">
            <a:xfrm>
              <a:off x="4699" y="1958"/>
              <a:ext cx="535" cy="1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a:solidFill>
                    <a:srgbClr val="3333FF"/>
                  </a:solidFill>
                  <a:latin typeface="Arial" panose="020B0604020202020204" pitchFamily="34" charset="0"/>
                </a:rPr>
                <a:t>MemWrite</a:t>
              </a:r>
            </a:p>
          </p:txBody>
        </p:sp>
        <p:sp>
          <p:nvSpPr>
            <p:cNvPr id="11292" name="Line 28"/>
            <p:cNvSpPr>
              <a:spLocks noChangeShapeType="1"/>
            </p:cNvSpPr>
            <p:nvPr/>
          </p:nvSpPr>
          <p:spPr bwMode="auto">
            <a:xfrm>
              <a:off x="4963" y="3046"/>
              <a:ext cx="0" cy="109"/>
            </a:xfrm>
            <a:prstGeom prst="line">
              <a:avLst/>
            </a:prstGeom>
            <a:noFill/>
            <a:ln w="9525">
              <a:solidFill>
                <a:srgbClr val="3333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1293" name="Text Box 29"/>
            <p:cNvSpPr txBox="1">
              <a:spLocks noChangeArrowheads="1"/>
            </p:cNvSpPr>
            <p:nvPr/>
          </p:nvSpPr>
          <p:spPr bwMode="auto">
            <a:xfrm>
              <a:off x="4699" y="3155"/>
              <a:ext cx="539" cy="1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a:solidFill>
                    <a:srgbClr val="3333FF"/>
                  </a:solidFill>
                  <a:latin typeface="Arial" panose="020B0604020202020204" pitchFamily="34" charset="0"/>
                </a:rPr>
                <a:t>MemRead</a:t>
              </a:r>
            </a:p>
          </p:txBody>
        </p:sp>
        <p:sp>
          <p:nvSpPr>
            <p:cNvPr id="11294" name="Text Box 30"/>
            <p:cNvSpPr txBox="1">
              <a:spLocks noChangeArrowheads="1"/>
            </p:cNvSpPr>
            <p:nvPr/>
          </p:nvSpPr>
          <p:spPr bwMode="auto">
            <a:xfrm>
              <a:off x="5650" y="2238"/>
              <a:ext cx="204" cy="6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a:latin typeface="Arial" panose="020B0604020202020204" pitchFamily="34" charset="0"/>
                </a:rPr>
                <a:t>1</a:t>
              </a:r>
            </a:p>
            <a:p>
              <a:pPr>
                <a:spcBef>
                  <a:spcPct val="30000"/>
                </a:spcBef>
              </a:pPr>
              <a:r>
                <a:rPr lang="en-US" altLang="en-US" sz="971" b="1">
                  <a:latin typeface="Arial" panose="020B0604020202020204" pitchFamily="34" charset="0"/>
                </a:rPr>
                <a:t>M</a:t>
              </a:r>
            </a:p>
            <a:p>
              <a:pPr>
                <a:lnSpc>
                  <a:spcPct val="90000"/>
                </a:lnSpc>
              </a:pPr>
              <a:r>
                <a:rPr lang="en-US" altLang="en-US" sz="971" b="1">
                  <a:latin typeface="Arial" panose="020B0604020202020204" pitchFamily="34" charset="0"/>
                </a:rPr>
                <a:t>u</a:t>
              </a:r>
            </a:p>
            <a:p>
              <a:pPr>
                <a:lnSpc>
                  <a:spcPct val="90000"/>
                </a:lnSpc>
              </a:pPr>
              <a:r>
                <a:rPr lang="en-US" altLang="en-US" sz="971" b="1">
                  <a:latin typeface="Arial" panose="020B0604020202020204" pitchFamily="34" charset="0"/>
                </a:rPr>
                <a:t>x</a:t>
              </a:r>
            </a:p>
            <a:p>
              <a:pPr>
                <a:spcBef>
                  <a:spcPct val="30000"/>
                </a:spcBef>
              </a:pPr>
              <a:r>
                <a:rPr lang="en-US" altLang="en-US" sz="971">
                  <a:latin typeface="Arial" panose="020B0604020202020204" pitchFamily="34" charset="0"/>
                </a:rPr>
                <a:t>0</a:t>
              </a:r>
            </a:p>
          </p:txBody>
        </p:sp>
        <p:sp>
          <p:nvSpPr>
            <p:cNvPr id="11295" name="AutoShape 31"/>
            <p:cNvSpPr>
              <a:spLocks noChangeArrowheads="1"/>
            </p:cNvSpPr>
            <p:nvPr/>
          </p:nvSpPr>
          <p:spPr bwMode="auto">
            <a:xfrm>
              <a:off x="5657" y="2230"/>
              <a:ext cx="159" cy="653"/>
            </a:xfrm>
            <a:prstGeom prst="roundRect">
              <a:avLst>
                <a:gd name="adj"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1296" name="Text Box 32"/>
            <p:cNvSpPr txBox="1">
              <a:spLocks noChangeArrowheads="1"/>
            </p:cNvSpPr>
            <p:nvPr/>
          </p:nvSpPr>
          <p:spPr bwMode="auto">
            <a:xfrm>
              <a:off x="5438" y="1950"/>
              <a:ext cx="593" cy="1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a:solidFill>
                    <a:srgbClr val="3333FF"/>
                  </a:solidFill>
                  <a:latin typeface="Arial" panose="020B0604020202020204" pitchFamily="34" charset="0"/>
                </a:rPr>
                <a:t>MemToReg</a:t>
              </a:r>
            </a:p>
          </p:txBody>
        </p:sp>
        <p:sp>
          <p:nvSpPr>
            <p:cNvPr id="11297" name="Line 33"/>
            <p:cNvSpPr>
              <a:spLocks noChangeShapeType="1"/>
            </p:cNvSpPr>
            <p:nvPr/>
          </p:nvSpPr>
          <p:spPr bwMode="auto">
            <a:xfrm>
              <a:off x="5724" y="2122"/>
              <a:ext cx="0" cy="108"/>
            </a:xfrm>
            <a:prstGeom prst="line">
              <a:avLst/>
            </a:prstGeom>
            <a:noFill/>
            <a:ln w="9525">
              <a:solidFill>
                <a:srgbClr val="3333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1298" name="Line 34"/>
            <p:cNvSpPr>
              <a:spLocks noChangeShapeType="1"/>
            </p:cNvSpPr>
            <p:nvPr/>
          </p:nvSpPr>
          <p:spPr bwMode="auto">
            <a:xfrm flipV="1">
              <a:off x="3168" y="2557"/>
              <a:ext cx="0" cy="87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1299" name="Line 35"/>
            <p:cNvSpPr>
              <a:spLocks noChangeShapeType="1"/>
            </p:cNvSpPr>
            <p:nvPr/>
          </p:nvSpPr>
          <p:spPr bwMode="auto">
            <a:xfrm>
              <a:off x="3062" y="2557"/>
              <a:ext cx="37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1300" name="Line 36"/>
            <p:cNvSpPr>
              <a:spLocks noChangeShapeType="1"/>
            </p:cNvSpPr>
            <p:nvPr/>
          </p:nvSpPr>
          <p:spPr bwMode="auto">
            <a:xfrm flipV="1">
              <a:off x="4277" y="2883"/>
              <a:ext cx="0" cy="544"/>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1301" name="Line 37"/>
            <p:cNvSpPr>
              <a:spLocks noChangeShapeType="1"/>
            </p:cNvSpPr>
            <p:nvPr/>
          </p:nvSpPr>
          <p:spPr bwMode="auto">
            <a:xfrm flipH="1">
              <a:off x="3168" y="3427"/>
              <a:ext cx="1109"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1302" name="Line 38"/>
            <p:cNvSpPr>
              <a:spLocks noChangeShapeType="1"/>
            </p:cNvSpPr>
            <p:nvPr/>
          </p:nvSpPr>
          <p:spPr bwMode="auto">
            <a:xfrm>
              <a:off x="4277" y="2883"/>
              <a:ext cx="317"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1303" name="AutoShape 39"/>
            <p:cNvSpPr>
              <a:spLocks noChangeArrowheads="1"/>
            </p:cNvSpPr>
            <p:nvPr/>
          </p:nvSpPr>
          <p:spPr bwMode="auto">
            <a:xfrm>
              <a:off x="3147" y="2527"/>
              <a:ext cx="53" cy="55"/>
            </a:xfrm>
            <a:prstGeom prst="octagon">
              <a:avLst>
                <a:gd name="adj" fmla="val 29287"/>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1304" name="Text Box 40"/>
            <p:cNvSpPr txBox="1">
              <a:spLocks noChangeArrowheads="1"/>
            </p:cNvSpPr>
            <p:nvPr/>
          </p:nvSpPr>
          <p:spPr bwMode="auto">
            <a:xfrm>
              <a:off x="2690" y="3427"/>
              <a:ext cx="415" cy="2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971" b="1">
                  <a:latin typeface="Arial" panose="020B0604020202020204" pitchFamily="34" charset="0"/>
                </a:rPr>
                <a:t>Sign</a:t>
              </a:r>
            </a:p>
            <a:p>
              <a:pPr algn="ctr"/>
              <a:r>
                <a:rPr lang="en-US" altLang="en-US" sz="971" b="1">
                  <a:latin typeface="Arial" panose="020B0604020202020204" pitchFamily="34" charset="0"/>
                </a:rPr>
                <a:t>extend</a:t>
              </a:r>
            </a:p>
          </p:txBody>
        </p:sp>
        <p:sp>
          <p:nvSpPr>
            <p:cNvPr id="11305" name="Oval 41"/>
            <p:cNvSpPr>
              <a:spLocks noChangeArrowheads="1"/>
            </p:cNvSpPr>
            <p:nvPr/>
          </p:nvSpPr>
          <p:spPr bwMode="auto">
            <a:xfrm>
              <a:off x="2736" y="3318"/>
              <a:ext cx="317" cy="544"/>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1306" name="Line 42"/>
            <p:cNvSpPr>
              <a:spLocks noChangeShapeType="1"/>
            </p:cNvSpPr>
            <p:nvPr/>
          </p:nvSpPr>
          <p:spPr bwMode="auto">
            <a:xfrm>
              <a:off x="3062" y="2230"/>
              <a:ext cx="687"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1307" name="Line 43"/>
            <p:cNvSpPr>
              <a:spLocks noChangeShapeType="1"/>
            </p:cNvSpPr>
            <p:nvPr/>
          </p:nvSpPr>
          <p:spPr bwMode="auto">
            <a:xfrm>
              <a:off x="3274" y="2992"/>
              <a:ext cx="158"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1308" name="Line 44"/>
            <p:cNvSpPr>
              <a:spLocks noChangeShapeType="1"/>
            </p:cNvSpPr>
            <p:nvPr/>
          </p:nvSpPr>
          <p:spPr bwMode="auto">
            <a:xfrm>
              <a:off x="3274" y="2992"/>
              <a:ext cx="0" cy="59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1309" name="Line 45"/>
            <p:cNvSpPr>
              <a:spLocks noChangeShapeType="1"/>
            </p:cNvSpPr>
            <p:nvPr/>
          </p:nvSpPr>
          <p:spPr bwMode="auto">
            <a:xfrm flipH="1">
              <a:off x="3062" y="3590"/>
              <a:ext cx="212"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1310" name="Text Box 46"/>
            <p:cNvSpPr txBox="1">
              <a:spLocks noChangeArrowheads="1"/>
            </p:cNvSpPr>
            <p:nvPr/>
          </p:nvSpPr>
          <p:spPr bwMode="auto">
            <a:xfrm>
              <a:off x="3432" y="2456"/>
              <a:ext cx="204" cy="6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a:latin typeface="Arial" panose="020B0604020202020204" pitchFamily="34" charset="0"/>
                </a:rPr>
                <a:t>0</a:t>
              </a:r>
            </a:p>
            <a:p>
              <a:pPr>
                <a:spcBef>
                  <a:spcPct val="30000"/>
                </a:spcBef>
              </a:pPr>
              <a:r>
                <a:rPr lang="en-US" altLang="en-US" sz="971" b="1">
                  <a:latin typeface="Arial" panose="020B0604020202020204" pitchFamily="34" charset="0"/>
                </a:rPr>
                <a:t>M</a:t>
              </a:r>
            </a:p>
            <a:p>
              <a:pPr>
                <a:lnSpc>
                  <a:spcPct val="90000"/>
                </a:lnSpc>
              </a:pPr>
              <a:r>
                <a:rPr lang="en-US" altLang="en-US" sz="971" b="1">
                  <a:latin typeface="Arial" panose="020B0604020202020204" pitchFamily="34" charset="0"/>
                </a:rPr>
                <a:t>u</a:t>
              </a:r>
            </a:p>
            <a:p>
              <a:pPr>
                <a:lnSpc>
                  <a:spcPct val="90000"/>
                </a:lnSpc>
              </a:pPr>
              <a:r>
                <a:rPr lang="en-US" altLang="en-US" sz="971" b="1">
                  <a:latin typeface="Arial" panose="020B0604020202020204" pitchFamily="34" charset="0"/>
                </a:rPr>
                <a:t>x</a:t>
              </a:r>
            </a:p>
            <a:p>
              <a:pPr>
                <a:spcBef>
                  <a:spcPct val="30000"/>
                </a:spcBef>
              </a:pPr>
              <a:r>
                <a:rPr lang="en-US" altLang="en-US" sz="971">
                  <a:latin typeface="Arial" panose="020B0604020202020204" pitchFamily="34" charset="0"/>
                </a:rPr>
                <a:t>1</a:t>
              </a:r>
            </a:p>
          </p:txBody>
        </p:sp>
        <p:sp>
          <p:nvSpPr>
            <p:cNvPr id="11311" name="AutoShape 47"/>
            <p:cNvSpPr>
              <a:spLocks noChangeArrowheads="1"/>
            </p:cNvSpPr>
            <p:nvPr/>
          </p:nvSpPr>
          <p:spPr bwMode="auto">
            <a:xfrm>
              <a:off x="3440" y="2448"/>
              <a:ext cx="158" cy="653"/>
            </a:xfrm>
            <a:prstGeom prst="roundRect">
              <a:avLst>
                <a:gd name="adj"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1312" name="Line 48"/>
            <p:cNvSpPr>
              <a:spLocks noChangeShapeType="1"/>
            </p:cNvSpPr>
            <p:nvPr/>
          </p:nvSpPr>
          <p:spPr bwMode="auto">
            <a:xfrm>
              <a:off x="3522" y="3101"/>
              <a:ext cx="0" cy="109"/>
            </a:xfrm>
            <a:prstGeom prst="line">
              <a:avLst/>
            </a:prstGeom>
            <a:noFill/>
            <a:ln w="9525">
              <a:solidFill>
                <a:srgbClr val="3333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1313" name="Text Box 49"/>
            <p:cNvSpPr txBox="1">
              <a:spLocks noChangeArrowheads="1"/>
            </p:cNvSpPr>
            <p:nvPr/>
          </p:nvSpPr>
          <p:spPr bwMode="auto">
            <a:xfrm>
              <a:off x="3326" y="3210"/>
              <a:ext cx="436" cy="1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a:solidFill>
                    <a:srgbClr val="3333FF"/>
                  </a:solidFill>
                  <a:latin typeface="Arial" panose="020B0604020202020204" pitchFamily="34" charset="0"/>
                </a:rPr>
                <a:t>ALUSrc</a:t>
              </a:r>
            </a:p>
          </p:txBody>
        </p:sp>
        <p:sp>
          <p:nvSpPr>
            <p:cNvPr id="11314" name="Line 50"/>
            <p:cNvSpPr>
              <a:spLocks noChangeShapeType="1"/>
            </p:cNvSpPr>
            <p:nvPr/>
          </p:nvSpPr>
          <p:spPr bwMode="auto">
            <a:xfrm>
              <a:off x="3749" y="2067"/>
              <a:ext cx="0" cy="32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63500" dir="8587806" algn="ctr" rotWithShape="0">
                      <a:schemeClr val="bg2"/>
                    </a:outerShdw>
                  </a:effectLst>
                </a14:hiddenEffects>
              </a:ext>
            </a:extLst>
          </p:spPr>
          <p:txBody>
            <a:bodyPr wrap="none" anchor="ctr"/>
            <a:lstStyle/>
            <a:p>
              <a:endParaRPr lang="en-IE" sz="1588"/>
            </a:p>
          </p:txBody>
        </p:sp>
        <p:sp>
          <p:nvSpPr>
            <p:cNvPr id="11315" name="Line 51"/>
            <p:cNvSpPr>
              <a:spLocks noChangeShapeType="1"/>
            </p:cNvSpPr>
            <p:nvPr/>
          </p:nvSpPr>
          <p:spPr bwMode="auto">
            <a:xfrm>
              <a:off x="3749" y="2611"/>
              <a:ext cx="0" cy="32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63500" dir="8587806" algn="ctr" rotWithShape="0">
                      <a:schemeClr val="bg2"/>
                    </a:outerShdw>
                  </a:effectLst>
                </a14:hiddenEffects>
              </a:ext>
            </a:extLst>
          </p:spPr>
          <p:txBody>
            <a:bodyPr wrap="none" anchor="ctr"/>
            <a:lstStyle/>
            <a:p>
              <a:endParaRPr lang="en-IE" sz="1588"/>
            </a:p>
          </p:txBody>
        </p:sp>
        <p:sp>
          <p:nvSpPr>
            <p:cNvPr id="11316" name="Line 52"/>
            <p:cNvSpPr>
              <a:spLocks noChangeShapeType="1"/>
            </p:cNvSpPr>
            <p:nvPr/>
          </p:nvSpPr>
          <p:spPr bwMode="auto">
            <a:xfrm>
              <a:off x="3749" y="2394"/>
              <a:ext cx="158" cy="10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63500" dir="8587806" algn="ctr" rotWithShape="0">
                      <a:schemeClr val="bg2"/>
                    </a:outerShdw>
                  </a:effectLst>
                </a14:hiddenEffects>
              </a:ext>
            </a:extLst>
          </p:spPr>
          <p:txBody>
            <a:bodyPr wrap="none" anchor="ctr"/>
            <a:lstStyle/>
            <a:p>
              <a:endParaRPr lang="en-IE" sz="1588"/>
            </a:p>
          </p:txBody>
        </p:sp>
        <p:sp>
          <p:nvSpPr>
            <p:cNvPr id="11317" name="Line 53"/>
            <p:cNvSpPr>
              <a:spLocks noChangeShapeType="1"/>
            </p:cNvSpPr>
            <p:nvPr/>
          </p:nvSpPr>
          <p:spPr bwMode="auto">
            <a:xfrm flipV="1">
              <a:off x="3749" y="2502"/>
              <a:ext cx="158" cy="109"/>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63500" dir="8587806" algn="ctr" rotWithShape="0">
                      <a:schemeClr val="bg2"/>
                    </a:outerShdw>
                  </a:effectLst>
                </a14:hiddenEffects>
              </a:ext>
            </a:extLst>
          </p:spPr>
          <p:txBody>
            <a:bodyPr wrap="none" anchor="ctr"/>
            <a:lstStyle/>
            <a:p>
              <a:endParaRPr lang="en-IE" sz="1588"/>
            </a:p>
          </p:txBody>
        </p:sp>
        <p:sp>
          <p:nvSpPr>
            <p:cNvPr id="11318" name="Line 54"/>
            <p:cNvSpPr>
              <a:spLocks noChangeShapeType="1"/>
            </p:cNvSpPr>
            <p:nvPr/>
          </p:nvSpPr>
          <p:spPr bwMode="auto">
            <a:xfrm>
              <a:off x="3749" y="2067"/>
              <a:ext cx="528" cy="27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63500" dir="8587806" algn="ctr" rotWithShape="0">
                      <a:schemeClr val="bg2"/>
                    </a:outerShdw>
                  </a:effectLst>
                </a14:hiddenEffects>
              </a:ext>
            </a:extLst>
          </p:spPr>
          <p:txBody>
            <a:bodyPr wrap="none" anchor="ctr"/>
            <a:lstStyle/>
            <a:p>
              <a:endParaRPr lang="en-IE" sz="1588"/>
            </a:p>
          </p:txBody>
        </p:sp>
        <p:sp>
          <p:nvSpPr>
            <p:cNvPr id="11319" name="Line 55"/>
            <p:cNvSpPr>
              <a:spLocks noChangeShapeType="1"/>
            </p:cNvSpPr>
            <p:nvPr/>
          </p:nvSpPr>
          <p:spPr bwMode="auto">
            <a:xfrm>
              <a:off x="4277" y="2339"/>
              <a:ext cx="0" cy="32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63500" dir="8587806" algn="ctr" rotWithShape="0">
                      <a:schemeClr val="bg2"/>
                    </a:outerShdw>
                  </a:effectLst>
                </a14:hiddenEffects>
              </a:ext>
            </a:extLst>
          </p:spPr>
          <p:txBody>
            <a:bodyPr wrap="none" anchor="ctr"/>
            <a:lstStyle/>
            <a:p>
              <a:endParaRPr lang="en-IE" sz="1588"/>
            </a:p>
          </p:txBody>
        </p:sp>
        <p:sp>
          <p:nvSpPr>
            <p:cNvPr id="11320" name="Line 56"/>
            <p:cNvSpPr>
              <a:spLocks noChangeShapeType="1"/>
            </p:cNvSpPr>
            <p:nvPr/>
          </p:nvSpPr>
          <p:spPr bwMode="auto">
            <a:xfrm flipV="1">
              <a:off x="3749" y="2666"/>
              <a:ext cx="528" cy="27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63500" dir="8587806" algn="ctr" rotWithShape="0">
                      <a:schemeClr val="bg2"/>
                    </a:outerShdw>
                  </a:effectLst>
                </a14:hiddenEffects>
              </a:ext>
            </a:extLst>
          </p:spPr>
          <p:txBody>
            <a:bodyPr wrap="none" anchor="ctr"/>
            <a:lstStyle/>
            <a:p>
              <a:endParaRPr lang="en-IE" sz="1588"/>
            </a:p>
          </p:txBody>
        </p:sp>
        <p:sp>
          <p:nvSpPr>
            <p:cNvPr id="11321" name="Text Box 57"/>
            <p:cNvSpPr txBox="1">
              <a:spLocks noChangeArrowheads="1"/>
            </p:cNvSpPr>
            <p:nvPr/>
          </p:nvSpPr>
          <p:spPr bwMode="auto">
            <a:xfrm>
              <a:off x="3902" y="2502"/>
              <a:ext cx="381" cy="1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pPr algn="r"/>
              <a:r>
                <a:rPr lang="en-US" altLang="en-US" sz="971">
                  <a:latin typeface="Arial" panose="020B0604020202020204" pitchFamily="34" charset="0"/>
                </a:rPr>
                <a:t>Result</a:t>
              </a:r>
            </a:p>
          </p:txBody>
        </p:sp>
        <p:sp>
          <p:nvSpPr>
            <p:cNvPr id="11322" name="Text Box 58"/>
            <p:cNvSpPr txBox="1">
              <a:spLocks noChangeArrowheads="1"/>
            </p:cNvSpPr>
            <p:nvPr/>
          </p:nvSpPr>
          <p:spPr bwMode="auto">
            <a:xfrm>
              <a:off x="3956" y="2339"/>
              <a:ext cx="312" cy="1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pPr algn="r"/>
              <a:r>
                <a:rPr lang="en-US" altLang="en-US" sz="971">
                  <a:latin typeface="Arial" panose="020B0604020202020204" pitchFamily="34" charset="0"/>
                </a:rPr>
                <a:t>Zero</a:t>
              </a:r>
            </a:p>
          </p:txBody>
        </p:sp>
        <p:sp>
          <p:nvSpPr>
            <p:cNvPr id="11323" name="Text Box 59"/>
            <p:cNvSpPr txBox="1">
              <a:spLocks noChangeArrowheads="1"/>
            </p:cNvSpPr>
            <p:nvPr/>
          </p:nvSpPr>
          <p:spPr bwMode="auto">
            <a:xfrm>
              <a:off x="3749" y="2230"/>
              <a:ext cx="312" cy="1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b="1">
                  <a:latin typeface="Arial" panose="020B0604020202020204" pitchFamily="34" charset="0"/>
                </a:rPr>
                <a:t>ALU</a:t>
              </a:r>
            </a:p>
          </p:txBody>
        </p:sp>
        <p:sp>
          <p:nvSpPr>
            <p:cNvPr id="11324" name="Line 60"/>
            <p:cNvSpPr>
              <a:spLocks noChangeShapeType="1"/>
            </p:cNvSpPr>
            <p:nvPr/>
          </p:nvSpPr>
          <p:spPr bwMode="auto">
            <a:xfrm>
              <a:off x="4066" y="2774"/>
              <a:ext cx="0" cy="109"/>
            </a:xfrm>
            <a:prstGeom prst="line">
              <a:avLst/>
            </a:prstGeom>
            <a:noFill/>
            <a:ln w="9525">
              <a:solidFill>
                <a:srgbClr val="3333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1325" name="Text Box 61"/>
            <p:cNvSpPr txBox="1">
              <a:spLocks noChangeArrowheads="1"/>
            </p:cNvSpPr>
            <p:nvPr/>
          </p:nvSpPr>
          <p:spPr bwMode="auto">
            <a:xfrm>
              <a:off x="3854" y="2883"/>
              <a:ext cx="420" cy="1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a:solidFill>
                    <a:srgbClr val="3333FF"/>
                  </a:solidFill>
                  <a:latin typeface="Arial" panose="020B0604020202020204" pitchFamily="34" charset="0"/>
                </a:rPr>
                <a:t>ALUOp</a:t>
              </a:r>
            </a:p>
          </p:txBody>
        </p:sp>
        <p:sp>
          <p:nvSpPr>
            <p:cNvPr id="11326" name="Line 62"/>
            <p:cNvSpPr>
              <a:spLocks noChangeShapeType="1"/>
            </p:cNvSpPr>
            <p:nvPr/>
          </p:nvSpPr>
          <p:spPr bwMode="auto">
            <a:xfrm>
              <a:off x="1848" y="2774"/>
              <a:ext cx="264"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1327" name="Line 63"/>
            <p:cNvSpPr>
              <a:spLocks noChangeShapeType="1"/>
            </p:cNvSpPr>
            <p:nvPr/>
          </p:nvSpPr>
          <p:spPr bwMode="auto">
            <a:xfrm>
              <a:off x="1267" y="2176"/>
              <a:ext cx="0" cy="141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1328" name="Line 64"/>
            <p:cNvSpPr>
              <a:spLocks noChangeShapeType="1"/>
            </p:cNvSpPr>
            <p:nvPr/>
          </p:nvSpPr>
          <p:spPr bwMode="auto">
            <a:xfrm>
              <a:off x="1267" y="3590"/>
              <a:ext cx="1479"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1329" name="Text Box 65"/>
            <p:cNvSpPr txBox="1">
              <a:spLocks noChangeArrowheads="1"/>
            </p:cNvSpPr>
            <p:nvPr/>
          </p:nvSpPr>
          <p:spPr bwMode="auto">
            <a:xfrm>
              <a:off x="1267" y="3427"/>
              <a:ext cx="458" cy="1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a:latin typeface="Arial" panose="020B0604020202020204" pitchFamily="34" charset="0"/>
                </a:rPr>
                <a:t>I [15 - 0]</a:t>
              </a:r>
            </a:p>
          </p:txBody>
        </p:sp>
        <p:sp>
          <p:nvSpPr>
            <p:cNvPr id="11330" name="Line 66"/>
            <p:cNvSpPr>
              <a:spLocks noChangeShapeType="1"/>
            </p:cNvSpPr>
            <p:nvPr/>
          </p:nvSpPr>
          <p:spPr bwMode="auto">
            <a:xfrm>
              <a:off x="1162" y="2176"/>
              <a:ext cx="95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1331" name="Text Box 67"/>
            <p:cNvSpPr txBox="1">
              <a:spLocks noChangeArrowheads="1"/>
            </p:cNvSpPr>
            <p:nvPr/>
          </p:nvSpPr>
          <p:spPr bwMode="auto">
            <a:xfrm>
              <a:off x="1267" y="2013"/>
              <a:ext cx="507" cy="1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a:latin typeface="Arial" panose="020B0604020202020204" pitchFamily="34" charset="0"/>
                </a:rPr>
                <a:t>I [25 - 21]</a:t>
              </a:r>
            </a:p>
          </p:txBody>
        </p:sp>
        <p:sp>
          <p:nvSpPr>
            <p:cNvPr id="11332" name="AutoShape 68"/>
            <p:cNvSpPr>
              <a:spLocks noChangeArrowheads="1"/>
            </p:cNvSpPr>
            <p:nvPr/>
          </p:nvSpPr>
          <p:spPr bwMode="auto">
            <a:xfrm>
              <a:off x="1246" y="2149"/>
              <a:ext cx="53" cy="54"/>
            </a:xfrm>
            <a:prstGeom prst="octagon">
              <a:avLst>
                <a:gd name="adj" fmla="val 29287"/>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1333" name="Text Box 69"/>
            <p:cNvSpPr txBox="1">
              <a:spLocks noChangeArrowheads="1"/>
            </p:cNvSpPr>
            <p:nvPr/>
          </p:nvSpPr>
          <p:spPr bwMode="auto">
            <a:xfrm>
              <a:off x="1267" y="2285"/>
              <a:ext cx="507" cy="1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a:latin typeface="Arial" panose="020B0604020202020204" pitchFamily="34" charset="0"/>
                </a:rPr>
                <a:t>I [20 - 16]</a:t>
              </a:r>
            </a:p>
          </p:txBody>
        </p:sp>
        <p:sp>
          <p:nvSpPr>
            <p:cNvPr id="11334" name="Line 70"/>
            <p:cNvSpPr>
              <a:spLocks noChangeShapeType="1"/>
            </p:cNvSpPr>
            <p:nvPr/>
          </p:nvSpPr>
          <p:spPr bwMode="auto">
            <a:xfrm>
              <a:off x="1267" y="2448"/>
              <a:ext cx="845"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1335" name="AutoShape 71"/>
            <p:cNvSpPr>
              <a:spLocks noChangeArrowheads="1"/>
            </p:cNvSpPr>
            <p:nvPr/>
          </p:nvSpPr>
          <p:spPr bwMode="auto">
            <a:xfrm>
              <a:off x="1245" y="2419"/>
              <a:ext cx="53" cy="54"/>
            </a:xfrm>
            <a:prstGeom prst="octagon">
              <a:avLst>
                <a:gd name="adj" fmla="val 29287"/>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1336" name="Line 72"/>
            <p:cNvSpPr>
              <a:spLocks noChangeShapeType="1"/>
            </p:cNvSpPr>
            <p:nvPr/>
          </p:nvSpPr>
          <p:spPr bwMode="auto">
            <a:xfrm>
              <a:off x="1267" y="3046"/>
              <a:ext cx="423"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1337" name="Text Box 73"/>
            <p:cNvSpPr txBox="1">
              <a:spLocks noChangeArrowheads="1"/>
            </p:cNvSpPr>
            <p:nvPr/>
          </p:nvSpPr>
          <p:spPr bwMode="auto">
            <a:xfrm>
              <a:off x="1252" y="2883"/>
              <a:ext cx="507" cy="1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a:latin typeface="Arial" panose="020B0604020202020204" pitchFamily="34" charset="0"/>
                </a:rPr>
                <a:t>I [15 - 11]</a:t>
              </a:r>
            </a:p>
          </p:txBody>
        </p:sp>
        <p:sp>
          <p:nvSpPr>
            <p:cNvPr id="11338" name="AutoShape 74"/>
            <p:cNvSpPr>
              <a:spLocks noChangeArrowheads="1"/>
            </p:cNvSpPr>
            <p:nvPr/>
          </p:nvSpPr>
          <p:spPr bwMode="auto">
            <a:xfrm>
              <a:off x="1244" y="3020"/>
              <a:ext cx="53" cy="55"/>
            </a:xfrm>
            <a:prstGeom prst="octagon">
              <a:avLst>
                <a:gd name="adj" fmla="val 29287"/>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1339" name="Text Box 75"/>
            <p:cNvSpPr txBox="1">
              <a:spLocks noChangeArrowheads="1"/>
            </p:cNvSpPr>
            <p:nvPr/>
          </p:nvSpPr>
          <p:spPr bwMode="auto">
            <a:xfrm>
              <a:off x="1690" y="2510"/>
              <a:ext cx="204" cy="6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a:latin typeface="Arial" panose="020B0604020202020204" pitchFamily="34" charset="0"/>
                </a:rPr>
                <a:t>0</a:t>
              </a:r>
            </a:p>
            <a:p>
              <a:pPr>
                <a:spcBef>
                  <a:spcPct val="30000"/>
                </a:spcBef>
              </a:pPr>
              <a:r>
                <a:rPr lang="en-US" altLang="en-US" sz="971" b="1">
                  <a:latin typeface="Arial" panose="020B0604020202020204" pitchFamily="34" charset="0"/>
                </a:rPr>
                <a:t>M</a:t>
              </a:r>
            </a:p>
            <a:p>
              <a:pPr>
                <a:lnSpc>
                  <a:spcPct val="90000"/>
                </a:lnSpc>
              </a:pPr>
              <a:r>
                <a:rPr lang="en-US" altLang="en-US" sz="971" b="1">
                  <a:latin typeface="Arial" panose="020B0604020202020204" pitchFamily="34" charset="0"/>
                </a:rPr>
                <a:t>u</a:t>
              </a:r>
            </a:p>
            <a:p>
              <a:pPr>
                <a:lnSpc>
                  <a:spcPct val="90000"/>
                </a:lnSpc>
              </a:pPr>
              <a:r>
                <a:rPr lang="en-US" altLang="en-US" sz="971" b="1">
                  <a:latin typeface="Arial" panose="020B0604020202020204" pitchFamily="34" charset="0"/>
                </a:rPr>
                <a:t>x</a:t>
              </a:r>
            </a:p>
            <a:p>
              <a:pPr>
                <a:spcBef>
                  <a:spcPct val="30000"/>
                </a:spcBef>
              </a:pPr>
              <a:r>
                <a:rPr lang="en-US" altLang="en-US" sz="971">
                  <a:latin typeface="Arial" panose="020B0604020202020204" pitchFamily="34" charset="0"/>
                </a:rPr>
                <a:t>1</a:t>
              </a:r>
            </a:p>
          </p:txBody>
        </p:sp>
        <p:sp>
          <p:nvSpPr>
            <p:cNvPr id="11340" name="AutoShape 76"/>
            <p:cNvSpPr>
              <a:spLocks noChangeArrowheads="1"/>
            </p:cNvSpPr>
            <p:nvPr/>
          </p:nvSpPr>
          <p:spPr bwMode="auto">
            <a:xfrm>
              <a:off x="1697" y="2502"/>
              <a:ext cx="159" cy="653"/>
            </a:xfrm>
            <a:prstGeom prst="roundRect">
              <a:avLst>
                <a:gd name="adj"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1341" name="Line 77"/>
            <p:cNvSpPr>
              <a:spLocks noChangeShapeType="1"/>
            </p:cNvSpPr>
            <p:nvPr/>
          </p:nvSpPr>
          <p:spPr bwMode="auto">
            <a:xfrm>
              <a:off x="1772" y="3155"/>
              <a:ext cx="0" cy="109"/>
            </a:xfrm>
            <a:prstGeom prst="line">
              <a:avLst/>
            </a:prstGeom>
            <a:noFill/>
            <a:ln w="9525">
              <a:solidFill>
                <a:srgbClr val="3333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1342" name="Text Box 78"/>
            <p:cNvSpPr txBox="1">
              <a:spLocks noChangeArrowheads="1"/>
            </p:cNvSpPr>
            <p:nvPr/>
          </p:nvSpPr>
          <p:spPr bwMode="auto">
            <a:xfrm>
              <a:off x="1531" y="3264"/>
              <a:ext cx="426" cy="1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a:solidFill>
                    <a:srgbClr val="3333FF"/>
                  </a:solidFill>
                  <a:latin typeface="Arial" panose="020B0604020202020204" pitchFamily="34" charset="0"/>
                </a:rPr>
                <a:t>RegDst</a:t>
              </a:r>
            </a:p>
          </p:txBody>
        </p:sp>
        <p:sp>
          <p:nvSpPr>
            <p:cNvPr id="11343" name="Text Box 79"/>
            <p:cNvSpPr txBox="1">
              <a:spLocks noChangeArrowheads="1"/>
            </p:cNvSpPr>
            <p:nvPr/>
          </p:nvSpPr>
          <p:spPr bwMode="auto">
            <a:xfrm>
              <a:off x="2112" y="2067"/>
              <a:ext cx="500" cy="2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a:latin typeface="Arial" panose="020B0604020202020204" pitchFamily="34" charset="0"/>
                </a:rPr>
                <a:t>Read</a:t>
              </a:r>
            </a:p>
            <a:p>
              <a:r>
                <a:rPr lang="en-US" altLang="en-US" sz="971">
                  <a:latin typeface="Arial" panose="020B0604020202020204" pitchFamily="34" charset="0"/>
                </a:rPr>
                <a:t>register 1</a:t>
              </a:r>
            </a:p>
          </p:txBody>
        </p:sp>
        <p:sp>
          <p:nvSpPr>
            <p:cNvPr id="11344" name="Text Box 80"/>
            <p:cNvSpPr txBox="1">
              <a:spLocks noChangeArrowheads="1"/>
            </p:cNvSpPr>
            <p:nvPr/>
          </p:nvSpPr>
          <p:spPr bwMode="auto">
            <a:xfrm>
              <a:off x="2123" y="2352"/>
              <a:ext cx="500" cy="2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a:latin typeface="Arial" panose="020B0604020202020204" pitchFamily="34" charset="0"/>
                </a:rPr>
                <a:t>Read</a:t>
              </a:r>
            </a:p>
            <a:p>
              <a:r>
                <a:rPr lang="en-US" altLang="en-US" sz="971">
                  <a:latin typeface="Arial" panose="020B0604020202020204" pitchFamily="34" charset="0"/>
                </a:rPr>
                <a:t>register 2</a:t>
              </a:r>
            </a:p>
          </p:txBody>
        </p:sp>
        <p:sp>
          <p:nvSpPr>
            <p:cNvPr id="11345" name="Text Box 81"/>
            <p:cNvSpPr txBox="1">
              <a:spLocks noChangeArrowheads="1"/>
            </p:cNvSpPr>
            <p:nvPr/>
          </p:nvSpPr>
          <p:spPr bwMode="auto">
            <a:xfrm>
              <a:off x="2123" y="2624"/>
              <a:ext cx="426" cy="2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a:latin typeface="Arial" panose="020B0604020202020204" pitchFamily="34" charset="0"/>
                </a:rPr>
                <a:t>Write</a:t>
              </a:r>
            </a:p>
            <a:p>
              <a:r>
                <a:rPr lang="en-US" altLang="en-US" sz="971">
                  <a:latin typeface="Arial" panose="020B0604020202020204" pitchFamily="34" charset="0"/>
                </a:rPr>
                <a:t>register</a:t>
              </a:r>
            </a:p>
          </p:txBody>
        </p:sp>
        <p:sp>
          <p:nvSpPr>
            <p:cNvPr id="11346" name="Text Box 82"/>
            <p:cNvSpPr txBox="1">
              <a:spLocks noChangeArrowheads="1"/>
            </p:cNvSpPr>
            <p:nvPr/>
          </p:nvSpPr>
          <p:spPr bwMode="auto">
            <a:xfrm>
              <a:off x="2123" y="2896"/>
              <a:ext cx="337" cy="2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a:latin typeface="Arial" panose="020B0604020202020204" pitchFamily="34" charset="0"/>
                </a:rPr>
                <a:t>Write</a:t>
              </a:r>
            </a:p>
            <a:p>
              <a:r>
                <a:rPr lang="en-US" altLang="en-US" sz="971">
                  <a:latin typeface="Arial" panose="020B0604020202020204" pitchFamily="34" charset="0"/>
                </a:rPr>
                <a:t>data</a:t>
              </a:r>
            </a:p>
          </p:txBody>
        </p:sp>
        <p:sp>
          <p:nvSpPr>
            <p:cNvPr id="11347" name="Text Box 83"/>
            <p:cNvSpPr txBox="1">
              <a:spLocks noChangeArrowheads="1"/>
            </p:cNvSpPr>
            <p:nvPr/>
          </p:nvSpPr>
          <p:spPr bwMode="auto">
            <a:xfrm>
              <a:off x="2685" y="2448"/>
              <a:ext cx="377" cy="2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pPr algn="r"/>
              <a:r>
                <a:rPr lang="en-US" altLang="en-US" sz="971">
                  <a:latin typeface="Arial" panose="020B0604020202020204" pitchFamily="34" charset="0"/>
                </a:rPr>
                <a:t>Read</a:t>
              </a:r>
            </a:p>
            <a:p>
              <a:pPr algn="r"/>
              <a:r>
                <a:rPr lang="en-US" altLang="en-US" sz="971">
                  <a:latin typeface="Arial" panose="020B0604020202020204" pitchFamily="34" charset="0"/>
                </a:rPr>
                <a:t>data 2</a:t>
              </a:r>
            </a:p>
          </p:txBody>
        </p:sp>
        <p:sp>
          <p:nvSpPr>
            <p:cNvPr id="11348" name="Text Box 84"/>
            <p:cNvSpPr txBox="1">
              <a:spLocks noChangeArrowheads="1"/>
            </p:cNvSpPr>
            <p:nvPr/>
          </p:nvSpPr>
          <p:spPr bwMode="auto">
            <a:xfrm>
              <a:off x="2696" y="2080"/>
              <a:ext cx="377" cy="2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pPr algn="r"/>
              <a:r>
                <a:rPr lang="en-US" altLang="en-US" sz="971">
                  <a:latin typeface="Arial" panose="020B0604020202020204" pitchFamily="34" charset="0"/>
                </a:rPr>
                <a:t>Read</a:t>
              </a:r>
            </a:p>
            <a:p>
              <a:pPr algn="r"/>
              <a:r>
                <a:rPr lang="en-US" altLang="en-US" sz="971">
                  <a:latin typeface="Arial" panose="020B0604020202020204" pitchFamily="34" charset="0"/>
                </a:rPr>
                <a:t>data 1</a:t>
              </a:r>
            </a:p>
          </p:txBody>
        </p:sp>
        <p:sp>
          <p:nvSpPr>
            <p:cNvPr id="11349" name="Text Box 85"/>
            <p:cNvSpPr txBox="1">
              <a:spLocks noChangeArrowheads="1"/>
            </p:cNvSpPr>
            <p:nvPr/>
          </p:nvSpPr>
          <p:spPr bwMode="auto">
            <a:xfrm>
              <a:off x="2534" y="2829"/>
              <a:ext cx="534" cy="1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b="1">
                  <a:latin typeface="Arial" panose="020B0604020202020204" pitchFamily="34" charset="0"/>
                </a:rPr>
                <a:t>Registers</a:t>
              </a:r>
            </a:p>
          </p:txBody>
        </p:sp>
        <p:sp>
          <p:nvSpPr>
            <p:cNvPr id="11350" name="Rectangle 86"/>
            <p:cNvSpPr>
              <a:spLocks noChangeArrowheads="1"/>
            </p:cNvSpPr>
            <p:nvPr/>
          </p:nvSpPr>
          <p:spPr bwMode="auto">
            <a:xfrm>
              <a:off x="2123" y="2080"/>
              <a:ext cx="939" cy="108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1351" name="Line 87"/>
            <p:cNvSpPr>
              <a:spLocks noChangeShapeType="1"/>
            </p:cNvSpPr>
            <p:nvPr/>
          </p:nvSpPr>
          <p:spPr bwMode="auto">
            <a:xfrm>
              <a:off x="2587" y="1958"/>
              <a:ext cx="0" cy="109"/>
            </a:xfrm>
            <a:prstGeom prst="line">
              <a:avLst/>
            </a:prstGeom>
            <a:noFill/>
            <a:ln w="9525">
              <a:solidFill>
                <a:srgbClr val="3333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1352" name="Text Box 88"/>
            <p:cNvSpPr txBox="1">
              <a:spLocks noChangeArrowheads="1"/>
            </p:cNvSpPr>
            <p:nvPr/>
          </p:nvSpPr>
          <p:spPr bwMode="auto">
            <a:xfrm>
              <a:off x="2376" y="1795"/>
              <a:ext cx="499" cy="1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a:solidFill>
                    <a:srgbClr val="3333FF"/>
                  </a:solidFill>
                  <a:latin typeface="Arial" panose="020B0604020202020204" pitchFamily="34" charset="0"/>
                </a:rPr>
                <a:t>RegWrite</a:t>
              </a:r>
            </a:p>
          </p:txBody>
        </p:sp>
        <p:sp>
          <p:nvSpPr>
            <p:cNvPr id="11353" name="Line 89"/>
            <p:cNvSpPr>
              <a:spLocks noChangeShapeType="1"/>
            </p:cNvSpPr>
            <p:nvPr/>
          </p:nvSpPr>
          <p:spPr bwMode="auto">
            <a:xfrm>
              <a:off x="3590" y="2774"/>
              <a:ext cx="159"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1354" name="Line 90"/>
            <p:cNvSpPr>
              <a:spLocks noChangeShapeType="1"/>
            </p:cNvSpPr>
            <p:nvPr/>
          </p:nvSpPr>
          <p:spPr bwMode="auto">
            <a:xfrm flipV="1">
              <a:off x="1542" y="2458"/>
              <a:ext cx="0" cy="16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1355" name="AutoShape 91"/>
            <p:cNvSpPr>
              <a:spLocks noChangeArrowheads="1"/>
            </p:cNvSpPr>
            <p:nvPr/>
          </p:nvSpPr>
          <p:spPr bwMode="auto">
            <a:xfrm>
              <a:off x="1524" y="2432"/>
              <a:ext cx="52" cy="55"/>
            </a:xfrm>
            <a:prstGeom prst="octagon">
              <a:avLst>
                <a:gd name="adj" fmla="val 29287"/>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1356" name="Line 92"/>
            <p:cNvSpPr>
              <a:spLocks noChangeShapeType="1"/>
            </p:cNvSpPr>
            <p:nvPr/>
          </p:nvSpPr>
          <p:spPr bwMode="auto">
            <a:xfrm>
              <a:off x="1542" y="2621"/>
              <a:ext cx="159"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grpSp>
      <p:sp>
        <p:nvSpPr>
          <p:cNvPr id="11357" name="Rectangle 93"/>
          <p:cNvSpPr>
            <a:spLocks noGrp="1" noChangeArrowheads="1"/>
          </p:cNvSpPr>
          <p:nvPr>
            <p:ph type="body" idx="1"/>
          </p:nvPr>
        </p:nvSpPr>
        <p:spPr>
          <a:xfrm>
            <a:off x="609441" y="1239325"/>
            <a:ext cx="10969943" cy="1833131"/>
          </a:xfrm>
        </p:spPr>
        <p:txBody>
          <a:bodyPr>
            <a:normAutofit fontScale="85000" lnSpcReduction="10000"/>
          </a:bodyPr>
          <a:lstStyle/>
          <a:p>
            <a:pPr marL="302575" indent="-302575" defTabSz="806867"/>
            <a:r>
              <a:rPr lang="en-US" altLang="en-US" dirty="0"/>
              <a:t>Let’s quickly review how </a:t>
            </a:r>
            <a:r>
              <a:rPr lang="en-US" altLang="en-US" dirty="0" err="1">
                <a:solidFill>
                  <a:srgbClr val="0000FF"/>
                </a:solidFill>
              </a:rPr>
              <a:t>lw</a:t>
            </a:r>
            <a:r>
              <a:rPr lang="en-US" altLang="en-US" dirty="0"/>
              <a:t> is executed in the single-cycle </a:t>
            </a:r>
            <a:r>
              <a:rPr lang="en-US" altLang="en-US" dirty="0" err="1"/>
              <a:t>datapath</a:t>
            </a:r>
            <a:r>
              <a:rPr lang="en-US" altLang="en-US" dirty="0"/>
              <a:t>.</a:t>
            </a:r>
          </a:p>
          <a:p>
            <a:pPr marL="302575" indent="-302575" defTabSz="806867"/>
            <a:r>
              <a:rPr lang="en-US" altLang="en-US" dirty="0"/>
              <a:t>We’ll ignore PC incrementing and branching for now.</a:t>
            </a:r>
          </a:p>
          <a:p>
            <a:pPr marL="302575" indent="-302575" defTabSz="806867"/>
            <a:r>
              <a:rPr lang="en-US" altLang="en-US" dirty="0"/>
              <a:t>In the Instruction Fetch (IF) step, we read the instruction memory.</a:t>
            </a:r>
          </a:p>
        </p:txBody>
      </p:sp>
      <mc:AlternateContent xmlns:mc="http://schemas.openxmlformats.org/markup-compatibility/2006" xmlns:p14="http://schemas.microsoft.com/office/powerpoint/2010/main">
        <mc:Choice Requires="p14">
          <p:contentPart p14:bwMode="auto" r:id="rId2">
            <p14:nvContentPartPr>
              <p14:cNvPr id="11360" name="Ink 96"/>
              <p14:cNvContentPartPr>
                <a14:cpLocks xmlns:a14="http://schemas.microsoft.com/office/drawing/2010/main" noRot="1" noChangeAspect="1" noEditPoints="1" noChangeArrowheads="1" noChangeShapeType="1"/>
              </p14:cNvContentPartPr>
              <p14:nvPr/>
            </p14:nvContentPartPr>
            <p14:xfrm>
              <a:off x="2453621" y="3237745"/>
              <a:ext cx="259136" cy="259136"/>
            </p14:xfrm>
          </p:contentPart>
        </mc:Choice>
        <mc:Fallback xmlns="">
          <p:pic>
            <p:nvPicPr>
              <p:cNvPr id="11360" name="Ink 96"/>
              <p:cNvPicPr>
                <a:picLocks noRot="1" noChangeAspect="1" noEditPoints="1" noChangeArrowheads="1" noChangeShapeType="1"/>
              </p:cNvPicPr>
              <p:nvPr/>
            </p:nvPicPr>
            <p:blipFill>
              <a:blip r:embed="rId3"/>
              <a:stretch>
                <a:fillRect/>
              </a:stretch>
            </p:blipFill>
            <p:spPr>
              <a:xfrm>
                <a:off x="2444250" y="3228387"/>
                <a:ext cx="277877" cy="277851"/>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1361" name="Ink 97"/>
              <p14:cNvContentPartPr>
                <a14:cpLocks xmlns:a14="http://schemas.microsoft.com/office/drawing/2010/main" noRot="1" noChangeAspect="1" noEditPoints="1" noChangeArrowheads="1" noChangeShapeType="1"/>
              </p14:cNvContentPartPr>
              <p14:nvPr/>
            </p14:nvContentPartPr>
            <p14:xfrm>
              <a:off x="1756054" y="3191520"/>
              <a:ext cx="141475" cy="3650316"/>
            </p14:xfrm>
          </p:contentPart>
        </mc:Choice>
        <mc:Fallback xmlns="">
          <p:pic>
            <p:nvPicPr>
              <p:cNvPr id="11361" name="Ink 97"/>
              <p:cNvPicPr>
                <a:picLocks noRot="1" noChangeAspect="1" noEditPoints="1" noChangeArrowheads="1" noChangeShapeType="1"/>
              </p:cNvPicPr>
              <p:nvPr/>
            </p:nvPicPr>
            <p:blipFill>
              <a:blip r:embed="rId5"/>
              <a:stretch>
                <a:fillRect/>
              </a:stretch>
            </p:blipFill>
            <p:spPr>
              <a:xfrm>
                <a:off x="1746694" y="3182160"/>
                <a:ext cx="160194" cy="3669036"/>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1362" name="Ink 98"/>
              <p14:cNvContentPartPr>
                <a14:cpLocks xmlns:a14="http://schemas.microsoft.com/office/drawing/2010/main" noRot="1" noChangeAspect="1" noEditPoints="1" noChangeArrowheads="1" noChangeShapeType="1"/>
              </p14:cNvContentPartPr>
              <p14:nvPr/>
            </p14:nvContentPartPr>
            <p14:xfrm>
              <a:off x="3277253" y="3356807"/>
              <a:ext cx="100853" cy="3379975"/>
            </p14:xfrm>
          </p:contentPart>
        </mc:Choice>
        <mc:Fallback xmlns="">
          <p:pic>
            <p:nvPicPr>
              <p:cNvPr id="11362" name="Ink 98"/>
              <p:cNvPicPr>
                <a:picLocks noRot="1" noChangeAspect="1" noEditPoints="1" noChangeArrowheads="1" noChangeShapeType="1"/>
              </p:cNvPicPr>
              <p:nvPr/>
            </p:nvPicPr>
            <p:blipFill>
              <a:blip r:embed="rId7"/>
              <a:stretch>
                <a:fillRect/>
              </a:stretch>
            </p:blipFill>
            <p:spPr>
              <a:xfrm>
                <a:off x="3267921" y="3347447"/>
                <a:ext cx="119516" cy="3398695"/>
              </a:xfrm>
              <a:prstGeom prst="rect">
                <a:avLst/>
              </a:prstGeom>
            </p:spPr>
          </p:pic>
        </mc:Fallback>
      </mc:AlternateContent>
    </p:spTree>
    <p:extLst>
      <p:ext uri="{BB962C8B-B14F-4D97-AF65-F5344CB8AC3E}">
        <p14:creationId xmlns:p14="http://schemas.microsoft.com/office/powerpoint/2010/main" val="332765068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Slide Number Placeholder 5"/>
          <p:cNvSpPr>
            <a:spLocks noGrp="1"/>
          </p:cNvSpPr>
          <p:nvPr>
            <p:ph type="sldNum" sz="quarter" idx="12"/>
          </p:nvPr>
        </p:nvSpPr>
        <p:spPr/>
        <p:txBody>
          <a:bodyPr/>
          <a:lstStyle/>
          <a:p>
            <a:fld id="{E7DAC296-6F8F-455A-AD63-6AD117E98EFD}" type="slidenum">
              <a:rPr lang="en-US" altLang="en-US"/>
              <a:pPr/>
              <a:t>26</a:t>
            </a:fld>
            <a:endParaRPr lang="en-US" altLang="en-US"/>
          </a:p>
        </p:txBody>
      </p:sp>
      <p:sp>
        <p:nvSpPr>
          <p:cNvPr id="12291" name="Rectangle 3"/>
          <p:cNvSpPr>
            <a:spLocks noGrp="1" noChangeArrowheads="1"/>
          </p:cNvSpPr>
          <p:nvPr>
            <p:ph type="title"/>
          </p:nvPr>
        </p:nvSpPr>
        <p:spPr/>
        <p:txBody>
          <a:bodyPr/>
          <a:lstStyle/>
          <a:p>
            <a:pPr defTabSz="806867"/>
            <a:r>
              <a:rPr lang="en-US" altLang="en-US"/>
              <a:t>Instruction Decode (ID)</a:t>
            </a:r>
          </a:p>
        </p:txBody>
      </p:sp>
      <p:grpSp>
        <p:nvGrpSpPr>
          <p:cNvPr id="12383" name="Group 95"/>
          <p:cNvGrpSpPr>
            <a:grpSpLocks/>
          </p:cNvGrpSpPr>
          <p:nvPr/>
        </p:nvGrpSpPr>
        <p:grpSpPr bwMode="auto">
          <a:xfrm>
            <a:off x="2132012" y="2849817"/>
            <a:ext cx="8003802" cy="3048000"/>
            <a:chOff x="317" y="1795"/>
            <a:chExt cx="5714" cy="2176"/>
          </a:xfrm>
        </p:grpSpPr>
        <p:sp>
          <p:nvSpPr>
            <p:cNvPr id="12290" name="Line 2"/>
            <p:cNvSpPr>
              <a:spLocks noChangeShapeType="1"/>
            </p:cNvSpPr>
            <p:nvPr/>
          </p:nvSpPr>
          <p:spPr bwMode="auto">
            <a:xfrm>
              <a:off x="1267" y="2448"/>
              <a:ext cx="0" cy="1142"/>
            </a:xfrm>
            <a:prstGeom prst="line">
              <a:avLst/>
            </a:prstGeom>
            <a:noFill/>
            <a:ln w="9525">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2292" name="Text Box 4"/>
            <p:cNvSpPr txBox="1">
              <a:spLocks noChangeArrowheads="1"/>
            </p:cNvSpPr>
            <p:nvPr/>
          </p:nvSpPr>
          <p:spPr bwMode="auto">
            <a:xfrm>
              <a:off x="317" y="2013"/>
              <a:ext cx="445" cy="2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a:latin typeface="Arial" panose="020B0604020202020204" pitchFamily="34" charset="0"/>
                </a:rPr>
                <a:t>Read</a:t>
              </a:r>
            </a:p>
            <a:p>
              <a:r>
                <a:rPr lang="en-US" altLang="en-US" sz="971">
                  <a:latin typeface="Arial" panose="020B0604020202020204" pitchFamily="34" charset="0"/>
                </a:rPr>
                <a:t>address</a:t>
              </a:r>
            </a:p>
          </p:txBody>
        </p:sp>
        <p:sp>
          <p:nvSpPr>
            <p:cNvPr id="12293" name="Text Box 5"/>
            <p:cNvSpPr txBox="1">
              <a:spLocks noChangeArrowheads="1"/>
            </p:cNvSpPr>
            <p:nvPr/>
          </p:nvSpPr>
          <p:spPr bwMode="auto">
            <a:xfrm>
              <a:off x="472" y="2394"/>
              <a:ext cx="587" cy="2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971" b="1">
                  <a:latin typeface="Arial" panose="020B0604020202020204" pitchFamily="34" charset="0"/>
                </a:rPr>
                <a:t>Instruction</a:t>
              </a:r>
            </a:p>
            <a:p>
              <a:pPr algn="ctr"/>
              <a:r>
                <a:rPr lang="en-US" altLang="en-US" sz="971" b="1">
                  <a:latin typeface="Arial" panose="020B0604020202020204" pitchFamily="34" charset="0"/>
                </a:rPr>
                <a:t>memory</a:t>
              </a:r>
            </a:p>
          </p:txBody>
        </p:sp>
        <p:sp>
          <p:nvSpPr>
            <p:cNvPr id="12294" name="Text Box 6"/>
            <p:cNvSpPr txBox="1">
              <a:spLocks noChangeArrowheads="1"/>
            </p:cNvSpPr>
            <p:nvPr/>
          </p:nvSpPr>
          <p:spPr bwMode="auto">
            <a:xfrm>
              <a:off x="625" y="2013"/>
              <a:ext cx="540" cy="2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pPr algn="r"/>
              <a:r>
                <a:rPr lang="en-US" altLang="en-US" sz="971">
                  <a:latin typeface="Arial" panose="020B0604020202020204" pitchFamily="34" charset="0"/>
                </a:rPr>
                <a:t>Instruction</a:t>
              </a:r>
            </a:p>
            <a:p>
              <a:pPr algn="r"/>
              <a:r>
                <a:rPr lang="en-US" altLang="en-US" sz="971">
                  <a:latin typeface="Arial" panose="020B0604020202020204" pitchFamily="34" charset="0"/>
                </a:rPr>
                <a:t>[31-0]</a:t>
              </a:r>
            </a:p>
          </p:txBody>
        </p:sp>
        <p:sp>
          <p:nvSpPr>
            <p:cNvPr id="12295" name="Rectangle 7"/>
            <p:cNvSpPr>
              <a:spLocks noChangeArrowheads="1"/>
            </p:cNvSpPr>
            <p:nvPr/>
          </p:nvSpPr>
          <p:spPr bwMode="auto">
            <a:xfrm>
              <a:off x="317" y="2013"/>
              <a:ext cx="845" cy="816"/>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2296" name="Line 8"/>
            <p:cNvSpPr>
              <a:spLocks noChangeShapeType="1"/>
            </p:cNvSpPr>
            <p:nvPr/>
          </p:nvSpPr>
          <p:spPr bwMode="auto">
            <a:xfrm>
              <a:off x="5386" y="2339"/>
              <a:ext cx="264"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2297" name="Line 9"/>
            <p:cNvSpPr>
              <a:spLocks noChangeShapeType="1"/>
            </p:cNvSpPr>
            <p:nvPr/>
          </p:nvSpPr>
          <p:spPr bwMode="auto">
            <a:xfrm>
              <a:off x="4277" y="2611"/>
              <a:ext cx="317"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2298" name="Line 10"/>
            <p:cNvSpPr>
              <a:spLocks noChangeShapeType="1"/>
            </p:cNvSpPr>
            <p:nvPr/>
          </p:nvSpPr>
          <p:spPr bwMode="auto">
            <a:xfrm>
              <a:off x="4382" y="2339"/>
              <a:ext cx="212"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2299" name="Line 11"/>
            <p:cNvSpPr>
              <a:spLocks noChangeShapeType="1"/>
            </p:cNvSpPr>
            <p:nvPr/>
          </p:nvSpPr>
          <p:spPr bwMode="auto">
            <a:xfrm>
              <a:off x="5491" y="2774"/>
              <a:ext cx="159"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2300" name="Line 12"/>
            <p:cNvSpPr>
              <a:spLocks noChangeShapeType="1"/>
            </p:cNvSpPr>
            <p:nvPr/>
          </p:nvSpPr>
          <p:spPr bwMode="auto">
            <a:xfrm>
              <a:off x="4382" y="2339"/>
              <a:ext cx="0" cy="108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2301" name="Line 13"/>
            <p:cNvSpPr>
              <a:spLocks noChangeShapeType="1"/>
            </p:cNvSpPr>
            <p:nvPr/>
          </p:nvSpPr>
          <p:spPr bwMode="auto">
            <a:xfrm>
              <a:off x="4382" y="3427"/>
              <a:ext cx="1109"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2302" name="Line 14"/>
            <p:cNvSpPr>
              <a:spLocks noChangeShapeType="1"/>
            </p:cNvSpPr>
            <p:nvPr/>
          </p:nvSpPr>
          <p:spPr bwMode="auto">
            <a:xfrm flipV="1">
              <a:off x="5491" y="2774"/>
              <a:ext cx="0" cy="653"/>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2303" name="AutoShape 15"/>
            <p:cNvSpPr>
              <a:spLocks noChangeArrowheads="1"/>
            </p:cNvSpPr>
            <p:nvPr/>
          </p:nvSpPr>
          <p:spPr bwMode="auto">
            <a:xfrm>
              <a:off x="4353" y="2584"/>
              <a:ext cx="53" cy="54"/>
            </a:xfrm>
            <a:prstGeom prst="octagon">
              <a:avLst>
                <a:gd name="adj" fmla="val 29287"/>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2304" name="Line 16"/>
            <p:cNvSpPr>
              <a:spLocks noChangeShapeType="1"/>
            </p:cNvSpPr>
            <p:nvPr/>
          </p:nvSpPr>
          <p:spPr bwMode="auto">
            <a:xfrm>
              <a:off x="5808" y="2557"/>
              <a:ext cx="158"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2305" name="Line 17"/>
            <p:cNvSpPr>
              <a:spLocks noChangeShapeType="1"/>
            </p:cNvSpPr>
            <p:nvPr/>
          </p:nvSpPr>
          <p:spPr bwMode="auto">
            <a:xfrm>
              <a:off x="5966" y="2557"/>
              <a:ext cx="0" cy="1414"/>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2306" name="Line 18"/>
            <p:cNvSpPr>
              <a:spLocks noChangeShapeType="1"/>
            </p:cNvSpPr>
            <p:nvPr/>
          </p:nvSpPr>
          <p:spPr bwMode="auto">
            <a:xfrm flipH="1">
              <a:off x="1954" y="3971"/>
              <a:ext cx="4012"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2307" name="Line 19"/>
            <p:cNvSpPr>
              <a:spLocks noChangeShapeType="1"/>
            </p:cNvSpPr>
            <p:nvPr/>
          </p:nvSpPr>
          <p:spPr bwMode="auto">
            <a:xfrm flipV="1">
              <a:off x="1954" y="2992"/>
              <a:ext cx="0" cy="979"/>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2308" name="Line 20"/>
            <p:cNvSpPr>
              <a:spLocks noChangeShapeType="1"/>
            </p:cNvSpPr>
            <p:nvPr/>
          </p:nvSpPr>
          <p:spPr bwMode="auto">
            <a:xfrm>
              <a:off x="1954" y="2992"/>
              <a:ext cx="158"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2309" name="Text Box 21"/>
            <p:cNvSpPr txBox="1">
              <a:spLocks noChangeArrowheads="1"/>
            </p:cNvSpPr>
            <p:nvPr/>
          </p:nvSpPr>
          <p:spPr bwMode="auto">
            <a:xfrm>
              <a:off x="4594" y="2230"/>
              <a:ext cx="445" cy="2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a:latin typeface="Arial" panose="020B0604020202020204" pitchFamily="34" charset="0"/>
                </a:rPr>
                <a:t>Read</a:t>
              </a:r>
            </a:p>
            <a:p>
              <a:r>
                <a:rPr lang="en-US" altLang="en-US" sz="971">
                  <a:latin typeface="Arial" panose="020B0604020202020204" pitchFamily="34" charset="0"/>
                </a:rPr>
                <a:t>address</a:t>
              </a:r>
            </a:p>
          </p:txBody>
        </p:sp>
        <p:sp>
          <p:nvSpPr>
            <p:cNvPr id="12310" name="Text Box 22"/>
            <p:cNvSpPr txBox="1">
              <a:spLocks noChangeArrowheads="1"/>
            </p:cNvSpPr>
            <p:nvPr/>
          </p:nvSpPr>
          <p:spPr bwMode="auto">
            <a:xfrm>
              <a:off x="4594" y="2502"/>
              <a:ext cx="445" cy="2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a:latin typeface="Arial" panose="020B0604020202020204" pitchFamily="34" charset="0"/>
                </a:rPr>
                <a:t>Write</a:t>
              </a:r>
            </a:p>
            <a:p>
              <a:r>
                <a:rPr lang="en-US" altLang="en-US" sz="971">
                  <a:latin typeface="Arial" panose="020B0604020202020204" pitchFamily="34" charset="0"/>
                </a:rPr>
                <a:t>address</a:t>
              </a:r>
            </a:p>
          </p:txBody>
        </p:sp>
        <p:sp>
          <p:nvSpPr>
            <p:cNvPr id="12311" name="Text Box 23"/>
            <p:cNvSpPr txBox="1">
              <a:spLocks noChangeArrowheads="1"/>
            </p:cNvSpPr>
            <p:nvPr/>
          </p:nvSpPr>
          <p:spPr bwMode="auto">
            <a:xfrm>
              <a:off x="4594" y="2774"/>
              <a:ext cx="337" cy="2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a:latin typeface="Arial" panose="020B0604020202020204" pitchFamily="34" charset="0"/>
                </a:rPr>
                <a:t>Write</a:t>
              </a:r>
            </a:p>
            <a:p>
              <a:r>
                <a:rPr lang="en-US" altLang="en-US" sz="971">
                  <a:latin typeface="Arial" panose="020B0604020202020204" pitchFamily="34" charset="0"/>
                </a:rPr>
                <a:t>data</a:t>
              </a:r>
            </a:p>
          </p:txBody>
        </p:sp>
        <p:sp>
          <p:nvSpPr>
            <p:cNvPr id="12312" name="Text Box 24"/>
            <p:cNvSpPr txBox="1">
              <a:spLocks noChangeArrowheads="1"/>
            </p:cNvSpPr>
            <p:nvPr/>
          </p:nvSpPr>
          <p:spPr bwMode="auto">
            <a:xfrm>
              <a:off x="4908" y="2720"/>
              <a:ext cx="474" cy="2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971" b="1">
                  <a:latin typeface="Arial" panose="020B0604020202020204" pitchFamily="34" charset="0"/>
                </a:rPr>
                <a:t>Data</a:t>
              </a:r>
            </a:p>
            <a:p>
              <a:pPr algn="ctr"/>
              <a:r>
                <a:rPr lang="en-US" altLang="en-US" sz="971" b="1">
                  <a:latin typeface="Arial" panose="020B0604020202020204" pitchFamily="34" charset="0"/>
                </a:rPr>
                <a:t>memory</a:t>
              </a:r>
            </a:p>
          </p:txBody>
        </p:sp>
        <p:sp>
          <p:nvSpPr>
            <p:cNvPr id="12313" name="Text Box 25"/>
            <p:cNvSpPr txBox="1">
              <a:spLocks noChangeArrowheads="1"/>
            </p:cNvSpPr>
            <p:nvPr/>
          </p:nvSpPr>
          <p:spPr bwMode="auto">
            <a:xfrm>
              <a:off x="5064" y="2230"/>
              <a:ext cx="341" cy="2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pPr algn="r"/>
              <a:r>
                <a:rPr lang="en-US" altLang="en-US" sz="971">
                  <a:latin typeface="Arial" panose="020B0604020202020204" pitchFamily="34" charset="0"/>
                </a:rPr>
                <a:t>Read</a:t>
              </a:r>
            </a:p>
            <a:p>
              <a:pPr algn="r"/>
              <a:r>
                <a:rPr lang="en-US" altLang="en-US" sz="971">
                  <a:latin typeface="Arial" panose="020B0604020202020204" pitchFamily="34" charset="0"/>
                </a:rPr>
                <a:t>data</a:t>
              </a:r>
            </a:p>
          </p:txBody>
        </p:sp>
        <p:sp>
          <p:nvSpPr>
            <p:cNvPr id="12314" name="Rectangle 26"/>
            <p:cNvSpPr>
              <a:spLocks noChangeArrowheads="1"/>
            </p:cNvSpPr>
            <p:nvPr/>
          </p:nvSpPr>
          <p:spPr bwMode="auto">
            <a:xfrm>
              <a:off x="4594" y="2230"/>
              <a:ext cx="792" cy="816"/>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2315" name="Line 27"/>
            <p:cNvSpPr>
              <a:spLocks noChangeShapeType="1"/>
            </p:cNvSpPr>
            <p:nvPr/>
          </p:nvSpPr>
          <p:spPr bwMode="auto">
            <a:xfrm>
              <a:off x="4963" y="2122"/>
              <a:ext cx="0" cy="108"/>
            </a:xfrm>
            <a:prstGeom prst="line">
              <a:avLst/>
            </a:prstGeom>
            <a:noFill/>
            <a:ln w="9525">
              <a:solidFill>
                <a:srgbClr val="3333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2316" name="Text Box 28"/>
            <p:cNvSpPr txBox="1">
              <a:spLocks noChangeArrowheads="1"/>
            </p:cNvSpPr>
            <p:nvPr/>
          </p:nvSpPr>
          <p:spPr bwMode="auto">
            <a:xfrm>
              <a:off x="4699" y="1958"/>
              <a:ext cx="535" cy="1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a:solidFill>
                    <a:srgbClr val="3333FF"/>
                  </a:solidFill>
                  <a:latin typeface="Arial" panose="020B0604020202020204" pitchFamily="34" charset="0"/>
                </a:rPr>
                <a:t>MemWrite</a:t>
              </a:r>
            </a:p>
          </p:txBody>
        </p:sp>
        <p:sp>
          <p:nvSpPr>
            <p:cNvPr id="12317" name="Line 29"/>
            <p:cNvSpPr>
              <a:spLocks noChangeShapeType="1"/>
            </p:cNvSpPr>
            <p:nvPr/>
          </p:nvSpPr>
          <p:spPr bwMode="auto">
            <a:xfrm>
              <a:off x="4963" y="3046"/>
              <a:ext cx="0" cy="109"/>
            </a:xfrm>
            <a:prstGeom prst="line">
              <a:avLst/>
            </a:prstGeom>
            <a:noFill/>
            <a:ln w="9525">
              <a:solidFill>
                <a:srgbClr val="3333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2318" name="Text Box 30"/>
            <p:cNvSpPr txBox="1">
              <a:spLocks noChangeArrowheads="1"/>
            </p:cNvSpPr>
            <p:nvPr/>
          </p:nvSpPr>
          <p:spPr bwMode="auto">
            <a:xfrm>
              <a:off x="4699" y="3155"/>
              <a:ext cx="539" cy="1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a:solidFill>
                    <a:srgbClr val="3333FF"/>
                  </a:solidFill>
                  <a:latin typeface="Arial" panose="020B0604020202020204" pitchFamily="34" charset="0"/>
                </a:rPr>
                <a:t>MemRead</a:t>
              </a:r>
            </a:p>
          </p:txBody>
        </p:sp>
        <p:sp>
          <p:nvSpPr>
            <p:cNvPr id="12319" name="Text Box 31"/>
            <p:cNvSpPr txBox="1">
              <a:spLocks noChangeArrowheads="1"/>
            </p:cNvSpPr>
            <p:nvPr/>
          </p:nvSpPr>
          <p:spPr bwMode="auto">
            <a:xfrm>
              <a:off x="5650" y="2238"/>
              <a:ext cx="204" cy="6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a:latin typeface="Arial" panose="020B0604020202020204" pitchFamily="34" charset="0"/>
                </a:rPr>
                <a:t>1</a:t>
              </a:r>
            </a:p>
            <a:p>
              <a:pPr>
                <a:spcBef>
                  <a:spcPct val="30000"/>
                </a:spcBef>
              </a:pPr>
              <a:r>
                <a:rPr lang="en-US" altLang="en-US" sz="971" b="1">
                  <a:latin typeface="Arial" panose="020B0604020202020204" pitchFamily="34" charset="0"/>
                </a:rPr>
                <a:t>M</a:t>
              </a:r>
            </a:p>
            <a:p>
              <a:pPr>
                <a:lnSpc>
                  <a:spcPct val="90000"/>
                </a:lnSpc>
              </a:pPr>
              <a:r>
                <a:rPr lang="en-US" altLang="en-US" sz="971" b="1">
                  <a:latin typeface="Arial" panose="020B0604020202020204" pitchFamily="34" charset="0"/>
                </a:rPr>
                <a:t>u</a:t>
              </a:r>
            </a:p>
            <a:p>
              <a:pPr>
                <a:lnSpc>
                  <a:spcPct val="90000"/>
                </a:lnSpc>
              </a:pPr>
              <a:r>
                <a:rPr lang="en-US" altLang="en-US" sz="971" b="1">
                  <a:latin typeface="Arial" panose="020B0604020202020204" pitchFamily="34" charset="0"/>
                </a:rPr>
                <a:t>x</a:t>
              </a:r>
            </a:p>
            <a:p>
              <a:pPr>
                <a:spcBef>
                  <a:spcPct val="30000"/>
                </a:spcBef>
              </a:pPr>
              <a:r>
                <a:rPr lang="en-US" altLang="en-US" sz="971">
                  <a:latin typeface="Arial" panose="020B0604020202020204" pitchFamily="34" charset="0"/>
                </a:rPr>
                <a:t>0</a:t>
              </a:r>
            </a:p>
          </p:txBody>
        </p:sp>
        <p:sp>
          <p:nvSpPr>
            <p:cNvPr id="12320" name="AutoShape 32"/>
            <p:cNvSpPr>
              <a:spLocks noChangeArrowheads="1"/>
            </p:cNvSpPr>
            <p:nvPr/>
          </p:nvSpPr>
          <p:spPr bwMode="auto">
            <a:xfrm>
              <a:off x="5657" y="2230"/>
              <a:ext cx="159" cy="653"/>
            </a:xfrm>
            <a:prstGeom prst="roundRect">
              <a:avLst>
                <a:gd name="adj"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2321" name="Text Box 33"/>
            <p:cNvSpPr txBox="1">
              <a:spLocks noChangeArrowheads="1"/>
            </p:cNvSpPr>
            <p:nvPr/>
          </p:nvSpPr>
          <p:spPr bwMode="auto">
            <a:xfrm>
              <a:off x="5438" y="1950"/>
              <a:ext cx="593" cy="1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a:solidFill>
                    <a:srgbClr val="3333FF"/>
                  </a:solidFill>
                  <a:latin typeface="Arial" panose="020B0604020202020204" pitchFamily="34" charset="0"/>
                </a:rPr>
                <a:t>MemToReg</a:t>
              </a:r>
            </a:p>
          </p:txBody>
        </p:sp>
        <p:sp>
          <p:nvSpPr>
            <p:cNvPr id="12322" name="Line 34"/>
            <p:cNvSpPr>
              <a:spLocks noChangeShapeType="1"/>
            </p:cNvSpPr>
            <p:nvPr/>
          </p:nvSpPr>
          <p:spPr bwMode="auto">
            <a:xfrm>
              <a:off x="5724" y="2122"/>
              <a:ext cx="0" cy="108"/>
            </a:xfrm>
            <a:prstGeom prst="line">
              <a:avLst/>
            </a:prstGeom>
            <a:noFill/>
            <a:ln w="9525">
              <a:solidFill>
                <a:srgbClr val="3333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2323" name="Line 35"/>
            <p:cNvSpPr>
              <a:spLocks noChangeShapeType="1"/>
            </p:cNvSpPr>
            <p:nvPr/>
          </p:nvSpPr>
          <p:spPr bwMode="auto">
            <a:xfrm flipV="1">
              <a:off x="3168" y="2557"/>
              <a:ext cx="0" cy="87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2324" name="Line 36"/>
            <p:cNvSpPr>
              <a:spLocks noChangeShapeType="1"/>
            </p:cNvSpPr>
            <p:nvPr/>
          </p:nvSpPr>
          <p:spPr bwMode="auto">
            <a:xfrm>
              <a:off x="3062" y="2557"/>
              <a:ext cx="37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2325" name="Line 37"/>
            <p:cNvSpPr>
              <a:spLocks noChangeShapeType="1"/>
            </p:cNvSpPr>
            <p:nvPr/>
          </p:nvSpPr>
          <p:spPr bwMode="auto">
            <a:xfrm flipV="1">
              <a:off x="4277" y="2883"/>
              <a:ext cx="0" cy="544"/>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2326" name="Line 38"/>
            <p:cNvSpPr>
              <a:spLocks noChangeShapeType="1"/>
            </p:cNvSpPr>
            <p:nvPr/>
          </p:nvSpPr>
          <p:spPr bwMode="auto">
            <a:xfrm flipH="1">
              <a:off x="3168" y="3427"/>
              <a:ext cx="1109"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2327" name="Line 39"/>
            <p:cNvSpPr>
              <a:spLocks noChangeShapeType="1"/>
            </p:cNvSpPr>
            <p:nvPr/>
          </p:nvSpPr>
          <p:spPr bwMode="auto">
            <a:xfrm>
              <a:off x="4277" y="2883"/>
              <a:ext cx="317"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2328" name="AutoShape 40"/>
            <p:cNvSpPr>
              <a:spLocks noChangeArrowheads="1"/>
            </p:cNvSpPr>
            <p:nvPr/>
          </p:nvSpPr>
          <p:spPr bwMode="auto">
            <a:xfrm>
              <a:off x="3147" y="2527"/>
              <a:ext cx="53" cy="55"/>
            </a:xfrm>
            <a:prstGeom prst="octagon">
              <a:avLst>
                <a:gd name="adj" fmla="val 29287"/>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2329" name="Text Box 41"/>
            <p:cNvSpPr txBox="1">
              <a:spLocks noChangeArrowheads="1"/>
            </p:cNvSpPr>
            <p:nvPr/>
          </p:nvSpPr>
          <p:spPr bwMode="auto">
            <a:xfrm>
              <a:off x="2690" y="3427"/>
              <a:ext cx="415" cy="2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971" b="1">
                  <a:solidFill>
                    <a:srgbClr val="FF3300"/>
                  </a:solidFill>
                  <a:latin typeface="Arial" panose="020B0604020202020204" pitchFamily="34" charset="0"/>
                </a:rPr>
                <a:t>Sign</a:t>
              </a:r>
            </a:p>
            <a:p>
              <a:pPr algn="ctr"/>
              <a:r>
                <a:rPr lang="en-US" altLang="en-US" sz="971" b="1">
                  <a:solidFill>
                    <a:srgbClr val="FF3300"/>
                  </a:solidFill>
                  <a:latin typeface="Arial" panose="020B0604020202020204" pitchFamily="34" charset="0"/>
                </a:rPr>
                <a:t>extend</a:t>
              </a:r>
            </a:p>
          </p:txBody>
        </p:sp>
        <p:sp>
          <p:nvSpPr>
            <p:cNvPr id="12330" name="Oval 42"/>
            <p:cNvSpPr>
              <a:spLocks noChangeArrowheads="1"/>
            </p:cNvSpPr>
            <p:nvPr/>
          </p:nvSpPr>
          <p:spPr bwMode="auto">
            <a:xfrm>
              <a:off x="2736" y="3318"/>
              <a:ext cx="317" cy="544"/>
            </a:xfrm>
            <a:prstGeom prst="ellipse">
              <a:avLst/>
            </a:prstGeom>
            <a:noFill/>
            <a:ln w="9525">
              <a:solidFill>
                <a:srgbClr val="FF33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2331" name="Line 43"/>
            <p:cNvSpPr>
              <a:spLocks noChangeShapeType="1"/>
            </p:cNvSpPr>
            <p:nvPr/>
          </p:nvSpPr>
          <p:spPr bwMode="auto">
            <a:xfrm>
              <a:off x="3062" y="2230"/>
              <a:ext cx="687"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2332" name="Line 44"/>
            <p:cNvSpPr>
              <a:spLocks noChangeShapeType="1"/>
            </p:cNvSpPr>
            <p:nvPr/>
          </p:nvSpPr>
          <p:spPr bwMode="auto">
            <a:xfrm>
              <a:off x="3274" y="2992"/>
              <a:ext cx="158"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2333" name="Line 45"/>
            <p:cNvSpPr>
              <a:spLocks noChangeShapeType="1"/>
            </p:cNvSpPr>
            <p:nvPr/>
          </p:nvSpPr>
          <p:spPr bwMode="auto">
            <a:xfrm>
              <a:off x="3274" y="2992"/>
              <a:ext cx="0" cy="59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2334" name="Line 46"/>
            <p:cNvSpPr>
              <a:spLocks noChangeShapeType="1"/>
            </p:cNvSpPr>
            <p:nvPr/>
          </p:nvSpPr>
          <p:spPr bwMode="auto">
            <a:xfrm flipH="1">
              <a:off x="3062" y="3590"/>
              <a:ext cx="212"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2335" name="Text Box 47"/>
            <p:cNvSpPr txBox="1">
              <a:spLocks noChangeArrowheads="1"/>
            </p:cNvSpPr>
            <p:nvPr/>
          </p:nvSpPr>
          <p:spPr bwMode="auto">
            <a:xfrm>
              <a:off x="3432" y="2456"/>
              <a:ext cx="204" cy="6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a:latin typeface="Arial" panose="020B0604020202020204" pitchFamily="34" charset="0"/>
                </a:rPr>
                <a:t>0</a:t>
              </a:r>
            </a:p>
            <a:p>
              <a:pPr>
                <a:spcBef>
                  <a:spcPct val="30000"/>
                </a:spcBef>
              </a:pPr>
              <a:r>
                <a:rPr lang="en-US" altLang="en-US" sz="971" b="1">
                  <a:latin typeface="Arial" panose="020B0604020202020204" pitchFamily="34" charset="0"/>
                </a:rPr>
                <a:t>M</a:t>
              </a:r>
            </a:p>
            <a:p>
              <a:pPr>
                <a:lnSpc>
                  <a:spcPct val="90000"/>
                </a:lnSpc>
              </a:pPr>
              <a:r>
                <a:rPr lang="en-US" altLang="en-US" sz="971" b="1">
                  <a:latin typeface="Arial" panose="020B0604020202020204" pitchFamily="34" charset="0"/>
                </a:rPr>
                <a:t>u</a:t>
              </a:r>
            </a:p>
            <a:p>
              <a:pPr>
                <a:lnSpc>
                  <a:spcPct val="90000"/>
                </a:lnSpc>
              </a:pPr>
              <a:r>
                <a:rPr lang="en-US" altLang="en-US" sz="971" b="1">
                  <a:latin typeface="Arial" panose="020B0604020202020204" pitchFamily="34" charset="0"/>
                </a:rPr>
                <a:t>x</a:t>
              </a:r>
            </a:p>
            <a:p>
              <a:pPr>
                <a:spcBef>
                  <a:spcPct val="30000"/>
                </a:spcBef>
              </a:pPr>
              <a:r>
                <a:rPr lang="en-US" altLang="en-US" sz="971">
                  <a:latin typeface="Arial" panose="020B0604020202020204" pitchFamily="34" charset="0"/>
                </a:rPr>
                <a:t>1</a:t>
              </a:r>
            </a:p>
          </p:txBody>
        </p:sp>
        <p:sp>
          <p:nvSpPr>
            <p:cNvPr id="12336" name="AutoShape 48"/>
            <p:cNvSpPr>
              <a:spLocks noChangeArrowheads="1"/>
            </p:cNvSpPr>
            <p:nvPr/>
          </p:nvSpPr>
          <p:spPr bwMode="auto">
            <a:xfrm>
              <a:off x="3440" y="2448"/>
              <a:ext cx="158" cy="653"/>
            </a:xfrm>
            <a:prstGeom prst="roundRect">
              <a:avLst>
                <a:gd name="adj"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2337" name="Line 49"/>
            <p:cNvSpPr>
              <a:spLocks noChangeShapeType="1"/>
            </p:cNvSpPr>
            <p:nvPr/>
          </p:nvSpPr>
          <p:spPr bwMode="auto">
            <a:xfrm>
              <a:off x="3522" y="3101"/>
              <a:ext cx="0" cy="109"/>
            </a:xfrm>
            <a:prstGeom prst="line">
              <a:avLst/>
            </a:prstGeom>
            <a:noFill/>
            <a:ln w="9525">
              <a:solidFill>
                <a:srgbClr val="3333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2338" name="Text Box 50"/>
            <p:cNvSpPr txBox="1">
              <a:spLocks noChangeArrowheads="1"/>
            </p:cNvSpPr>
            <p:nvPr/>
          </p:nvSpPr>
          <p:spPr bwMode="auto">
            <a:xfrm>
              <a:off x="3326" y="3210"/>
              <a:ext cx="436" cy="1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a:solidFill>
                    <a:srgbClr val="3333FF"/>
                  </a:solidFill>
                  <a:latin typeface="Arial" panose="020B0604020202020204" pitchFamily="34" charset="0"/>
                </a:rPr>
                <a:t>ALUSrc</a:t>
              </a:r>
            </a:p>
          </p:txBody>
        </p:sp>
        <p:sp>
          <p:nvSpPr>
            <p:cNvPr id="12339" name="Line 51"/>
            <p:cNvSpPr>
              <a:spLocks noChangeShapeType="1"/>
            </p:cNvSpPr>
            <p:nvPr/>
          </p:nvSpPr>
          <p:spPr bwMode="auto">
            <a:xfrm>
              <a:off x="3749" y="2067"/>
              <a:ext cx="0" cy="32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63500" dir="8587806" algn="ctr" rotWithShape="0">
                      <a:schemeClr val="bg2"/>
                    </a:outerShdw>
                  </a:effectLst>
                </a14:hiddenEffects>
              </a:ext>
            </a:extLst>
          </p:spPr>
          <p:txBody>
            <a:bodyPr wrap="none" anchor="ctr"/>
            <a:lstStyle/>
            <a:p>
              <a:endParaRPr lang="en-IE" sz="1588"/>
            </a:p>
          </p:txBody>
        </p:sp>
        <p:sp>
          <p:nvSpPr>
            <p:cNvPr id="12340" name="Line 52"/>
            <p:cNvSpPr>
              <a:spLocks noChangeShapeType="1"/>
            </p:cNvSpPr>
            <p:nvPr/>
          </p:nvSpPr>
          <p:spPr bwMode="auto">
            <a:xfrm>
              <a:off x="3749" y="2611"/>
              <a:ext cx="0" cy="32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63500" dir="8587806" algn="ctr" rotWithShape="0">
                      <a:schemeClr val="bg2"/>
                    </a:outerShdw>
                  </a:effectLst>
                </a14:hiddenEffects>
              </a:ext>
            </a:extLst>
          </p:spPr>
          <p:txBody>
            <a:bodyPr wrap="none" anchor="ctr"/>
            <a:lstStyle/>
            <a:p>
              <a:endParaRPr lang="en-IE" sz="1588"/>
            </a:p>
          </p:txBody>
        </p:sp>
        <p:sp>
          <p:nvSpPr>
            <p:cNvPr id="12341" name="Line 53"/>
            <p:cNvSpPr>
              <a:spLocks noChangeShapeType="1"/>
            </p:cNvSpPr>
            <p:nvPr/>
          </p:nvSpPr>
          <p:spPr bwMode="auto">
            <a:xfrm>
              <a:off x="3749" y="2394"/>
              <a:ext cx="158" cy="10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63500" dir="8587806" algn="ctr" rotWithShape="0">
                      <a:schemeClr val="bg2"/>
                    </a:outerShdw>
                  </a:effectLst>
                </a14:hiddenEffects>
              </a:ext>
            </a:extLst>
          </p:spPr>
          <p:txBody>
            <a:bodyPr wrap="none" anchor="ctr"/>
            <a:lstStyle/>
            <a:p>
              <a:endParaRPr lang="en-IE" sz="1588"/>
            </a:p>
          </p:txBody>
        </p:sp>
        <p:sp>
          <p:nvSpPr>
            <p:cNvPr id="12342" name="Line 54"/>
            <p:cNvSpPr>
              <a:spLocks noChangeShapeType="1"/>
            </p:cNvSpPr>
            <p:nvPr/>
          </p:nvSpPr>
          <p:spPr bwMode="auto">
            <a:xfrm flipV="1">
              <a:off x="3749" y="2502"/>
              <a:ext cx="158" cy="109"/>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63500" dir="8587806" algn="ctr" rotWithShape="0">
                      <a:schemeClr val="bg2"/>
                    </a:outerShdw>
                  </a:effectLst>
                </a14:hiddenEffects>
              </a:ext>
            </a:extLst>
          </p:spPr>
          <p:txBody>
            <a:bodyPr wrap="none" anchor="ctr"/>
            <a:lstStyle/>
            <a:p>
              <a:endParaRPr lang="en-IE" sz="1588"/>
            </a:p>
          </p:txBody>
        </p:sp>
        <p:sp>
          <p:nvSpPr>
            <p:cNvPr id="12343" name="Line 55"/>
            <p:cNvSpPr>
              <a:spLocks noChangeShapeType="1"/>
            </p:cNvSpPr>
            <p:nvPr/>
          </p:nvSpPr>
          <p:spPr bwMode="auto">
            <a:xfrm>
              <a:off x="3749" y="2067"/>
              <a:ext cx="528" cy="27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63500" dir="8587806" algn="ctr" rotWithShape="0">
                      <a:schemeClr val="bg2"/>
                    </a:outerShdw>
                  </a:effectLst>
                </a14:hiddenEffects>
              </a:ext>
            </a:extLst>
          </p:spPr>
          <p:txBody>
            <a:bodyPr wrap="none" anchor="ctr"/>
            <a:lstStyle/>
            <a:p>
              <a:endParaRPr lang="en-IE" sz="1588"/>
            </a:p>
          </p:txBody>
        </p:sp>
        <p:sp>
          <p:nvSpPr>
            <p:cNvPr id="12344" name="Line 56"/>
            <p:cNvSpPr>
              <a:spLocks noChangeShapeType="1"/>
            </p:cNvSpPr>
            <p:nvPr/>
          </p:nvSpPr>
          <p:spPr bwMode="auto">
            <a:xfrm>
              <a:off x="4277" y="2339"/>
              <a:ext cx="0" cy="32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63500" dir="8587806" algn="ctr" rotWithShape="0">
                      <a:schemeClr val="bg2"/>
                    </a:outerShdw>
                  </a:effectLst>
                </a14:hiddenEffects>
              </a:ext>
            </a:extLst>
          </p:spPr>
          <p:txBody>
            <a:bodyPr wrap="none" anchor="ctr"/>
            <a:lstStyle/>
            <a:p>
              <a:endParaRPr lang="en-IE" sz="1588"/>
            </a:p>
          </p:txBody>
        </p:sp>
        <p:sp>
          <p:nvSpPr>
            <p:cNvPr id="12345" name="Line 57"/>
            <p:cNvSpPr>
              <a:spLocks noChangeShapeType="1"/>
            </p:cNvSpPr>
            <p:nvPr/>
          </p:nvSpPr>
          <p:spPr bwMode="auto">
            <a:xfrm flipV="1">
              <a:off x="3749" y="2666"/>
              <a:ext cx="528" cy="27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63500" dir="8587806" algn="ctr" rotWithShape="0">
                      <a:schemeClr val="bg2"/>
                    </a:outerShdw>
                  </a:effectLst>
                </a14:hiddenEffects>
              </a:ext>
            </a:extLst>
          </p:spPr>
          <p:txBody>
            <a:bodyPr wrap="none" anchor="ctr"/>
            <a:lstStyle/>
            <a:p>
              <a:endParaRPr lang="en-IE" sz="1588"/>
            </a:p>
          </p:txBody>
        </p:sp>
        <p:sp>
          <p:nvSpPr>
            <p:cNvPr id="12346" name="Text Box 58"/>
            <p:cNvSpPr txBox="1">
              <a:spLocks noChangeArrowheads="1"/>
            </p:cNvSpPr>
            <p:nvPr/>
          </p:nvSpPr>
          <p:spPr bwMode="auto">
            <a:xfrm>
              <a:off x="3902" y="2502"/>
              <a:ext cx="381" cy="1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pPr algn="r"/>
              <a:r>
                <a:rPr lang="en-US" altLang="en-US" sz="971">
                  <a:latin typeface="Arial" panose="020B0604020202020204" pitchFamily="34" charset="0"/>
                </a:rPr>
                <a:t>Result</a:t>
              </a:r>
            </a:p>
          </p:txBody>
        </p:sp>
        <p:sp>
          <p:nvSpPr>
            <p:cNvPr id="12347" name="Text Box 59"/>
            <p:cNvSpPr txBox="1">
              <a:spLocks noChangeArrowheads="1"/>
            </p:cNvSpPr>
            <p:nvPr/>
          </p:nvSpPr>
          <p:spPr bwMode="auto">
            <a:xfrm>
              <a:off x="3956" y="2339"/>
              <a:ext cx="312" cy="1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pPr algn="r"/>
              <a:r>
                <a:rPr lang="en-US" altLang="en-US" sz="971">
                  <a:latin typeface="Arial" panose="020B0604020202020204" pitchFamily="34" charset="0"/>
                </a:rPr>
                <a:t>Zero</a:t>
              </a:r>
            </a:p>
          </p:txBody>
        </p:sp>
        <p:sp>
          <p:nvSpPr>
            <p:cNvPr id="12348" name="Text Box 60"/>
            <p:cNvSpPr txBox="1">
              <a:spLocks noChangeArrowheads="1"/>
            </p:cNvSpPr>
            <p:nvPr/>
          </p:nvSpPr>
          <p:spPr bwMode="auto">
            <a:xfrm>
              <a:off x="3749" y="2230"/>
              <a:ext cx="312" cy="1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b="1">
                  <a:latin typeface="Arial" panose="020B0604020202020204" pitchFamily="34" charset="0"/>
                </a:rPr>
                <a:t>ALU</a:t>
              </a:r>
            </a:p>
          </p:txBody>
        </p:sp>
        <p:sp>
          <p:nvSpPr>
            <p:cNvPr id="12349" name="Line 61"/>
            <p:cNvSpPr>
              <a:spLocks noChangeShapeType="1"/>
            </p:cNvSpPr>
            <p:nvPr/>
          </p:nvSpPr>
          <p:spPr bwMode="auto">
            <a:xfrm>
              <a:off x="4066" y="2774"/>
              <a:ext cx="0" cy="109"/>
            </a:xfrm>
            <a:prstGeom prst="line">
              <a:avLst/>
            </a:prstGeom>
            <a:noFill/>
            <a:ln w="9525">
              <a:solidFill>
                <a:srgbClr val="3333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2350" name="Text Box 62"/>
            <p:cNvSpPr txBox="1">
              <a:spLocks noChangeArrowheads="1"/>
            </p:cNvSpPr>
            <p:nvPr/>
          </p:nvSpPr>
          <p:spPr bwMode="auto">
            <a:xfrm>
              <a:off x="3854" y="2883"/>
              <a:ext cx="420" cy="1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a:solidFill>
                    <a:srgbClr val="3333FF"/>
                  </a:solidFill>
                  <a:latin typeface="Arial" panose="020B0604020202020204" pitchFamily="34" charset="0"/>
                </a:rPr>
                <a:t>ALUOp</a:t>
              </a:r>
            </a:p>
          </p:txBody>
        </p:sp>
        <p:sp>
          <p:nvSpPr>
            <p:cNvPr id="12351" name="Line 63"/>
            <p:cNvSpPr>
              <a:spLocks noChangeShapeType="1"/>
            </p:cNvSpPr>
            <p:nvPr/>
          </p:nvSpPr>
          <p:spPr bwMode="auto">
            <a:xfrm>
              <a:off x="1848" y="2774"/>
              <a:ext cx="264"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2352" name="Line 64"/>
            <p:cNvSpPr>
              <a:spLocks noChangeShapeType="1"/>
            </p:cNvSpPr>
            <p:nvPr/>
          </p:nvSpPr>
          <p:spPr bwMode="auto">
            <a:xfrm>
              <a:off x="1267" y="2176"/>
              <a:ext cx="0" cy="272"/>
            </a:xfrm>
            <a:prstGeom prst="line">
              <a:avLst/>
            </a:prstGeom>
            <a:noFill/>
            <a:ln w="9525">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2353" name="Line 65"/>
            <p:cNvSpPr>
              <a:spLocks noChangeShapeType="1"/>
            </p:cNvSpPr>
            <p:nvPr/>
          </p:nvSpPr>
          <p:spPr bwMode="auto">
            <a:xfrm>
              <a:off x="1267" y="3590"/>
              <a:ext cx="1479" cy="0"/>
            </a:xfrm>
            <a:prstGeom prst="line">
              <a:avLst/>
            </a:prstGeom>
            <a:noFill/>
            <a:ln w="9525">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2354" name="Text Box 66"/>
            <p:cNvSpPr txBox="1">
              <a:spLocks noChangeArrowheads="1"/>
            </p:cNvSpPr>
            <p:nvPr/>
          </p:nvSpPr>
          <p:spPr bwMode="auto">
            <a:xfrm>
              <a:off x="1267" y="3427"/>
              <a:ext cx="458" cy="1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a:solidFill>
                    <a:srgbClr val="FF3300"/>
                  </a:solidFill>
                  <a:latin typeface="Arial" panose="020B0604020202020204" pitchFamily="34" charset="0"/>
                </a:rPr>
                <a:t>I [15 - 0]</a:t>
              </a:r>
            </a:p>
          </p:txBody>
        </p:sp>
        <p:sp>
          <p:nvSpPr>
            <p:cNvPr id="12355" name="Line 67"/>
            <p:cNvSpPr>
              <a:spLocks noChangeShapeType="1"/>
            </p:cNvSpPr>
            <p:nvPr/>
          </p:nvSpPr>
          <p:spPr bwMode="auto">
            <a:xfrm>
              <a:off x="1162" y="2176"/>
              <a:ext cx="950" cy="0"/>
            </a:xfrm>
            <a:prstGeom prst="line">
              <a:avLst/>
            </a:prstGeom>
            <a:noFill/>
            <a:ln w="9525">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2356" name="Text Box 68"/>
            <p:cNvSpPr txBox="1">
              <a:spLocks noChangeArrowheads="1"/>
            </p:cNvSpPr>
            <p:nvPr/>
          </p:nvSpPr>
          <p:spPr bwMode="auto">
            <a:xfrm>
              <a:off x="1267" y="2013"/>
              <a:ext cx="507" cy="1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a:solidFill>
                    <a:srgbClr val="FF3300"/>
                  </a:solidFill>
                  <a:latin typeface="Arial" panose="020B0604020202020204" pitchFamily="34" charset="0"/>
                </a:rPr>
                <a:t>I [25 - 21]</a:t>
              </a:r>
            </a:p>
          </p:txBody>
        </p:sp>
        <p:sp>
          <p:nvSpPr>
            <p:cNvPr id="12357" name="AutoShape 69"/>
            <p:cNvSpPr>
              <a:spLocks noChangeArrowheads="1"/>
            </p:cNvSpPr>
            <p:nvPr/>
          </p:nvSpPr>
          <p:spPr bwMode="auto">
            <a:xfrm>
              <a:off x="1246" y="2149"/>
              <a:ext cx="53" cy="54"/>
            </a:xfrm>
            <a:prstGeom prst="octagon">
              <a:avLst>
                <a:gd name="adj" fmla="val 29287"/>
              </a:avLst>
            </a:prstGeom>
            <a:solidFill>
              <a:srgbClr val="FF3300"/>
            </a:solidFill>
            <a:ln w="9525">
              <a:solidFill>
                <a:srgbClr val="FF33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2358" name="Text Box 70"/>
            <p:cNvSpPr txBox="1">
              <a:spLocks noChangeArrowheads="1"/>
            </p:cNvSpPr>
            <p:nvPr/>
          </p:nvSpPr>
          <p:spPr bwMode="auto">
            <a:xfrm>
              <a:off x="1267" y="2285"/>
              <a:ext cx="507" cy="1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a:latin typeface="Arial" panose="020B0604020202020204" pitchFamily="34" charset="0"/>
                </a:rPr>
                <a:t>I [20 - 16]</a:t>
              </a:r>
            </a:p>
          </p:txBody>
        </p:sp>
        <p:sp>
          <p:nvSpPr>
            <p:cNvPr id="12359" name="Line 71"/>
            <p:cNvSpPr>
              <a:spLocks noChangeShapeType="1"/>
            </p:cNvSpPr>
            <p:nvPr/>
          </p:nvSpPr>
          <p:spPr bwMode="auto">
            <a:xfrm>
              <a:off x="1267" y="2448"/>
              <a:ext cx="845"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2360" name="AutoShape 72"/>
            <p:cNvSpPr>
              <a:spLocks noChangeArrowheads="1"/>
            </p:cNvSpPr>
            <p:nvPr/>
          </p:nvSpPr>
          <p:spPr bwMode="auto">
            <a:xfrm>
              <a:off x="1245" y="2419"/>
              <a:ext cx="53" cy="54"/>
            </a:xfrm>
            <a:prstGeom prst="octagon">
              <a:avLst>
                <a:gd name="adj" fmla="val 29287"/>
              </a:avLst>
            </a:prstGeom>
            <a:solidFill>
              <a:srgbClr val="FF3300"/>
            </a:solidFill>
            <a:ln w="9525">
              <a:solidFill>
                <a:srgbClr val="FF33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2361" name="Line 73"/>
            <p:cNvSpPr>
              <a:spLocks noChangeShapeType="1"/>
            </p:cNvSpPr>
            <p:nvPr/>
          </p:nvSpPr>
          <p:spPr bwMode="auto">
            <a:xfrm>
              <a:off x="1267" y="3046"/>
              <a:ext cx="423"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2362" name="Text Box 74"/>
            <p:cNvSpPr txBox="1">
              <a:spLocks noChangeArrowheads="1"/>
            </p:cNvSpPr>
            <p:nvPr/>
          </p:nvSpPr>
          <p:spPr bwMode="auto">
            <a:xfrm>
              <a:off x="1252" y="2883"/>
              <a:ext cx="507" cy="1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a:latin typeface="Arial" panose="020B0604020202020204" pitchFamily="34" charset="0"/>
                </a:rPr>
                <a:t>I [15 - 11]</a:t>
              </a:r>
            </a:p>
          </p:txBody>
        </p:sp>
        <p:sp>
          <p:nvSpPr>
            <p:cNvPr id="12363" name="AutoShape 75"/>
            <p:cNvSpPr>
              <a:spLocks noChangeArrowheads="1"/>
            </p:cNvSpPr>
            <p:nvPr/>
          </p:nvSpPr>
          <p:spPr bwMode="auto">
            <a:xfrm>
              <a:off x="1244" y="3020"/>
              <a:ext cx="53" cy="55"/>
            </a:xfrm>
            <a:prstGeom prst="octagon">
              <a:avLst>
                <a:gd name="adj" fmla="val 29287"/>
              </a:avLst>
            </a:prstGeom>
            <a:solidFill>
              <a:srgbClr val="FF3300"/>
            </a:solidFill>
            <a:ln w="9525">
              <a:solidFill>
                <a:srgbClr val="FF33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2364" name="Text Box 76"/>
            <p:cNvSpPr txBox="1">
              <a:spLocks noChangeArrowheads="1"/>
            </p:cNvSpPr>
            <p:nvPr/>
          </p:nvSpPr>
          <p:spPr bwMode="auto">
            <a:xfrm>
              <a:off x="1690" y="2510"/>
              <a:ext cx="204" cy="6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a:latin typeface="Arial" panose="020B0604020202020204" pitchFamily="34" charset="0"/>
                </a:rPr>
                <a:t>0</a:t>
              </a:r>
            </a:p>
            <a:p>
              <a:pPr>
                <a:spcBef>
                  <a:spcPct val="30000"/>
                </a:spcBef>
              </a:pPr>
              <a:r>
                <a:rPr lang="en-US" altLang="en-US" sz="971" b="1">
                  <a:latin typeface="Arial" panose="020B0604020202020204" pitchFamily="34" charset="0"/>
                </a:rPr>
                <a:t>M</a:t>
              </a:r>
            </a:p>
            <a:p>
              <a:pPr>
                <a:lnSpc>
                  <a:spcPct val="90000"/>
                </a:lnSpc>
              </a:pPr>
              <a:r>
                <a:rPr lang="en-US" altLang="en-US" sz="971" b="1">
                  <a:latin typeface="Arial" panose="020B0604020202020204" pitchFamily="34" charset="0"/>
                </a:rPr>
                <a:t>u</a:t>
              </a:r>
            </a:p>
            <a:p>
              <a:pPr>
                <a:lnSpc>
                  <a:spcPct val="90000"/>
                </a:lnSpc>
              </a:pPr>
              <a:r>
                <a:rPr lang="en-US" altLang="en-US" sz="971" b="1">
                  <a:latin typeface="Arial" panose="020B0604020202020204" pitchFamily="34" charset="0"/>
                </a:rPr>
                <a:t>x</a:t>
              </a:r>
            </a:p>
            <a:p>
              <a:pPr>
                <a:spcBef>
                  <a:spcPct val="30000"/>
                </a:spcBef>
              </a:pPr>
              <a:r>
                <a:rPr lang="en-US" altLang="en-US" sz="971">
                  <a:latin typeface="Arial" panose="020B0604020202020204" pitchFamily="34" charset="0"/>
                </a:rPr>
                <a:t>1</a:t>
              </a:r>
            </a:p>
          </p:txBody>
        </p:sp>
        <p:sp>
          <p:nvSpPr>
            <p:cNvPr id="12365" name="AutoShape 77"/>
            <p:cNvSpPr>
              <a:spLocks noChangeArrowheads="1"/>
            </p:cNvSpPr>
            <p:nvPr/>
          </p:nvSpPr>
          <p:spPr bwMode="auto">
            <a:xfrm>
              <a:off x="1697" y="2502"/>
              <a:ext cx="159" cy="653"/>
            </a:xfrm>
            <a:prstGeom prst="roundRect">
              <a:avLst>
                <a:gd name="adj"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2366" name="Line 78"/>
            <p:cNvSpPr>
              <a:spLocks noChangeShapeType="1"/>
            </p:cNvSpPr>
            <p:nvPr/>
          </p:nvSpPr>
          <p:spPr bwMode="auto">
            <a:xfrm>
              <a:off x="1772" y="3155"/>
              <a:ext cx="0" cy="109"/>
            </a:xfrm>
            <a:prstGeom prst="line">
              <a:avLst/>
            </a:prstGeom>
            <a:noFill/>
            <a:ln w="9525">
              <a:solidFill>
                <a:srgbClr val="3333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2367" name="Text Box 79"/>
            <p:cNvSpPr txBox="1">
              <a:spLocks noChangeArrowheads="1"/>
            </p:cNvSpPr>
            <p:nvPr/>
          </p:nvSpPr>
          <p:spPr bwMode="auto">
            <a:xfrm>
              <a:off x="1531" y="3264"/>
              <a:ext cx="426" cy="1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a:solidFill>
                    <a:srgbClr val="3333FF"/>
                  </a:solidFill>
                  <a:latin typeface="Arial" panose="020B0604020202020204" pitchFamily="34" charset="0"/>
                </a:rPr>
                <a:t>RegDst</a:t>
              </a:r>
            </a:p>
          </p:txBody>
        </p:sp>
        <p:sp>
          <p:nvSpPr>
            <p:cNvPr id="12368" name="Text Box 80"/>
            <p:cNvSpPr txBox="1">
              <a:spLocks noChangeArrowheads="1"/>
            </p:cNvSpPr>
            <p:nvPr/>
          </p:nvSpPr>
          <p:spPr bwMode="auto">
            <a:xfrm>
              <a:off x="2112" y="2067"/>
              <a:ext cx="500" cy="2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a:solidFill>
                    <a:srgbClr val="FF3300"/>
                  </a:solidFill>
                  <a:latin typeface="Arial" panose="020B0604020202020204" pitchFamily="34" charset="0"/>
                </a:rPr>
                <a:t>Read</a:t>
              </a:r>
            </a:p>
            <a:p>
              <a:r>
                <a:rPr lang="en-US" altLang="en-US" sz="971">
                  <a:solidFill>
                    <a:srgbClr val="FF3300"/>
                  </a:solidFill>
                  <a:latin typeface="Arial" panose="020B0604020202020204" pitchFamily="34" charset="0"/>
                </a:rPr>
                <a:t>register 1</a:t>
              </a:r>
            </a:p>
          </p:txBody>
        </p:sp>
        <p:sp>
          <p:nvSpPr>
            <p:cNvPr id="12369" name="Text Box 81"/>
            <p:cNvSpPr txBox="1">
              <a:spLocks noChangeArrowheads="1"/>
            </p:cNvSpPr>
            <p:nvPr/>
          </p:nvSpPr>
          <p:spPr bwMode="auto">
            <a:xfrm>
              <a:off x="2123" y="2352"/>
              <a:ext cx="500" cy="2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a:solidFill>
                    <a:srgbClr val="FF3300"/>
                  </a:solidFill>
                  <a:latin typeface="Arial" panose="020B0604020202020204" pitchFamily="34" charset="0"/>
                </a:rPr>
                <a:t>Read</a:t>
              </a:r>
            </a:p>
            <a:p>
              <a:r>
                <a:rPr lang="en-US" altLang="en-US" sz="971">
                  <a:solidFill>
                    <a:srgbClr val="FF3300"/>
                  </a:solidFill>
                  <a:latin typeface="Arial" panose="020B0604020202020204" pitchFamily="34" charset="0"/>
                </a:rPr>
                <a:t>register 2</a:t>
              </a:r>
            </a:p>
          </p:txBody>
        </p:sp>
        <p:sp>
          <p:nvSpPr>
            <p:cNvPr id="12370" name="Text Box 82"/>
            <p:cNvSpPr txBox="1">
              <a:spLocks noChangeArrowheads="1"/>
            </p:cNvSpPr>
            <p:nvPr/>
          </p:nvSpPr>
          <p:spPr bwMode="auto">
            <a:xfrm>
              <a:off x="2123" y="2624"/>
              <a:ext cx="426" cy="2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a:latin typeface="Arial" panose="020B0604020202020204" pitchFamily="34" charset="0"/>
                </a:rPr>
                <a:t>Write</a:t>
              </a:r>
            </a:p>
            <a:p>
              <a:r>
                <a:rPr lang="en-US" altLang="en-US" sz="971">
                  <a:latin typeface="Arial" panose="020B0604020202020204" pitchFamily="34" charset="0"/>
                </a:rPr>
                <a:t>register</a:t>
              </a:r>
            </a:p>
          </p:txBody>
        </p:sp>
        <p:sp>
          <p:nvSpPr>
            <p:cNvPr id="12371" name="Text Box 83"/>
            <p:cNvSpPr txBox="1">
              <a:spLocks noChangeArrowheads="1"/>
            </p:cNvSpPr>
            <p:nvPr/>
          </p:nvSpPr>
          <p:spPr bwMode="auto">
            <a:xfrm>
              <a:off x="2123" y="2896"/>
              <a:ext cx="337" cy="2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a:latin typeface="Arial" panose="020B0604020202020204" pitchFamily="34" charset="0"/>
                </a:rPr>
                <a:t>Write</a:t>
              </a:r>
            </a:p>
            <a:p>
              <a:r>
                <a:rPr lang="en-US" altLang="en-US" sz="971">
                  <a:latin typeface="Arial" panose="020B0604020202020204" pitchFamily="34" charset="0"/>
                </a:rPr>
                <a:t>data</a:t>
              </a:r>
            </a:p>
          </p:txBody>
        </p:sp>
        <p:sp>
          <p:nvSpPr>
            <p:cNvPr id="12372" name="Text Box 84"/>
            <p:cNvSpPr txBox="1">
              <a:spLocks noChangeArrowheads="1"/>
            </p:cNvSpPr>
            <p:nvPr/>
          </p:nvSpPr>
          <p:spPr bwMode="auto">
            <a:xfrm>
              <a:off x="2685" y="2448"/>
              <a:ext cx="377" cy="2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pPr algn="r"/>
              <a:r>
                <a:rPr lang="en-US" altLang="en-US" sz="971">
                  <a:solidFill>
                    <a:srgbClr val="FF3300"/>
                  </a:solidFill>
                  <a:latin typeface="Arial" panose="020B0604020202020204" pitchFamily="34" charset="0"/>
                </a:rPr>
                <a:t>Read</a:t>
              </a:r>
            </a:p>
            <a:p>
              <a:pPr algn="r"/>
              <a:r>
                <a:rPr lang="en-US" altLang="en-US" sz="971">
                  <a:solidFill>
                    <a:srgbClr val="FF3300"/>
                  </a:solidFill>
                  <a:latin typeface="Arial" panose="020B0604020202020204" pitchFamily="34" charset="0"/>
                </a:rPr>
                <a:t>data 2</a:t>
              </a:r>
            </a:p>
          </p:txBody>
        </p:sp>
        <p:sp>
          <p:nvSpPr>
            <p:cNvPr id="12373" name="Text Box 85"/>
            <p:cNvSpPr txBox="1">
              <a:spLocks noChangeArrowheads="1"/>
            </p:cNvSpPr>
            <p:nvPr/>
          </p:nvSpPr>
          <p:spPr bwMode="auto">
            <a:xfrm>
              <a:off x="2696" y="2080"/>
              <a:ext cx="377" cy="2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pPr algn="r"/>
              <a:r>
                <a:rPr lang="en-US" altLang="en-US" sz="971">
                  <a:solidFill>
                    <a:srgbClr val="FF3300"/>
                  </a:solidFill>
                  <a:latin typeface="Arial" panose="020B0604020202020204" pitchFamily="34" charset="0"/>
                </a:rPr>
                <a:t>Read</a:t>
              </a:r>
            </a:p>
            <a:p>
              <a:pPr algn="r"/>
              <a:r>
                <a:rPr lang="en-US" altLang="en-US" sz="971">
                  <a:solidFill>
                    <a:srgbClr val="FF3300"/>
                  </a:solidFill>
                  <a:latin typeface="Arial" panose="020B0604020202020204" pitchFamily="34" charset="0"/>
                </a:rPr>
                <a:t>data 1</a:t>
              </a:r>
            </a:p>
          </p:txBody>
        </p:sp>
        <p:sp>
          <p:nvSpPr>
            <p:cNvPr id="12374" name="Text Box 86"/>
            <p:cNvSpPr txBox="1">
              <a:spLocks noChangeArrowheads="1"/>
            </p:cNvSpPr>
            <p:nvPr/>
          </p:nvSpPr>
          <p:spPr bwMode="auto">
            <a:xfrm>
              <a:off x="2534" y="2829"/>
              <a:ext cx="534" cy="1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b="1">
                  <a:solidFill>
                    <a:srgbClr val="FF3300"/>
                  </a:solidFill>
                  <a:latin typeface="Arial" panose="020B0604020202020204" pitchFamily="34" charset="0"/>
                </a:rPr>
                <a:t>Registers</a:t>
              </a:r>
            </a:p>
          </p:txBody>
        </p:sp>
        <p:sp>
          <p:nvSpPr>
            <p:cNvPr id="12375" name="Rectangle 87"/>
            <p:cNvSpPr>
              <a:spLocks noChangeArrowheads="1"/>
            </p:cNvSpPr>
            <p:nvPr/>
          </p:nvSpPr>
          <p:spPr bwMode="auto">
            <a:xfrm>
              <a:off x="2123" y="2080"/>
              <a:ext cx="939" cy="1088"/>
            </a:xfrm>
            <a:prstGeom prst="rect">
              <a:avLst/>
            </a:prstGeom>
            <a:noFill/>
            <a:ln w="9525">
              <a:solidFill>
                <a:srgbClr val="FF33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2376" name="Line 88"/>
            <p:cNvSpPr>
              <a:spLocks noChangeShapeType="1"/>
            </p:cNvSpPr>
            <p:nvPr/>
          </p:nvSpPr>
          <p:spPr bwMode="auto">
            <a:xfrm>
              <a:off x="2587" y="1958"/>
              <a:ext cx="0" cy="109"/>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2377" name="Text Box 89"/>
            <p:cNvSpPr txBox="1">
              <a:spLocks noChangeArrowheads="1"/>
            </p:cNvSpPr>
            <p:nvPr/>
          </p:nvSpPr>
          <p:spPr bwMode="auto">
            <a:xfrm>
              <a:off x="2376" y="1795"/>
              <a:ext cx="499" cy="1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a:solidFill>
                    <a:srgbClr val="3333FF"/>
                  </a:solidFill>
                  <a:latin typeface="Arial" panose="020B0604020202020204" pitchFamily="34" charset="0"/>
                </a:rPr>
                <a:t>RegWrite</a:t>
              </a:r>
              <a:endParaRPr lang="en-US" altLang="en-US" sz="971">
                <a:solidFill>
                  <a:srgbClr val="0000FF"/>
                </a:solidFill>
                <a:latin typeface="Arial" panose="020B0604020202020204" pitchFamily="34" charset="0"/>
              </a:endParaRPr>
            </a:p>
          </p:txBody>
        </p:sp>
        <p:sp>
          <p:nvSpPr>
            <p:cNvPr id="12378" name="Line 90"/>
            <p:cNvSpPr>
              <a:spLocks noChangeShapeType="1"/>
            </p:cNvSpPr>
            <p:nvPr/>
          </p:nvSpPr>
          <p:spPr bwMode="auto">
            <a:xfrm>
              <a:off x="3590" y="2774"/>
              <a:ext cx="159"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2379" name="Line 91"/>
            <p:cNvSpPr>
              <a:spLocks noChangeShapeType="1"/>
            </p:cNvSpPr>
            <p:nvPr/>
          </p:nvSpPr>
          <p:spPr bwMode="auto">
            <a:xfrm flipV="1">
              <a:off x="1542" y="2458"/>
              <a:ext cx="0" cy="16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2380" name="AutoShape 92"/>
            <p:cNvSpPr>
              <a:spLocks noChangeArrowheads="1"/>
            </p:cNvSpPr>
            <p:nvPr/>
          </p:nvSpPr>
          <p:spPr bwMode="auto">
            <a:xfrm>
              <a:off x="1524" y="2432"/>
              <a:ext cx="52" cy="55"/>
            </a:xfrm>
            <a:prstGeom prst="octagon">
              <a:avLst>
                <a:gd name="adj" fmla="val 29287"/>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2381" name="Line 93"/>
            <p:cNvSpPr>
              <a:spLocks noChangeShapeType="1"/>
            </p:cNvSpPr>
            <p:nvPr/>
          </p:nvSpPr>
          <p:spPr bwMode="auto">
            <a:xfrm>
              <a:off x="1542" y="2621"/>
              <a:ext cx="159"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grpSp>
      <p:sp>
        <p:nvSpPr>
          <p:cNvPr id="12382" name="Rectangle 94"/>
          <p:cNvSpPr>
            <a:spLocks noGrp="1" noChangeArrowheads="1"/>
          </p:cNvSpPr>
          <p:nvPr>
            <p:ph type="body" idx="1"/>
          </p:nvPr>
        </p:nvSpPr>
        <p:spPr>
          <a:xfrm>
            <a:off x="609441" y="1600202"/>
            <a:ext cx="10969943" cy="773366"/>
          </a:xfrm>
        </p:spPr>
        <p:txBody>
          <a:bodyPr>
            <a:normAutofit fontScale="85000" lnSpcReduction="20000"/>
          </a:bodyPr>
          <a:lstStyle/>
          <a:p>
            <a:pPr marL="302575" indent="-302575" defTabSz="806867"/>
            <a:r>
              <a:rPr lang="en-US" altLang="en-US"/>
              <a:t>The Instruction Decode (ID) step reads the source register from the register file.</a:t>
            </a:r>
          </a:p>
        </p:txBody>
      </p:sp>
      <mc:AlternateContent xmlns:mc="http://schemas.openxmlformats.org/markup-compatibility/2006" xmlns:p14="http://schemas.microsoft.com/office/powerpoint/2010/main">
        <mc:Choice Requires="p14">
          <p:contentPart p14:bwMode="auto" r:id="rId2">
            <p14:nvContentPartPr>
              <p14:cNvPr id="12384" name="Ink 96"/>
              <p14:cNvContentPartPr>
                <a14:cpLocks xmlns:a14="http://schemas.microsoft.com/office/drawing/2010/main" noRot="1" noChangeAspect="1" noEditPoints="1" noChangeArrowheads="1" noChangeShapeType="1"/>
              </p14:cNvContentPartPr>
              <p14:nvPr/>
            </p14:nvContentPartPr>
            <p14:xfrm>
              <a:off x="3503332" y="3034714"/>
              <a:ext cx="679356" cy="818029"/>
            </p14:xfrm>
          </p:contentPart>
        </mc:Choice>
        <mc:Fallback xmlns="">
          <p:pic>
            <p:nvPicPr>
              <p:cNvPr id="12384" name="Ink 96"/>
              <p:cNvPicPr>
                <a:picLocks noRot="1" noChangeAspect="1" noEditPoints="1" noChangeArrowheads="1" noChangeShapeType="1"/>
              </p:cNvPicPr>
              <p:nvPr/>
            </p:nvPicPr>
            <p:blipFill>
              <a:blip r:embed="rId3"/>
              <a:stretch>
                <a:fillRect/>
              </a:stretch>
            </p:blipFill>
            <p:spPr>
              <a:xfrm>
                <a:off x="3493967" y="3025353"/>
                <a:ext cx="698087" cy="836751"/>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2385" name="Ink 97"/>
              <p14:cNvContentPartPr>
                <a14:cpLocks xmlns:a14="http://schemas.microsoft.com/office/drawing/2010/main" noRot="1" noChangeAspect="1" noEditPoints="1" noChangeArrowheads="1" noChangeShapeType="1"/>
              </p14:cNvContentPartPr>
              <p14:nvPr/>
            </p14:nvContentPartPr>
            <p14:xfrm>
              <a:off x="4319960" y="2258707"/>
              <a:ext cx="393607" cy="285750"/>
            </p14:xfrm>
          </p:contentPart>
        </mc:Choice>
        <mc:Fallback xmlns="">
          <p:pic>
            <p:nvPicPr>
              <p:cNvPr id="12385" name="Ink 97"/>
              <p:cNvPicPr>
                <a:picLocks noRot="1" noChangeAspect="1" noEditPoints="1" noChangeArrowheads="1" noChangeShapeType="1"/>
              </p:cNvPicPr>
              <p:nvPr/>
            </p:nvPicPr>
            <p:blipFill>
              <a:blip r:embed="rId5"/>
              <a:stretch>
                <a:fillRect/>
              </a:stretch>
            </p:blipFill>
            <p:spPr>
              <a:xfrm>
                <a:off x="4310597" y="2249350"/>
                <a:ext cx="412333" cy="304464"/>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2386" name="Ink 98"/>
              <p14:cNvContentPartPr>
                <a14:cpLocks xmlns:a14="http://schemas.microsoft.com/office/drawing/2010/main" noRot="1" noChangeAspect="1" noEditPoints="1" noChangeArrowheads="1" noChangeShapeType="1"/>
              </p14:cNvContentPartPr>
              <p14:nvPr/>
            </p14:nvContentPartPr>
            <p14:xfrm>
              <a:off x="3364659" y="2631303"/>
              <a:ext cx="67235" cy="3381375"/>
            </p14:xfrm>
          </p:contentPart>
        </mc:Choice>
        <mc:Fallback xmlns="">
          <p:pic>
            <p:nvPicPr>
              <p:cNvPr id="12386" name="Ink 98"/>
              <p:cNvPicPr>
                <a:picLocks noRot="1" noChangeAspect="1" noEditPoints="1" noChangeArrowheads="1" noChangeShapeType="1"/>
              </p:cNvPicPr>
              <p:nvPr/>
            </p:nvPicPr>
            <p:blipFill>
              <a:blip r:embed="rId7"/>
              <a:stretch>
                <a:fillRect/>
              </a:stretch>
            </p:blipFill>
            <p:spPr>
              <a:xfrm>
                <a:off x="3355261" y="2621943"/>
                <a:ext cx="86032" cy="3400094"/>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2387" name="Ink 99"/>
              <p14:cNvContentPartPr>
                <a14:cpLocks xmlns:a14="http://schemas.microsoft.com/office/drawing/2010/main" noRot="1" noChangeAspect="1" noEditPoints="1" noChangeArrowheads="1" noChangeShapeType="1"/>
              </p14:cNvContentPartPr>
              <p14:nvPr/>
            </p14:nvContentPartPr>
            <p14:xfrm>
              <a:off x="6044266" y="2397380"/>
              <a:ext cx="95250" cy="4437529"/>
            </p14:xfrm>
          </p:contentPart>
        </mc:Choice>
        <mc:Fallback xmlns="">
          <p:pic>
            <p:nvPicPr>
              <p:cNvPr id="12387" name="Ink 99"/>
              <p:cNvPicPr>
                <a:picLocks noRot="1" noChangeAspect="1" noEditPoints="1" noChangeArrowheads="1" noChangeShapeType="1"/>
              </p:cNvPicPr>
              <p:nvPr/>
            </p:nvPicPr>
            <p:blipFill>
              <a:blip r:embed="rId9"/>
              <a:stretch>
                <a:fillRect/>
              </a:stretch>
            </p:blipFill>
            <p:spPr>
              <a:xfrm>
                <a:off x="6034885" y="2388020"/>
                <a:ext cx="114011" cy="4456248"/>
              </a:xfrm>
              <a:prstGeom prst="rect">
                <a:avLst/>
              </a:prstGeom>
            </p:spPr>
          </p:pic>
        </mc:Fallback>
      </mc:AlternateContent>
    </p:spTree>
    <p:extLst>
      <p:ext uri="{BB962C8B-B14F-4D97-AF65-F5344CB8AC3E}">
        <p14:creationId xmlns:p14="http://schemas.microsoft.com/office/powerpoint/2010/main" val="19208812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Slide Number Placeholder 5"/>
          <p:cNvSpPr>
            <a:spLocks noGrp="1"/>
          </p:cNvSpPr>
          <p:nvPr>
            <p:ph type="sldNum" sz="quarter" idx="12"/>
          </p:nvPr>
        </p:nvSpPr>
        <p:spPr/>
        <p:txBody>
          <a:bodyPr/>
          <a:lstStyle/>
          <a:p>
            <a:fld id="{DBF7526D-BE59-496D-943C-74609D954173}" type="slidenum">
              <a:rPr lang="en-US" altLang="en-US"/>
              <a:pPr/>
              <a:t>27</a:t>
            </a:fld>
            <a:endParaRPr lang="en-US" altLang="en-US"/>
          </a:p>
        </p:txBody>
      </p:sp>
      <p:sp>
        <p:nvSpPr>
          <p:cNvPr id="13316" name="Rectangle 4"/>
          <p:cNvSpPr>
            <a:spLocks noGrp="1" noChangeArrowheads="1"/>
          </p:cNvSpPr>
          <p:nvPr>
            <p:ph type="title"/>
          </p:nvPr>
        </p:nvSpPr>
        <p:spPr/>
        <p:txBody>
          <a:bodyPr/>
          <a:lstStyle/>
          <a:p>
            <a:pPr defTabSz="806867"/>
            <a:r>
              <a:rPr lang="en-US" altLang="en-US"/>
              <a:t>Execute (EX)</a:t>
            </a:r>
          </a:p>
        </p:txBody>
      </p:sp>
      <p:grpSp>
        <p:nvGrpSpPr>
          <p:cNvPr id="13408" name="Group 96"/>
          <p:cNvGrpSpPr>
            <a:grpSpLocks/>
          </p:cNvGrpSpPr>
          <p:nvPr/>
        </p:nvGrpSpPr>
        <p:grpSpPr bwMode="auto">
          <a:xfrm>
            <a:off x="2055812" y="3186770"/>
            <a:ext cx="8003802" cy="3048000"/>
            <a:chOff x="317" y="1795"/>
            <a:chExt cx="5714" cy="2176"/>
          </a:xfrm>
        </p:grpSpPr>
        <p:sp>
          <p:nvSpPr>
            <p:cNvPr id="13314" name="Line 2"/>
            <p:cNvSpPr>
              <a:spLocks noChangeShapeType="1"/>
            </p:cNvSpPr>
            <p:nvPr/>
          </p:nvSpPr>
          <p:spPr bwMode="auto">
            <a:xfrm>
              <a:off x="3274" y="2992"/>
              <a:ext cx="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3315" name="Line 3"/>
            <p:cNvSpPr>
              <a:spLocks noChangeShapeType="1"/>
            </p:cNvSpPr>
            <p:nvPr/>
          </p:nvSpPr>
          <p:spPr bwMode="auto">
            <a:xfrm>
              <a:off x="1267" y="2448"/>
              <a:ext cx="0" cy="114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3317" name="Text Box 5"/>
            <p:cNvSpPr txBox="1">
              <a:spLocks noChangeArrowheads="1"/>
            </p:cNvSpPr>
            <p:nvPr/>
          </p:nvSpPr>
          <p:spPr bwMode="auto">
            <a:xfrm>
              <a:off x="317" y="2013"/>
              <a:ext cx="445" cy="2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a:latin typeface="Arial" panose="020B0604020202020204" pitchFamily="34" charset="0"/>
                </a:rPr>
                <a:t>Read</a:t>
              </a:r>
            </a:p>
            <a:p>
              <a:r>
                <a:rPr lang="en-US" altLang="en-US" sz="971">
                  <a:latin typeface="Arial" panose="020B0604020202020204" pitchFamily="34" charset="0"/>
                </a:rPr>
                <a:t>address</a:t>
              </a:r>
            </a:p>
          </p:txBody>
        </p:sp>
        <p:sp>
          <p:nvSpPr>
            <p:cNvPr id="13318" name="Text Box 6"/>
            <p:cNvSpPr txBox="1">
              <a:spLocks noChangeArrowheads="1"/>
            </p:cNvSpPr>
            <p:nvPr/>
          </p:nvSpPr>
          <p:spPr bwMode="auto">
            <a:xfrm>
              <a:off x="472" y="2394"/>
              <a:ext cx="587" cy="2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971" b="1">
                  <a:latin typeface="Arial" panose="020B0604020202020204" pitchFamily="34" charset="0"/>
                </a:rPr>
                <a:t>Instruction</a:t>
              </a:r>
            </a:p>
            <a:p>
              <a:pPr algn="ctr"/>
              <a:r>
                <a:rPr lang="en-US" altLang="en-US" sz="971" b="1">
                  <a:latin typeface="Arial" panose="020B0604020202020204" pitchFamily="34" charset="0"/>
                </a:rPr>
                <a:t>memory</a:t>
              </a:r>
            </a:p>
          </p:txBody>
        </p:sp>
        <p:sp>
          <p:nvSpPr>
            <p:cNvPr id="13319" name="Text Box 7"/>
            <p:cNvSpPr txBox="1">
              <a:spLocks noChangeArrowheads="1"/>
            </p:cNvSpPr>
            <p:nvPr/>
          </p:nvSpPr>
          <p:spPr bwMode="auto">
            <a:xfrm>
              <a:off x="625" y="2013"/>
              <a:ext cx="540" cy="2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pPr algn="r"/>
              <a:r>
                <a:rPr lang="en-US" altLang="en-US" sz="971" dirty="0">
                  <a:latin typeface="Arial" panose="020B0604020202020204" pitchFamily="34" charset="0"/>
                </a:rPr>
                <a:t>Instruction</a:t>
              </a:r>
            </a:p>
            <a:p>
              <a:pPr algn="r"/>
              <a:r>
                <a:rPr lang="en-US" altLang="en-US" sz="971" dirty="0">
                  <a:latin typeface="Arial" panose="020B0604020202020204" pitchFamily="34" charset="0"/>
                </a:rPr>
                <a:t>[31-0]</a:t>
              </a:r>
            </a:p>
          </p:txBody>
        </p:sp>
        <p:sp>
          <p:nvSpPr>
            <p:cNvPr id="13320" name="Rectangle 8"/>
            <p:cNvSpPr>
              <a:spLocks noChangeArrowheads="1"/>
            </p:cNvSpPr>
            <p:nvPr/>
          </p:nvSpPr>
          <p:spPr bwMode="auto">
            <a:xfrm>
              <a:off x="317" y="2013"/>
              <a:ext cx="845" cy="816"/>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3321" name="Line 9"/>
            <p:cNvSpPr>
              <a:spLocks noChangeShapeType="1"/>
            </p:cNvSpPr>
            <p:nvPr/>
          </p:nvSpPr>
          <p:spPr bwMode="auto">
            <a:xfrm>
              <a:off x="5386" y="2339"/>
              <a:ext cx="264"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3322" name="Line 10"/>
            <p:cNvSpPr>
              <a:spLocks noChangeShapeType="1"/>
            </p:cNvSpPr>
            <p:nvPr/>
          </p:nvSpPr>
          <p:spPr bwMode="auto">
            <a:xfrm>
              <a:off x="4277" y="2611"/>
              <a:ext cx="317"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3323" name="Line 11"/>
            <p:cNvSpPr>
              <a:spLocks noChangeShapeType="1"/>
            </p:cNvSpPr>
            <p:nvPr/>
          </p:nvSpPr>
          <p:spPr bwMode="auto">
            <a:xfrm>
              <a:off x="4382" y="2339"/>
              <a:ext cx="212"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3324" name="Line 12"/>
            <p:cNvSpPr>
              <a:spLocks noChangeShapeType="1"/>
            </p:cNvSpPr>
            <p:nvPr/>
          </p:nvSpPr>
          <p:spPr bwMode="auto">
            <a:xfrm>
              <a:off x="5491" y="2774"/>
              <a:ext cx="159"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3325" name="Line 13"/>
            <p:cNvSpPr>
              <a:spLocks noChangeShapeType="1"/>
            </p:cNvSpPr>
            <p:nvPr/>
          </p:nvSpPr>
          <p:spPr bwMode="auto">
            <a:xfrm>
              <a:off x="4382" y="2339"/>
              <a:ext cx="0" cy="108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3326" name="Line 14"/>
            <p:cNvSpPr>
              <a:spLocks noChangeShapeType="1"/>
            </p:cNvSpPr>
            <p:nvPr/>
          </p:nvSpPr>
          <p:spPr bwMode="auto">
            <a:xfrm>
              <a:off x="4382" y="3427"/>
              <a:ext cx="1109"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3327" name="Line 15"/>
            <p:cNvSpPr>
              <a:spLocks noChangeShapeType="1"/>
            </p:cNvSpPr>
            <p:nvPr/>
          </p:nvSpPr>
          <p:spPr bwMode="auto">
            <a:xfrm flipV="1">
              <a:off x="5491" y="2774"/>
              <a:ext cx="0" cy="653"/>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3328" name="AutoShape 16"/>
            <p:cNvSpPr>
              <a:spLocks noChangeArrowheads="1"/>
            </p:cNvSpPr>
            <p:nvPr/>
          </p:nvSpPr>
          <p:spPr bwMode="auto">
            <a:xfrm>
              <a:off x="4353" y="2584"/>
              <a:ext cx="53" cy="54"/>
            </a:xfrm>
            <a:prstGeom prst="octagon">
              <a:avLst>
                <a:gd name="adj" fmla="val 29287"/>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3329" name="Line 17"/>
            <p:cNvSpPr>
              <a:spLocks noChangeShapeType="1"/>
            </p:cNvSpPr>
            <p:nvPr/>
          </p:nvSpPr>
          <p:spPr bwMode="auto">
            <a:xfrm>
              <a:off x="5808" y="2557"/>
              <a:ext cx="158"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3330" name="Line 18"/>
            <p:cNvSpPr>
              <a:spLocks noChangeShapeType="1"/>
            </p:cNvSpPr>
            <p:nvPr/>
          </p:nvSpPr>
          <p:spPr bwMode="auto">
            <a:xfrm>
              <a:off x="5966" y="2557"/>
              <a:ext cx="0" cy="1414"/>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3331" name="Line 19"/>
            <p:cNvSpPr>
              <a:spLocks noChangeShapeType="1"/>
            </p:cNvSpPr>
            <p:nvPr/>
          </p:nvSpPr>
          <p:spPr bwMode="auto">
            <a:xfrm flipH="1">
              <a:off x="1954" y="3971"/>
              <a:ext cx="4012"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3332" name="Line 20"/>
            <p:cNvSpPr>
              <a:spLocks noChangeShapeType="1"/>
            </p:cNvSpPr>
            <p:nvPr/>
          </p:nvSpPr>
          <p:spPr bwMode="auto">
            <a:xfrm flipV="1">
              <a:off x="1954" y="2992"/>
              <a:ext cx="0" cy="979"/>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3333" name="Line 21"/>
            <p:cNvSpPr>
              <a:spLocks noChangeShapeType="1"/>
            </p:cNvSpPr>
            <p:nvPr/>
          </p:nvSpPr>
          <p:spPr bwMode="auto">
            <a:xfrm>
              <a:off x="1954" y="2992"/>
              <a:ext cx="158"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3334" name="Text Box 22"/>
            <p:cNvSpPr txBox="1">
              <a:spLocks noChangeArrowheads="1"/>
            </p:cNvSpPr>
            <p:nvPr/>
          </p:nvSpPr>
          <p:spPr bwMode="auto">
            <a:xfrm>
              <a:off x="4594" y="2230"/>
              <a:ext cx="445" cy="2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a:latin typeface="Arial" panose="020B0604020202020204" pitchFamily="34" charset="0"/>
                </a:rPr>
                <a:t>Read</a:t>
              </a:r>
            </a:p>
            <a:p>
              <a:r>
                <a:rPr lang="en-US" altLang="en-US" sz="971">
                  <a:latin typeface="Arial" panose="020B0604020202020204" pitchFamily="34" charset="0"/>
                </a:rPr>
                <a:t>address</a:t>
              </a:r>
            </a:p>
          </p:txBody>
        </p:sp>
        <p:sp>
          <p:nvSpPr>
            <p:cNvPr id="13335" name="Text Box 23"/>
            <p:cNvSpPr txBox="1">
              <a:spLocks noChangeArrowheads="1"/>
            </p:cNvSpPr>
            <p:nvPr/>
          </p:nvSpPr>
          <p:spPr bwMode="auto">
            <a:xfrm>
              <a:off x="4594" y="2502"/>
              <a:ext cx="445" cy="2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a:latin typeface="Arial" panose="020B0604020202020204" pitchFamily="34" charset="0"/>
                </a:rPr>
                <a:t>Write</a:t>
              </a:r>
            </a:p>
            <a:p>
              <a:r>
                <a:rPr lang="en-US" altLang="en-US" sz="971">
                  <a:latin typeface="Arial" panose="020B0604020202020204" pitchFamily="34" charset="0"/>
                </a:rPr>
                <a:t>address</a:t>
              </a:r>
            </a:p>
          </p:txBody>
        </p:sp>
        <p:sp>
          <p:nvSpPr>
            <p:cNvPr id="13336" name="Text Box 24"/>
            <p:cNvSpPr txBox="1">
              <a:spLocks noChangeArrowheads="1"/>
            </p:cNvSpPr>
            <p:nvPr/>
          </p:nvSpPr>
          <p:spPr bwMode="auto">
            <a:xfrm>
              <a:off x="4594" y="2774"/>
              <a:ext cx="337" cy="2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a:latin typeface="Arial" panose="020B0604020202020204" pitchFamily="34" charset="0"/>
                </a:rPr>
                <a:t>Write</a:t>
              </a:r>
            </a:p>
            <a:p>
              <a:r>
                <a:rPr lang="en-US" altLang="en-US" sz="971">
                  <a:latin typeface="Arial" panose="020B0604020202020204" pitchFamily="34" charset="0"/>
                </a:rPr>
                <a:t>data</a:t>
              </a:r>
            </a:p>
          </p:txBody>
        </p:sp>
        <p:sp>
          <p:nvSpPr>
            <p:cNvPr id="13337" name="Text Box 25"/>
            <p:cNvSpPr txBox="1">
              <a:spLocks noChangeArrowheads="1"/>
            </p:cNvSpPr>
            <p:nvPr/>
          </p:nvSpPr>
          <p:spPr bwMode="auto">
            <a:xfrm>
              <a:off x="4908" y="2720"/>
              <a:ext cx="474" cy="2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971" b="1">
                  <a:latin typeface="Arial" panose="020B0604020202020204" pitchFamily="34" charset="0"/>
                </a:rPr>
                <a:t>Data</a:t>
              </a:r>
            </a:p>
            <a:p>
              <a:pPr algn="ctr"/>
              <a:r>
                <a:rPr lang="en-US" altLang="en-US" sz="971" b="1">
                  <a:latin typeface="Arial" panose="020B0604020202020204" pitchFamily="34" charset="0"/>
                </a:rPr>
                <a:t>memory</a:t>
              </a:r>
            </a:p>
          </p:txBody>
        </p:sp>
        <p:sp>
          <p:nvSpPr>
            <p:cNvPr id="13338" name="Text Box 26"/>
            <p:cNvSpPr txBox="1">
              <a:spLocks noChangeArrowheads="1"/>
            </p:cNvSpPr>
            <p:nvPr/>
          </p:nvSpPr>
          <p:spPr bwMode="auto">
            <a:xfrm>
              <a:off x="5064" y="2230"/>
              <a:ext cx="341" cy="2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pPr algn="r"/>
              <a:r>
                <a:rPr lang="en-US" altLang="en-US" sz="971">
                  <a:latin typeface="Arial" panose="020B0604020202020204" pitchFamily="34" charset="0"/>
                </a:rPr>
                <a:t>Read</a:t>
              </a:r>
            </a:p>
            <a:p>
              <a:pPr algn="r"/>
              <a:r>
                <a:rPr lang="en-US" altLang="en-US" sz="971">
                  <a:latin typeface="Arial" panose="020B0604020202020204" pitchFamily="34" charset="0"/>
                </a:rPr>
                <a:t>data</a:t>
              </a:r>
            </a:p>
          </p:txBody>
        </p:sp>
        <p:sp>
          <p:nvSpPr>
            <p:cNvPr id="13339" name="Rectangle 27"/>
            <p:cNvSpPr>
              <a:spLocks noChangeArrowheads="1"/>
            </p:cNvSpPr>
            <p:nvPr/>
          </p:nvSpPr>
          <p:spPr bwMode="auto">
            <a:xfrm>
              <a:off x="4594" y="2230"/>
              <a:ext cx="792" cy="816"/>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3340" name="Line 28"/>
            <p:cNvSpPr>
              <a:spLocks noChangeShapeType="1"/>
            </p:cNvSpPr>
            <p:nvPr/>
          </p:nvSpPr>
          <p:spPr bwMode="auto">
            <a:xfrm>
              <a:off x="4963" y="2122"/>
              <a:ext cx="0" cy="108"/>
            </a:xfrm>
            <a:prstGeom prst="line">
              <a:avLst/>
            </a:prstGeom>
            <a:noFill/>
            <a:ln w="9525">
              <a:solidFill>
                <a:srgbClr val="3333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3341" name="Text Box 29"/>
            <p:cNvSpPr txBox="1">
              <a:spLocks noChangeArrowheads="1"/>
            </p:cNvSpPr>
            <p:nvPr/>
          </p:nvSpPr>
          <p:spPr bwMode="auto">
            <a:xfrm>
              <a:off x="4699" y="1958"/>
              <a:ext cx="535" cy="1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a:solidFill>
                    <a:srgbClr val="3333FF"/>
                  </a:solidFill>
                  <a:latin typeface="Arial" panose="020B0604020202020204" pitchFamily="34" charset="0"/>
                </a:rPr>
                <a:t>MemWrite</a:t>
              </a:r>
            </a:p>
          </p:txBody>
        </p:sp>
        <p:sp>
          <p:nvSpPr>
            <p:cNvPr id="13342" name="Line 30"/>
            <p:cNvSpPr>
              <a:spLocks noChangeShapeType="1"/>
            </p:cNvSpPr>
            <p:nvPr/>
          </p:nvSpPr>
          <p:spPr bwMode="auto">
            <a:xfrm>
              <a:off x="4963" y="3046"/>
              <a:ext cx="0" cy="109"/>
            </a:xfrm>
            <a:prstGeom prst="line">
              <a:avLst/>
            </a:prstGeom>
            <a:noFill/>
            <a:ln w="9525">
              <a:solidFill>
                <a:srgbClr val="3333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3343" name="Text Box 31"/>
            <p:cNvSpPr txBox="1">
              <a:spLocks noChangeArrowheads="1"/>
            </p:cNvSpPr>
            <p:nvPr/>
          </p:nvSpPr>
          <p:spPr bwMode="auto">
            <a:xfrm>
              <a:off x="4699" y="3155"/>
              <a:ext cx="539" cy="1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a:solidFill>
                    <a:srgbClr val="3333FF"/>
                  </a:solidFill>
                  <a:latin typeface="Arial" panose="020B0604020202020204" pitchFamily="34" charset="0"/>
                </a:rPr>
                <a:t>MemRead</a:t>
              </a:r>
            </a:p>
          </p:txBody>
        </p:sp>
        <p:sp>
          <p:nvSpPr>
            <p:cNvPr id="13344" name="Text Box 32"/>
            <p:cNvSpPr txBox="1">
              <a:spLocks noChangeArrowheads="1"/>
            </p:cNvSpPr>
            <p:nvPr/>
          </p:nvSpPr>
          <p:spPr bwMode="auto">
            <a:xfrm>
              <a:off x="5650" y="2238"/>
              <a:ext cx="204" cy="6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a:latin typeface="Arial" panose="020B0604020202020204" pitchFamily="34" charset="0"/>
                </a:rPr>
                <a:t>1</a:t>
              </a:r>
            </a:p>
            <a:p>
              <a:pPr>
                <a:spcBef>
                  <a:spcPct val="30000"/>
                </a:spcBef>
              </a:pPr>
              <a:r>
                <a:rPr lang="en-US" altLang="en-US" sz="971" b="1">
                  <a:latin typeface="Arial" panose="020B0604020202020204" pitchFamily="34" charset="0"/>
                </a:rPr>
                <a:t>M</a:t>
              </a:r>
            </a:p>
            <a:p>
              <a:pPr>
                <a:lnSpc>
                  <a:spcPct val="90000"/>
                </a:lnSpc>
              </a:pPr>
              <a:r>
                <a:rPr lang="en-US" altLang="en-US" sz="971" b="1">
                  <a:latin typeface="Arial" panose="020B0604020202020204" pitchFamily="34" charset="0"/>
                </a:rPr>
                <a:t>u</a:t>
              </a:r>
            </a:p>
            <a:p>
              <a:pPr>
                <a:lnSpc>
                  <a:spcPct val="90000"/>
                </a:lnSpc>
              </a:pPr>
              <a:r>
                <a:rPr lang="en-US" altLang="en-US" sz="971" b="1">
                  <a:latin typeface="Arial" panose="020B0604020202020204" pitchFamily="34" charset="0"/>
                </a:rPr>
                <a:t>x</a:t>
              </a:r>
            </a:p>
            <a:p>
              <a:pPr>
                <a:spcBef>
                  <a:spcPct val="30000"/>
                </a:spcBef>
              </a:pPr>
              <a:r>
                <a:rPr lang="en-US" altLang="en-US" sz="971">
                  <a:latin typeface="Arial" panose="020B0604020202020204" pitchFamily="34" charset="0"/>
                </a:rPr>
                <a:t>0</a:t>
              </a:r>
            </a:p>
          </p:txBody>
        </p:sp>
        <p:sp>
          <p:nvSpPr>
            <p:cNvPr id="13345" name="AutoShape 33"/>
            <p:cNvSpPr>
              <a:spLocks noChangeArrowheads="1"/>
            </p:cNvSpPr>
            <p:nvPr/>
          </p:nvSpPr>
          <p:spPr bwMode="auto">
            <a:xfrm>
              <a:off x="5657" y="2230"/>
              <a:ext cx="159" cy="653"/>
            </a:xfrm>
            <a:prstGeom prst="roundRect">
              <a:avLst>
                <a:gd name="adj"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3346" name="Text Box 34"/>
            <p:cNvSpPr txBox="1">
              <a:spLocks noChangeArrowheads="1"/>
            </p:cNvSpPr>
            <p:nvPr/>
          </p:nvSpPr>
          <p:spPr bwMode="auto">
            <a:xfrm>
              <a:off x="5438" y="1950"/>
              <a:ext cx="593" cy="1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a:solidFill>
                    <a:srgbClr val="3333FF"/>
                  </a:solidFill>
                  <a:latin typeface="Arial" panose="020B0604020202020204" pitchFamily="34" charset="0"/>
                </a:rPr>
                <a:t>MemToReg</a:t>
              </a:r>
            </a:p>
          </p:txBody>
        </p:sp>
        <p:sp>
          <p:nvSpPr>
            <p:cNvPr id="13347" name="Line 35"/>
            <p:cNvSpPr>
              <a:spLocks noChangeShapeType="1"/>
            </p:cNvSpPr>
            <p:nvPr/>
          </p:nvSpPr>
          <p:spPr bwMode="auto">
            <a:xfrm>
              <a:off x="5724" y="2122"/>
              <a:ext cx="0" cy="108"/>
            </a:xfrm>
            <a:prstGeom prst="line">
              <a:avLst/>
            </a:prstGeom>
            <a:noFill/>
            <a:ln w="9525">
              <a:solidFill>
                <a:srgbClr val="3333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3348" name="Line 36"/>
            <p:cNvSpPr>
              <a:spLocks noChangeShapeType="1"/>
            </p:cNvSpPr>
            <p:nvPr/>
          </p:nvSpPr>
          <p:spPr bwMode="auto">
            <a:xfrm flipV="1">
              <a:off x="3168" y="2557"/>
              <a:ext cx="0" cy="87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3349" name="Line 37"/>
            <p:cNvSpPr>
              <a:spLocks noChangeShapeType="1"/>
            </p:cNvSpPr>
            <p:nvPr/>
          </p:nvSpPr>
          <p:spPr bwMode="auto">
            <a:xfrm>
              <a:off x="3062" y="2557"/>
              <a:ext cx="37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3350" name="Line 38"/>
            <p:cNvSpPr>
              <a:spLocks noChangeShapeType="1"/>
            </p:cNvSpPr>
            <p:nvPr/>
          </p:nvSpPr>
          <p:spPr bwMode="auto">
            <a:xfrm flipV="1">
              <a:off x="4277" y="2883"/>
              <a:ext cx="0" cy="544"/>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3351" name="Line 39"/>
            <p:cNvSpPr>
              <a:spLocks noChangeShapeType="1"/>
            </p:cNvSpPr>
            <p:nvPr/>
          </p:nvSpPr>
          <p:spPr bwMode="auto">
            <a:xfrm flipH="1">
              <a:off x="3168" y="3427"/>
              <a:ext cx="1109"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3352" name="Line 40"/>
            <p:cNvSpPr>
              <a:spLocks noChangeShapeType="1"/>
            </p:cNvSpPr>
            <p:nvPr/>
          </p:nvSpPr>
          <p:spPr bwMode="auto">
            <a:xfrm>
              <a:off x="4277" y="2883"/>
              <a:ext cx="317"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3353" name="AutoShape 41"/>
            <p:cNvSpPr>
              <a:spLocks noChangeArrowheads="1"/>
            </p:cNvSpPr>
            <p:nvPr/>
          </p:nvSpPr>
          <p:spPr bwMode="auto">
            <a:xfrm>
              <a:off x="3147" y="2527"/>
              <a:ext cx="53" cy="55"/>
            </a:xfrm>
            <a:prstGeom prst="octagon">
              <a:avLst>
                <a:gd name="adj" fmla="val 29287"/>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3354" name="Text Box 42"/>
            <p:cNvSpPr txBox="1">
              <a:spLocks noChangeArrowheads="1"/>
            </p:cNvSpPr>
            <p:nvPr/>
          </p:nvSpPr>
          <p:spPr bwMode="auto">
            <a:xfrm>
              <a:off x="2690" y="3427"/>
              <a:ext cx="415" cy="2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971" b="1">
                  <a:latin typeface="Arial" panose="020B0604020202020204" pitchFamily="34" charset="0"/>
                </a:rPr>
                <a:t>Sign</a:t>
              </a:r>
            </a:p>
            <a:p>
              <a:pPr algn="ctr"/>
              <a:r>
                <a:rPr lang="en-US" altLang="en-US" sz="971" b="1">
                  <a:latin typeface="Arial" panose="020B0604020202020204" pitchFamily="34" charset="0"/>
                </a:rPr>
                <a:t>extend</a:t>
              </a:r>
            </a:p>
          </p:txBody>
        </p:sp>
        <p:sp>
          <p:nvSpPr>
            <p:cNvPr id="13355" name="Oval 43"/>
            <p:cNvSpPr>
              <a:spLocks noChangeArrowheads="1"/>
            </p:cNvSpPr>
            <p:nvPr/>
          </p:nvSpPr>
          <p:spPr bwMode="auto">
            <a:xfrm>
              <a:off x="2736" y="3318"/>
              <a:ext cx="317" cy="544"/>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3356" name="Line 44"/>
            <p:cNvSpPr>
              <a:spLocks noChangeShapeType="1"/>
            </p:cNvSpPr>
            <p:nvPr/>
          </p:nvSpPr>
          <p:spPr bwMode="auto">
            <a:xfrm>
              <a:off x="3062" y="2230"/>
              <a:ext cx="687" cy="0"/>
            </a:xfrm>
            <a:prstGeom prst="line">
              <a:avLst/>
            </a:prstGeom>
            <a:noFill/>
            <a:ln w="28575">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3357" name="Line 45"/>
            <p:cNvSpPr>
              <a:spLocks noChangeShapeType="1"/>
            </p:cNvSpPr>
            <p:nvPr/>
          </p:nvSpPr>
          <p:spPr bwMode="auto">
            <a:xfrm>
              <a:off x="3274" y="2992"/>
              <a:ext cx="158" cy="0"/>
            </a:xfrm>
            <a:prstGeom prst="line">
              <a:avLst/>
            </a:prstGeom>
            <a:noFill/>
            <a:ln w="28575">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3358" name="Line 46"/>
            <p:cNvSpPr>
              <a:spLocks noChangeShapeType="1"/>
            </p:cNvSpPr>
            <p:nvPr/>
          </p:nvSpPr>
          <p:spPr bwMode="auto">
            <a:xfrm>
              <a:off x="3274" y="2992"/>
              <a:ext cx="0" cy="598"/>
            </a:xfrm>
            <a:prstGeom prst="line">
              <a:avLst/>
            </a:prstGeom>
            <a:noFill/>
            <a:ln w="28575">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3359" name="Line 47"/>
            <p:cNvSpPr>
              <a:spLocks noChangeShapeType="1"/>
            </p:cNvSpPr>
            <p:nvPr/>
          </p:nvSpPr>
          <p:spPr bwMode="auto">
            <a:xfrm flipH="1">
              <a:off x="3062" y="3590"/>
              <a:ext cx="212" cy="0"/>
            </a:xfrm>
            <a:prstGeom prst="line">
              <a:avLst/>
            </a:prstGeom>
            <a:noFill/>
            <a:ln w="28575">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3360" name="Text Box 48"/>
            <p:cNvSpPr txBox="1">
              <a:spLocks noChangeArrowheads="1"/>
            </p:cNvSpPr>
            <p:nvPr/>
          </p:nvSpPr>
          <p:spPr bwMode="auto">
            <a:xfrm>
              <a:off x="3432" y="2456"/>
              <a:ext cx="204" cy="6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a:solidFill>
                    <a:srgbClr val="FF3300"/>
                  </a:solidFill>
                  <a:latin typeface="Arial" panose="020B0604020202020204" pitchFamily="34" charset="0"/>
                </a:rPr>
                <a:t>0</a:t>
              </a:r>
            </a:p>
            <a:p>
              <a:pPr>
                <a:spcBef>
                  <a:spcPct val="30000"/>
                </a:spcBef>
              </a:pPr>
              <a:r>
                <a:rPr lang="en-US" altLang="en-US" sz="971" b="1">
                  <a:solidFill>
                    <a:srgbClr val="FF3300"/>
                  </a:solidFill>
                  <a:latin typeface="Arial" panose="020B0604020202020204" pitchFamily="34" charset="0"/>
                </a:rPr>
                <a:t>M</a:t>
              </a:r>
            </a:p>
            <a:p>
              <a:pPr>
                <a:lnSpc>
                  <a:spcPct val="90000"/>
                </a:lnSpc>
              </a:pPr>
              <a:r>
                <a:rPr lang="en-US" altLang="en-US" sz="971" b="1">
                  <a:solidFill>
                    <a:srgbClr val="FF3300"/>
                  </a:solidFill>
                  <a:latin typeface="Arial" panose="020B0604020202020204" pitchFamily="34" charset="0"/>
                </a:rPr>
                <a:t>u</a:t>
              </a:r>
            </a:p>
            <a:p>
              <a:pPr>
                <a:lnSpc>
                  <a:spcPct val="90000"/>
                </a:lnSpc>
              </a:pPr>
              <a:r>
                <a:rPr lang="en-US" altLang="en-US" sz="971" b="1">
                  <a:solidFill>
                    <a:srgbClr val="FF3300"/>
                  </a:solidFill>
                  <a:latin typeface="Arial" panose="020B0604020202020204" pitchFamily="34" charset="0"/>
                </a:rPr>
                <a:t>x</a:t>
              </a:r>
            </a:p>
            <a:p>
              <a:pPr>
                <a:spcBef>
                  <a:spcPct val="30000"/>
                </a:spcBef>
              </a:pPr>
              <a:r>
                <a:rPr lang="en-US" altLang="en-US" sz="971">
                  <a:solidFill>
                    <a:srgbClr val="FF3300"/>
                  </a:solidFill>
                  <a:latin typeface="Arial" panose="020B0604020202020204" pitchFamily="34" charset="0"/>
                </a:rPr>
                <a:t>1</a:t>
              </a:r>
            </a:p>
          </p:txBody>
        </p:sp>
        <p:sp>
          <p:nvSpPr>
            <p:cNvPr id="13361" name="AutoShape 49"/>
            <p:cNvSpPr>
              <a:spLocks noChangeArrowheads="1"/>
            </p:cNvSpPr>
            <p:nvPr/>
          </p:nvSpPr>
          <p:spPr bwMode="auto">
            <a:xfrm>
              <a:off x="3440" y="2448"/>
              <a:ext cx="158" cy="653"/>
            </a:xfrm>
            <a:prstGeom prst="roundRect">
              <a:avLst>
                <a:gd name="adj" fmla="val 50000"/>
              </a:avLst>
            </a:prstGeom>
            <a:noFill/>
            <a:ln w="9525">
              <a:solidFill>
                <a:srgbClr val="FF33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3362" name="Line 50"/>
            <p:cNvSpPr>
              <a:spLocks noChangeShapeType="1"/>
            </p:cNvSpPr>
            <p:nvPr/>
          </p:nvSpPr>
          <p:spPr bwMode="auto">
            <a:xfrm>
              <a:off x="3522" y="3101"/>
              <a:ext cx="0" cy="109"/>
            </a:xfrm>
            <a:prstGeom prst="line">
              <a:avLst/>
            </a:prstGeom>
            <a:noFill/>
            <a:ln w="9525">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3363" name="Text Box 51"/>
            <p:cNvSpPr txBox="1">
              <a:spLocks noChangeArrowheads="1"/>
            </p:cNvSpPr>
            <p:nvPr/>
          </p:nvSpPr>
          <p:spPr bwMode="auto">
            <a:xfrm>
              <a:off x="3326" y="3210"/>
              <a:ext cx="436" cy="1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a:solidFill>
                    <a:srgbClr val="FF3300"/>
                  </a:solidFill>
                  <a:latin typeface="Arial" panose="020B0604020202020204" pitchFamily="34" charset="0"/>
                </a:rPr>
                <a:t>ALUSrc</a:t>
              </a:r>
            </a:p>
          </p:txBody>
        </p:sp>
        <p:sp>
          <p:nvSpPr>
            <p:cNvPr id="13364" name="Line 52"/>
            <p:cNvSpPr>
              <a:spLocks noChangeShapeType="1"/>
            </p:cNvSpPr>
            <p:nvPr/>
          </p:nvSpPr>
          <p:spPr bwMode="auto">
            <a:xfrm>
              <a:off x="3749" y="2067"/>
              <a:ext cx="0" cy="327"/>
            </a:xfrm>
            <a:prstGeom prst="line">
              <a:avLst/>
            </a:prstGeom>
            <a:noFill/>
            <a:ln w="9525">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63500" dir="8587806" algn="ctr" rotWithShape="0">
                      <a:schemeClr val="bg2"/>
                    </a:outerShdw>
                  </a:effectLst>
                </a14:hiddenEffects>
              </a:ext>
            </a:extLst>
          </p:spPr>
          <p:txBody>
            <a:bodyPr wrap="none" anchor="ctr"/>
            <a:lstStyle/>
            <a:p>
              <a:endParaRPr lang="en-IE" sz="1588"/>
            </a:p>
          </p:txBody>
        </p:sp>
        <p:sp>
          <p:nvSpPr>
            <p:cNvPr id="13365" name="Line 53"/>
            <p:cNvSpPr>
              <a:spLocks noChangeShapeType="1"/>
            </p:cNvSpPr>
            <p:nvPr/>
          </p:nvSpPr>
          <p:spPr bwMode="auto">
            <a:xfrm>
              <a:off x="3749" y="2611"/>
              <a:ext cx="0" cy="327"/>
            </a:xfrm>
            <a:prstGeom prst="line">
              <a:avLst/>
            </a:prstGeom>
            <a:noFill/>
            <a:ln w="9525">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63500" dir="8587806" algn="ctr" rotWithShape="0">
                      <a:schemeClr val="bg2"/>
                    </a:outerShdw>
                  </a:effectLst>
                </a14:hiddenEffects>
              </a:ext>
            </a:extLst>
          </p:spPr>
          <p:txBody>
            <a:bodyPr wrap="none" anchor="ctr"/>
            <a:lstStyle/>
            <a:p>
              <a:endParaRPr lang="en-IE" sz="1588"/>
            </a:p>
          </p:txBody>
        </p:sp>
        <p:sp>
          <p:nvSpPr>
            <p:cNvPr id="13366" name="Line 54"/>
            <p:cNvSpPr>
              <a:spLocks noChangeShapeType="1"/>
            </p:cNvSpPr>
            <p:nvPr/>
          </p:nvSpPr>
          <p:spPr bwMode="auto">
            <a:xfrm>
              <a:off x="3749" y="2394"/>
              <a:ext cx="158" cy="108"/>
            </a:xfrm>
            <a:prstGeom prst="line">
              <a:avLst/>
            </a:prstGeom>
            <a:noFill/>
            <a:ln w="9525">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63500" dir="8587806" algn="ctr" rotWithShape="0">
                      <a:schemeClr val="bg2"/>
                    </a:outerShdw>
                  </a:effectLst>
                </a14:hiddenEffects>
              </a:ext>
            </a:extLst>
          </p:spPr>
          <p:txBody>
            <a:bodyPr wrap="none" anchor="ctr"/>
            <a:lstStyle/>
            <a:p>
              <a:endParaRPr lang="en-IE" sz="1588"/>
            </a:p>
          </p:txBody>
        </p:sp>
        <p:sp>
          <p:nvSpPr>
            <p:cNvPr id="13367" name="Line 55"/>
            <p:cNvSpPr>
              <a:spLocks noChangeShapeType="1"/>
            </p:cNvSpPr>
            <p:nvPr/>
          </p:nvSpPr>
          <p:spPr bwMode="auto">
            <a:xfrm flipV="1">
              <a:off x="3749" y="2502"/>
              <a:ext cx="158" cy="109"/>
            </a:xfrm>
            <a:prstGeom prst="line">
              <a:avLst/>
            </a:prstGeom>
            <a:noFill/>
            <a:ln w="9525">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63500" dir="8587806" algn="ctr" rotWithShape="0">
                      <a:schemeClr val="bg2"/>
                    </a:outerShdw>
                  </a:effectLst>
                </a14:hiddenEffects>
              </a:ext>
            </a:extLst>
          </p:spPr>
          <p:txBody>
            <a:bodyPr wrap="none" anchor="ctr"/>
            <a:lstStyle/>
            <a:p>
              <a:endParaRPr lang="en-IE" sz="1588"/>
            </a:p>
          </p:txBody>
        </p:sp>
        <p:sp>
          <p:nvSpPr>
            <p:cNvPr id="13368" name="Line 56"/>
            <p:cNvSpPr>
              <a:spLocks noChangeShapeType="1"/>
            </p:cNvSpPr>
            <p:nvPr/>
          </p:nvSpPr>
          <p:spPr bwMode="auto">
            <a:xfrm>
              <a:off x="3749" y="2067"/>
              <a:ext cx="528" cy="272"/>
            </a:xfrm>
            <a:prstGeom prst="line">
              <a:avLst/>
            </a:prstGeom>
            <a:noFill/>
            <a:ln w="9525">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63500" dir="8587806" algn="ctr" rotWithShape="0">
                      <a:schemeClr val="bg2"/>
                    </a:outerShdw>
                  </a:effectLst>
                </a14:hiddenEffects>
              </a:ext>
            </a:extLst>
          </p:spPr>
          <p:txBody>
            <a:bodyPr wrap="none" anchor="ctr"/>
            <a:lstStyle/>
            <a:p>
              <a:endParaRPr lang="en-IE" sz="1588"/>
            </a:p>
          </p:txBody>
        </p:sp>
        <p:sp>
          <p:nvSpPr>
            <p:cNvPr id="13369" name="Line 57"/>
            <p:cNvSpPr>
              <a:spLocks noChangeShapeType="1"/>
            </p:cNvSpPr>
            <p:nvPr/>
          </p:nvSpPr>
          <p:spPr bwMode="auto">
            <a:xfrm>
              <a:off x="4277" y="2339"/>
              <a:ext cx="0" cy="327"/>
            </a:xfrm>
            <a:prstGeom prst="line">
              <a:avLst/>
            </a:prstGeom>
            <a:noFill/>
            <a:ln w="9525">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63500" dir="8587806" algn="ctr" rotWithShape="0">
                      <a:schemeClr val="bg2"/>
                    </a:outerShdw>
                  </a:effectLst>
                </a14:hiddenEffects>
              </a:ext>
            </a:extLst>
          </p:spPr>
          <p:txBody>
            <a:bodyPr wrap="none" anchor="ctr"/>
            <a:lstStyle/>
            <a:p>
              <a:endParaRPr lang="en-IE" sz="1588"/>
            </a:p>
          </p:txBody>
        </p:sp>
        <p:sp>
          <p:nvSpPr>
            <p:cNvPr id="13370" name="Line 58"/>
            <p:cNvSpPr>
              <a:spLocks noChangeShapeType="1"/>
            </p:cNvSpPr>
            <p:nvPr/>
          </p:nvSpPr>
          <p:spPr bwMode="auto">
            <a:xfrm flipV="1">
              <a:off x="3749" y="2666"/>
              <a:ext cx="528" cy="272"/>
            </a:xfrm>
            <a:prstGeom prst="line">
              <a:avLst/>
            </a:prstGeom>
            <a:noFill/>
            <a:ln w="9525">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63500" dir="8587806" algn="ctr" rotWithShape="0">
                      <a:schemeClr val="bg2"/>
                    </a:outerShdw>
                  </a:effectLst>
                </a14:hiddenEffects>
              </a:ext>
            </a:extLst>
          </p:spPr>
          <p:txBody>
            <a:bodyPr wrap="none" anchor="ctr"/>
            <a:lstStyle/>
            <a:p>
              <a:endParaRPr lang="en-IE" sz="1588"/>
            </a:p>
          </p:txBody>
        </p:sp>
        <p:sp>
          <p:nvSpPr>
            <p:cNvPr id="13371" name="Text Box 59"/>
            <p:cNvSpPr txBox="1">
              <a:spLocks noChangeArrowheads="1"/>
            </p:cNvSpPr>
            <p:nvPr/>
          </p:nvSpPr>
          <p:spPr bwMode="auto">
            <a:xfrm>
              <a:off x="3902" y="2502"/>
              <a:ext cx="381" cy="1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pPr algn="r"/>
              <a:r>
                <a:rPr lang="en-US" altLang="en-US" sz="971">
                  <a:solidFill>
                    <a:srgbClr val="FF3300"/>
                  </a:solidFill>
                  <a:latin typeface="Arial" panose="020B0604020202020204" pitchFamily="34" charset="0"/>
                </a:rPr>
                <a:t>Result</a:t>
              </a:r>
            </a:p>
          </p:txBody>
        </p:sp>
        <p:sp>
          <p:nvSpPr>
            <p:cNvPr id="13372" name="Text Box 60"/>
            <p:cNvSpPr txBox="1">
              <a:spLocks noChangeArrowheads="1"/>
            </p:cNvSpPr>
            <p:nvPr/>
          </p:nvSpPr>
          <p:spPr bwMode="auto">
            <a:xfrm>
              <a:off x="3956" y="2339"/>
              <a:ext cx="312" cy="1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pPr algn="r"/>
              <a:r>
                <a:rPr lang="en-US" altLang="en-US" sz="971">
                  <a:solidFill>
                    <a:srgbClr val="FF3300"/>
                  </a:solidFill>
                  <a:latin typeface="Arial" panose="020B0604020202020204" pitchFamily="34" charset="0"/>
                </a:rPr>
                <a:t>Zero</a:t>
              </a:r>
            </a:p>
          </p:txBody>
        </p:sp>
        <p:sp>
          <p:nvSpPr>
            <p:cNvPr id="13373" name="Text Box 61"/>
            <p:cNvSpPr txBox="1">
              <a:spLocks noChangeArrowheads="1"/>
            </p:cNvSpPr>
            <p:nvPr/>
          </p:nvSpPr>
          <p:spPr bwMode="auto">
            <a:xfrm>
              <a:off x="3749" y="2230"/>
              <a:ext cx="312" cy="1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b="1">
                  <a:solidFill>
                    <a:srgbClr val="FF3300"/>
                  </a:solidFill>
                  <a:latin typeface="Arial" panose="020B0604020202020204" pitchFamily="34" charset="0"/>
                </a:rPr>
                <a:t>ALU</a:t>
              </a:r>
            </a:p>
          </p:txBody>
        </p:sp>
        <p:sp>
          <p:nvSpPr>
            <p:cNvPr id="13374" name="Line 62"/>
            <p:cNvSpPr>
              <a:spLocks noChangeShapeType="1"/>
            </p:cNvSpPr>
            <p:nvPr/>
          </p:nvSpPr>
          <p:spPr bwMode="auto">
            <a:xfrm>
              <a:off x="4066" y="2774"/>
              <a:ext cx="0" cy="109"/>
            </a:xfrm>
            <a:prstGeom prst="line">
              <a:avLst/>
            </a:prstGeom>
            <a:noFill/>
            <a:ln w="9525">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3375" name="Text Box 63"/>
            <p:cNvSpPr txBox="1">
              <a:spLocks noChangeArrowheads="1"/>
            </p:cNvSpPr>
            <p:nvPr/>
          </p:nvSpPr>
          <p:spPr bwMode="auto">
            <a:xfrm>
              <a:off x="3854" y="2883"/>
              <a:ext cx="420" cy="1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a:solidFill>
                    <a:srgbClr val="FF3300"/>
                  </a:solidFill>
                  <a:latin typeface="Arial" panose="020B0604020202020204" pitchFamily="34" charset="0"/>
                </a:rPr>
                <a:t>ALUOp</a:t>
              </a:r>
            </a:p>
          </p:txBody>
        </p:sp>
        <p:sp>
          <p:nvSpPr>
            <p:cNvPr id="13376" name="Line 64"/>
            <p:cNvSpPr>
              <a:spLocks noChangeShapeType="1"/>
            </p:cNvSpPr>
            <p:nvPr/>
          </p:nvSpPr>
          <p:spPr bwMode="auto">
            <a:xfrm>
              <a:off x="1848" y="2774"/>
              <a:ext cx="264"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3377" name="Line 65"/>
            <p:cNvSpPr>
              <a:spLocks noChangeShapeType="1"/>
            </p:cNvSpPr>
            <p:nvPr/>
          </p:nvSpPr>
          <p:spPr bwMode="auto">
            <a:xfrm>
              <a:off x="1267" y="2176"/>
              <a:ext cx="0" cy="27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3378" name="Line 66"/>
            <p:cNvSpPr>
              <a:spLocks noChangeShapeType="1"/>
            </p:cNvSpPr>
            <p:nvPr/>
          </p:nvSpPr>
          <p:spPr bwMode="auto">
            <a:xfrm>
              <a:off x="1267" y="3590"/>
              <a:ext cx="1479"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3379" name="Text Box 67"/>
            <p:cNvSpPr txBox="1">
              <a:spLocks noChangeArrowheads="1"/>
            </p:cNvSpPr>
            <p:nvPr/>
          </p:nvSpPr>
          <p:spPr bwMode="auto">
            <a:xfrm>
              <a:off x="1267" y="3427"/>
              <a:ext cx="458" cy="1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a:latin typeface="Arial" panose="020B0604020202020204" pitchFamily="34" charset="0"/>
                </a:rPr>
                <a:t>I [15 - 0]</a:t>
              </a:r>
            </a:p>
          </p:txBody>
        </p:sp>
        <p:sp>
          <p:nvSpPr>
            <p:cNvPr id="13380" name="Line 68"/>
            <p:cNvSpPr>
              <a:spLocks noChangeShapeType="1"/>
            </p:cNvSpPr>
            <p:nvPr/>
          </p:nvSpPr>
          <p:spPr bwMode="auto">
            <a:xfrm>
              <a:off x="1162" y="2176"/>
              <a:ext cx="95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3381" name="Text Box 69"/>
            <p:cNvSpPr txBox="1">
              <a:spLocks noChangeArrowheads="1"/>
            </p:cNvSpPr>
            <p:nvPr/>
          </p:nvSpPr>
          <p:spPr bwMode="auto">
            <a:xfrm>
              <a:off x="1267" y="2013"/>
              <a:ext cx="507" cy="1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a:latin typeface="Arial" panose="020B0604020202020204" pitchFamily="34" charset="0"/>
                </a:rPr>
                <a:t>I [25 - 21]</a:t>
              </a:r>
            </a:p>
          </p:txBody>
        </p:sp>
        <p:sp>
          <p:nvSpPr>
            <p:cNvPr id="13382" name="AutoShape 70"/>
            <p:cNvSpPr>
              <a:spLocks noChangeArrowheads="1"/>
            </p:cNvSpPr>
            <p:nvPr/>
          </p:nvSpPr>
          <p:spPr bwMode="auto">
            <a:xfrm>
              <a:off x="1246" y="2149"/>
              <a:ext cx="53" cy="54"/>
            </a:xfrm>
            <a:prstGeom prst="octagon">
              <a:avLst>
                <a:gd name="adj" fmla="val 29287"/>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3383" name="Text Box 71"/>
            <p:cNvSpPr txBox="1">
              <a:spLocks noChangeArrowheads="1"/>
            </p:cNvSpPr>
            <p:nvPr/>
          </p:nvSpPr>
          <p:spPr bwMode="auto">
            <a:xfrm>
              <a:off x="1267" y="2285"/>
              <a:ext cx="507" cy="1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a:latin typeface="Arial" panose="020B0604020202020204" pitchFamily="34" charset="0"/>
                </a:rPr>
                <a:t>I [20 - 16]</a:t>
              </a:r>
            </a:p>
          </p:txBody>
        </p:sp>
        <p:sp>
          <p:nvSpPr>
            <p:cNvPr id="13384" name="Line 72"/>
            <p:cNvSpPr>
              <a:spLocks noChangeShapeType="1"/>
            </p:cNvSpPr>
            <p:nvPr/>
          </p:nvSpPr>
          <p:spPr bwMode="auto">
            <a:xfrm>
              <a:off x="1267" y="2448"/>
              <a:ext cx="845"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3385" name="AutoShape 73"/>
            <p:cNvSpPr>
              <a:spLocks noChangeArrowheads="1"/>
            </p:cNvSpPr>
            <p:nvPr/>
          </p:nvSpPr>
          <p:spPr bwMode="auto">
            <a:xfrm>
              <a:off x="1245" y="2419"/>
              <a:ext cx="53" cy="54"/>
            </a:xfrm>
            <a:prstGeom prst="octagon">
              <a:avLst>
                <a:gd name="adj" fmla="val 29287"/>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3386" name="Line 74"/>
            <p:cNvSpPr>
              <a:spLocks noChangeShapeType="1"/>
            </p:cNvSpPr>
            <p:nvPr/>
          </p:nvSpPr>
          <p:spPr bwMode="auto">
            <a:xfrm>
              <a:off x="1267" y="3046"/>
              <a:ext cx="423"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3387" name="Text Box 75"/>
            <p:cNvSpPr txBox="1">
              <a:spLocks noChangeArrowheads="1"/>
            </p:cNvSpPr>
            <p:nvPr/>
          </p:nvSpPr>
          <p:spPr bwMode="auto">
            <a:xfrm>
              <a:off x="1252" y="2883"/>
              <a:ext cx="507" cy="1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a:latin typeface="Arial" panose="020B0604020202020204" pitchFamily="34" charset="0"/>
                </a:rPr>
                <a:t>I [15 - 11]</a:t>
              </a:r>
            </a:p>
          </p:txBody>
        </p:sp>
        <p:sp>
          <p:nvSpPr>
            <p:cNvPr id="13388" name="AutoShape 76"/>
            <p:cNvSpPr>
              <a:spLocks noChangeArrowheads="1"/>
            </p:cNvSpPr>
            <p:nvPr/>
          </p:nvSpPr>
          <p:spPr bwMode="auto">
            <a:xfrm>
              <a:off x="1244" y="3020"/>
              <a:ext cx="53" cy="55"/>
            </a:xfrm>
            <a:prstGeom prst="octagon">
              <a:avLst>
                <a:gd name="adj" fmla="val 29287"/>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3389" name="Text Box 77"/>
            <p:cNvSpPr txBox="1">
              <a:spLocks noChangeArrowheads="1"/>
            </p:cNvSpPr>
            <p:nvPr/>
          </p:nvSpPr>
          <p:spPr bwMode="auto">
            <a:xfrm>
              <a:off x="1690" y="2510"/>
              <a:ext cx="204" cy="6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a:latin typeface="Arial" panose="020B0604020202020204" pitchFamily="34" charset="0"/>
                </a:rPr>
                <a:t>0</a:t>
              </a:r>
            </a:p>
            <a:p>
              <a:pPr>
                <a:spcBef>
                  <a:spcPct val="30000"/>
                </a:spcBef>
              </a:pPr>
              <a:r>
                <a:rPr lang="en-US" altLang="en-US" sz="971" b="1">
                  <a:latin typeface="Arial" panose="020B0604020202020204" pitchFamily="34" charset="0"/>
                </a:rPr>
                <a:t>M</a:t>
              </a:r>
            </a:p>
            <a:p>
              <a:pPr>
                <a:lnSpc>
                  <a:spcPct val="90000"/>
                </a:lnSpc>
              </a:pPr>
              <a:r>
                <a:rPr lang="en-US" altLang="en-US" sz="971" b="1">
                  <a:latin typeface="Arial" panose="020B0604020202020204" pitchFamily="34" charset="0"/>
                </a:rPr>
                <a:t>u</a:t>
              </a:r>
            </a:p>
            <a:p>
              <a:pPr>
                <a:lnSpc>
                  <a:spcPct val="90000"/>
                </a:lnSpc>
              </a:pPr>
              <a:r>
                <a:rPr lang="en-US" altLang="en-US" sz="971" b="1">
                  <a:latin typeface="Arial" panose="020B0604020202020204" pitchFamily="34" charset="0"/>
                </a:rPr>
                <a:t>x</a:t>
              </a:r>
            </a:p>
            <a:p>
              <a:pPr>
                <a:spcBef>
                  <a:spcPct val="30000"/>
                </a:spcBef>
              </a:pPr>
              <a:r>
                <a:rPr lang="en-US" altLang="en-US" sz="971">
                  <a:latin typeface="Arial" panose="020B0604020202020204" pitchFamily="34" charset="0"/>
                </a:rPr>
                <a:t>1</a:t>
              </a:r>
            </a:p>
          </p:txBody>
        </p:sp>
        <p:sp>
          <p:nvSpPr>
            <p:cNvPr id="13390" name="AutoShape 78"/>
            <p:cNvSpPr>
              <a:spLocks noChangeArrowheads="1"/>
            </p:cNvSpPr>
            <p:nvPr/>
          </p:nvSpPr>
          <p:spPr bwMode="auto">
            <a:xfrm>
              <a:off x="1697" y="2502"/>
              <a:ext cx="159" cy="653"/>
            </a:xfrm>
            <a:prstGeom prst="roundRect">
              <a:avLst>
                <a:gd name="adj"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3391" name="Line 79"/>
            <p:cNvSpPr>
              <a:spLocks noChangeShapeType="1"/>
            </p:cNvSpPr>
            <p:nvPr/>
          </p:nvSpPr>
          <p:spPr bwMode="auto">
            <a:xfrm>
              <a:off x="1772" y="3155"/>
              <a:ext cx="0" cy="109"/>
            </a:xfrm>
            <a:prstGeom prst="line">
              <a:avLst/>
            </a:prstGeom>
            <a:noFill/>
            <a:ln w="9525">
              <a:solidFill>
                <a:srgbClr val="3333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3392" name="Text Box 80"/>
            <p:cNvSpPr txBox="1">
              <a:spLocks noChangeArrowheads="1"/>
            </p:cNvSpPr>
            <p:nvPr/>
          </p:nvSpPr>
          <p:spPr bwMode="auto">
            <a:xfrm>
              <a:off x="1531" y="3264"/>
              <a:ext cx="426" cy="1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a:solidFill>
                    <a:srgbClr val="3333FF"/>
                  </a:solidFill>
                  <a:latin typeface="Arial" panose="020B0604020202020204" pitchFamily="34" charset="0"/>
                </a:rPr>
                <a:t>RegDst</a:t>
              </a:r>
            </a:p>
          </p:txBody>
        </p:sp>
        <p:sp>
          <p:nvSpPr>
            <p:cNvPr id="13393" name="Text Box 81"/>
            <p:cNvSpPr txBox="1">
              <a:spLocks noChangeArrowheads="1"/>
            </p:cNvSpPr>
            <p:nvPr/>
          </p:nvSpPr>
          <p:spPr bwMode="auto">
            <a:xfrm>
              <a:off x="2112" y="2067"/>
              <a:ext cx="500" cy="2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a:latin typeface="Arial" panose="020B0604020202020204" pitchFamily="34" charset="0"/>
                </a:rPr>
                <a:t>Read</a:t>
              </a:r>
            </a:p>
            <a:p>
              <a:r>
                <a:rPr lang="en-US" altLang="en-US" sz="971">
                  <a:latin typeface="Arial" panose="020B0604020202020204" pitchFamily="34" charset="0"/>
                </a:rPr>
                <a:t>register 1</a:t>
              </a:r>
            </a:p>
          </p:txBody>
        </p:sp>
        <p:sp>
          <p:nvSpPr>
            <p:cNvPr id="13394" name="Text Box 82"/>
            <p:cNvSpPr txBox="1">
              <a:spLocks noChangeArrowheads="1"/>
            </p:cNvSpPr>
            <p:nvPr/>
          </p:nvSpPr>
          <p:spPr bwMode="auto">
            <a:xfrm>
              <a:off x="2123" y="2352"/>
              <a:ext cx="500" cy="2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a:latin typeface="Arial" panose="020B0604020202020204" pitchFamily="34" charset="0"/>
                </a:rPr>
                <a:t>Read</a:t>
              </a:r>
            </a:p>
            <a:p>
              <a:r>
                <a:rPr lang="en-US" altLang="en-US" sz="971">
                  <a:latin typeface="Arial" panose="020B0604020202020204" pitchFamily="34" charset="0"/>
                </a:rPr>
                <a:t>register 2</a:t>
              </a:r>
            </a:p>
          </p:txBody>
        </p:sp>
        <p:sp>
          <p:nvSpPr>
            <p:cNvPr id="13395" name="Text Box 83"/>
            <p:cNvSpPr txBox="1">
              <a:spLocks noChangeArrowheads="1"/>
            </p:cNvSpPr>
            <p:nvPr/>
          </p:nvSpPr>
          <p:spPr bwMode="auto">
            <a:xfrm>
              <a:off x="2123" y="2624"/>
              <a:ext cx="426" cy="2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a:latin typeface="Arial" panose="020B0604020202020204" pitchFamily="34" charset="0"/>
                </a:rPr>
                <a:t>Write</a:t>
              </a:r>
            </a:p>
            <a:p>
              <a:r>
                <a:rPr lang="en-US" altLang="en-US" sz="971">
                  <a:latin typeface="Arial" panose="020B0604020202020204" pitchFamily="34" charset="0"/>
                </a:rPr>
                <a:t>register</a:t>
              </a:r>
            </a:p>
          </p:txBody>
        </p:sp>
        <p:sp>
          <p:nvSpPr>
            <p:cNvPr id="13396" name="Text Box 84"/>
            <p:cNvSpPr txBox="1">
              <a:spLocks noChangeArrowheads="1"/>
            </p:cNvSpPr>
            <p:nvPr/>
          </p:nvSpPr>
          <p:spPr bwMode="auto">
            <a:xfrm>
              <a:off x="2123" y="2896"/>
              <a:ext cx="337" cy="2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a:latin typeface="Arial" panose="020B0604020202020204" pitchFamily="34" charset="0"/>
                </a:rPr>
                <a:t>Write</a:t>
              </a:r>
            </a:p>
            <a:p>
              <a:r>
                <a:rPr lang="en-US" altLang="en-US" sz="971">
                  <a:latin typeface="Arial" panose="020B0604020202020204" pitchFamily="34" charset="0"/>
                </a:rPr>
                <a:t>data</a:t>
              </a:r>
            </a:p>
          </p:txBody>
        </p:sp>
        <p:sp>
          <p:nvSpPr>
            <p:cNvPr id="13397" name="Text Box 85"/>
            <p:cNvSpPr txBox="1">
              <a:spLocks noChangeArrowheads="1"/>
            </p:cNvSpPr>
            <p:nvPr/>
          </p:nvSpPr>
          <p:spPr bwMode="auto">
            <a:xfrm>
              <a:off x="2685" y="2448"/>
              <a:ext cx="377" cy="2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pPr algn="r"/>
              <a:r>
                <a:rPr lang="en-US" altLang="en-US" sz="971">
                  <a:latin typeface="Arial" panose="020B0604020202020204" pitchFamily="34" charset="0"/>
                </a:rPr>
                <a:t>Read</a:t>
              </a:r>
            </a:p>
            <a:p>
              <a:pPr algn="r"/>
              <a:r>
                <a:rPr lang="en-US" altLang="en-US" sz="971">
                  <a:latin typeface="Arial" panose="020B0604020202020204" pitchFamily="34" charset="0"/>
                </a:rPr>
                <a:t>data 2</a:t>
              </a:r>
            </a:p>
          </p:txBody>
        </p:sp>
        <p:sp>
          <p:nvSpPr>
            <p:cNvPr id="13398" name="Text Box 86"/>
            <p:cNvSpPr txBox="1">
              <a:spLocks noChangeArrowheads="1"/>
            </p:cNvSpPr>
            <p:nvPr/>
          </p:nvSpPr>
          <p:spPr bwMode="auto">
            <a:xfrm>
              <a:off x="2696" y="2080"/>
              <a:ext cx="377" cy="2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pPr algn="r"/>
              <a:r>
                <a:rPr lang="en-US" altLang="en-US" sz="971">
                  <a:latin typeface="Arial" panose="020B0604020202020204" pitchFamily="34" charset="0"/>
                </a:rPr>
                <a:t>Read</a:t>
              </a:r>
            </a:p>
            <a:p>
              <a:pPr algn="r"/>
              <a:r>
                <a:rPr lang="en-US" altLang="en-US" sz="971">
                  <a:latin typeface="Arial" panose="020B0604020202020204" pitchFamily="34" charset="0"/>
                </a:rPr>
                <a:t>data 1</a:t>
              </a:r>
            </a:p>
          </p:txBody>
        </p:sp>
        <p:sp>
          <p:nvSpPr>
            <p:cNvPr id="13399" name="Text Box 87"/>
            <p:cNvSpPr txBox="1">
              <a:spLocks noChangeArrowheads="1"/>
            </p:cNvSpPr>
            <p:nvPr/>
          </p:nvSpPr>
          <p:spPr bwMode="auto">
            <a:xfrm>
              <a:off x="2534" y="2829"/>
              <a:ext cx="534" cy="1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b="1">
                  <a:latin typeface="Arial" panose="020B0604020202020204" pitchFamily="34" charset="0"/>
                </a:rPr>
                <a:t>Registers</a:t>
              </a:r>
            </a:p>
          </p:txBody>
        </p:sp>
        <p:sp>
          <p:nvSpPr>
            <p:cNvPr id="13400" name="Rectangle 88"/>
            <p:cNvSpPr>
              <a:spLocks noChangeArrowheads="1"/>
            </p:cNvSpPr>
            <p:nvPr/>
          </p:nvSpPr>
          <p:spPr bwMode="auto">
            <a:xfrm>
              <a:off x="2123" y="2080"/>
              <a:ext cx="939" cy="108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3401" name="Line 89"/>
            <p:cNvSpPr>
              <a:spLocks noChangeShapeType="1"/>
            </p:cNvSpPr>
            <p:nvPr/>
          </p:nvSpPr>
          <p:spPr bwMode="auto">
            <a:xfrm>
              <a:off x="2587" y="1958"/>
              <a:ext cx="0" cy="109"/>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3402" name="Text Box 90"/>
            <p:cNvSpPr txBox="1">
              <a:spLocks noChangeArrowheads="1"/>
            </p:cNvSpPr>
            <p:nvPr/>
          </p:nvSpPr>
          <p:spPr bwMode="auto">
            <a:xfrm>
              <a:off x="2376" y="1795"/>
              <a:ext cx="499" cy="1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a:solidFill>
                    <a:srgbClr val="0000FF"/>
                  </a:solidFill>
                  <a:latin typeface="Arial" panose="020B0604020202020204" pitchFamily="34" charset="0"/>
                </a:rPr>
                <a:t>RegWrite</a:t>
              </a:r>
            </a:p>
          </p:txBody>
        </p:sp>
        <p:sp>
          <p:nvSpPr>
            <p:cNvPr id="13403" name="Line 91"/>
            <p:cNvSpPr>
              <a:spLocks noChangeShapeType="1"/>
            </p:cNvSpPr>
            <p:nvPr/>
          </p:nvSpPr>
          <p:spPr bwMode="auto">
            <a:xfrm>
              <a:off x="3590" y="2774"/>
              <a:ext cx="159" cy="0"/>
            </a:xfrm>
            <a:prstGeom prst="line">
              <a:avLst/>
            </a:prstGeom>
            <a:noFill/>
            <a:ln w="28575">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3404" name="Line 92"/>
            <p:cNvSpPr>
              <a:spLocks noChangeShapeType="1"/>
            </p:cNvSpPr>
            <p:nvPr/>
          </p:nvSpPr>
          <p:spPr bwMode="auto">
            <a:xfrm flipV="1">
              <a:off x="1542" y="2458"/>
              <a:ext cx="0" cy="16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3405" name="AutoShape 93"/>
            <p:cNvSpPr>
              <a:spLocks noChangeArrowheads="1"/>
            </p:cNvSpPr>
            <p:nvPr/>
          </p:nvSpPr>
          <p:spPr bwMode="auto">
            <a:xfrm>
              <a:off x="1524" y="2432"/>
              <a:ext cx="52" cy="55"/>
            </a:xfrm>
            <a:prstGeom prst="octagon">
              <a:avLst>
                <a:gd name="adj" fmla="val 29287"/>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3406" name="Line 94"/>
            <p:cNvSpPr>
              <a:spLocks noChangeShapeType="1"/>
            </p:cNvSpPr>
            <p:nvPr/>
          </p:nvSpPr>
          <p:spPr bwMode="auto">
            <a:xfrm>
              <a:off x="1542" y="2621"/>
              <a:ext cx="159"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grpSp>
      <p:sp>
        <p:nvSpPr>
          <p:cNvPr id="13407" name="Rectangle 95"/>
          <p:cNvSpPr>
            <a:spLocks noGrp="1" noChangeArrowheads="1"/>
          </p:cNvSpPr>
          <p:nvPr>
            <p:ph type="body" idx="1"/>
          </p:nvPr>
        </p:nvSpPr>
        <p:spPr>
          <a:xfrm>
            <a:off x="534921" y="1213859"/>
            <a:ext cx="11274491" cy="1294955"/>
          </a:xfrm>
        </p:spPr>
        <p:txBody>
          <a:bodyPr>
            <a:normAutofit fontScale="92500" lnSpcReduction="20000"/>
          </a:bodyPr>
          <a:lstStyle/>
          <a:p>
            <a:pPr marL="302575" indent="-302575" defTabSz="806867"/>
            <a:r>
              <a:rPr lang="en-US" altLang="en-US" dirty="0"/>
              <a:t>The third step, Execute (EX), computes the effective memory address from the source register and the instruction’s constant field.</a:t>
            </a:r>
          </a:p>
        </p:txBody>
      </p:sp>
      <mc:AlternateContent xmlns:mc="http://schemas.openxmlformats.org/markup-compatibility/2006" xmlns:p14="http://schemas.microsoft.com/office/powerpoint/2010/main">
        <mc:Choice Requires="p14">
          <p:contentPart p14:bwMode="auto" r:id="rId2">
            <p14:nvContentPartPr>
              <p14:cNvPr id="13409" name="Ink 97"/>
              <p14:cNvContentPartPr>
                <a14:cpLocks xmlns:a14="http://schemas.microsoft.com/office/drawing/2010/main" noRot="1" noChangeAspect="1" noEditPoints="1" noChangeArrowheads="1" noChangeShapeType="1"/>
              </p14:cNvContentPartPr>
              <p14:nvPr/>
            </p14:nvContentPartPr>
            <p14:xfrm>
              <a:off x="6497544" y="2407962"/>
              <a:ext cx="553290" cy="317967"/>
            </p14:xfrm>
          </p:contentPart>
        </mc:Choice>
        <mc:Fallback xmlns="">
          <p:pic>
            <p:nvPicPr>
              <p:cNvPr id="13409" name="Ink 97"/>
              <p:cNvPicPr>
                <a:picLocks noRot="1" noChangeAspect="1" noEditPoints="1" noChangeArrowheads="1" noChangeShapeType="1"/>
              </p:cNvPicPr>
              <p:nvPr/>
            </p:nvPicPr>
            <p:blipFill>
              <a:blip r:embed="rId3"/>
              <a:stretch>
                <a:fillRect/>
              </a:stretch>
            </p:blipFill>
            <p:spPr>
              <a:xfrm>
                <a:off x="6488185" y="2398599"/>
                <a:ext cx="572009" cy="336692"/>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3410" name="Ink 98"/>
              <p14:cNvContentPartPr>
                <a14:cpLocks xmlns:a14="http://schemas.microsoft.com/office/drawing/2010/main" noRot="1" noChangeAspect="1" noEditPoints="1" noChangeArrowheads="1" noChangeShapeType="1"/>
              </p14:cNvContentPartPr>
              <p14:nvPr/>
            </p14:nvContentPartPr>
            <p14:xfrm>
              <a:off x="5857408" y="2864601"/>
              <a:ext cx="82644" cy="3818404"/>
            </p14:xfrm>
          </p:contentPart>
        </mc:Choice>
        <mc:Fallback xmlns="">
          <p:pic>
            <p:nvPicPr>
              <p:cNvPr id="13410" name="Ink 98"/>
              <p:cNvPicPr>
                <a:picLocks noRot="1" noChangeAspect="1" noEditPoints="1" noChangeArrowheads="1" noChangeShapeType="1"/>
              </p:cNvPicPr>
              <p:nvPr/>
            </p:nvPicPr>
            <p:blipFill>
              <a:blip r:embed="rId5"/>
              <a:stretch>
                <a:fillRect/>
              </a:stretch>
            </p:blipFill>
            <p:spPr>
              <a:xfrm>
                <a:off x="5848066" y="2855241"/>
                <a:ext cx="101329" cy="3837123"/>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3411" name="Ink 99"/>
              <p14:cNvContentPartPr>
                <a14:cpLocks xmlns:a14="http://schemas.microsoft.com/office/drawing/2010/main" noRot="1" noChangeAspect="1" noEditPoints="1" noChangeArrowheads="1" noChangeShapeType="1"/>
              </p14:cNvContentPartPr>
              <p14:nvPr/>
            </p14:nvContentPartPr>
            <p14:xfrm>
              <a:off x="7515878" y="2885612"/>
              <a:ext cx="130269" cy="3944471"/>
            </p14:xfrm>
          </p:contentPart>
        </mc:Choice>
        <mc:Fallback xmlns="">
          <p:pic>
            <p:nvPicPr>
              <p:cNvPr id="13411" name="Ink 99"/>
              <p:cNvPicPr>
                <a:picLocks noRot="1" noChangeAspect="1" noEditPoints="1" noChangeArrowheads="1" noChangeShapeType="1"/>
              </p:cNvPicPr>
              <p:nvPr/>
            </p:nvPicPr>
            <p:blipFill>
              <a:blip r:embed="rId7"/>
              <a:stretch>
                <a:fillRect/>
              </a:stretch>
            </p:blipFill>
            <p:spPr>
              <a:xfrm>
                <a:off x="7506522" y="2876252"/>
                <a:ext cx="148982" cy="3963191"/>
              </a:xfrm>
              <a:prstGeom prst="rect">
                <a:avLst/>
              </a:prstGeom>
            </p:spPr>
          </p:pic>
        </mc:Fallback>
      </mc:AlternateContent>
    </p:spTree>
    <p:extLst>
      <p:ext uri="{BB962C8B-B14F-4D97-AF65-F5344CB8AC3E}">
        <p14:creationId xmlns:p14="http://schemas.microsoft.com/office/powerpoint/2010/main" val="27345937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Slide Number Placeholder 5"/>
          <p:cNvSpPr>
            <a:spLocks noGrp="1"/>
          </p:cNvSpPr>
          <p:nvPr>
            <p:ph type="sldNum" sz="quarter" idx="12"/>
          </p:nvPr>
        </p:nvSpPr>
        <p:spPr/>
        <p:txBody>
          <a:bodyPr/>
          <a:lstStyle/>
          <a:p>
            <a:fld id="{0BEF92A4-8A49-4B50-8B97-4F203FBBCF30}" type="slidenum">
              <a:rPr lang="en-US" altLang="en-US"/>
              <a:pPr/>
              <a:t>28</a:t>
            </a:fld>
            <a:endParaRPr lang="en-US" altLang="en-US"/>
          </a:p>
        </p:txBody>
      </p:sp>
      <p:sp>
        <p:nvSpPr>
          <p:cNvPr id="14341" name="Rectangle 5"/>
          <p:cNvSpPr>
            <a:spLocks noGrp="1" noChangeArrowheads="1"/>
          </p:cNvSpPr>
          <p:nvPr>
            <p:ph type="title"/>
          </p:nvPr>
        </p:nvSpPr>
        <p:spPr/>
        <p:txBody>
          <a:bodyPr/>
          <a:lstStyle/>
          <a:p>
            <a:pPr defTabSz="806867"/>
            <a:r>
              <a:rPr lang="en-US" altLang="en-US"/>
              <a:t>Memory (MEM)</a:t>
            </a:r>
          </a:p>
        </p:txBody>
      </p:sp>
      <p:grpSp>
        <p:nvGrpSpPr>
          <p:cNvPr id="14434" name="Group 98"/>
          <p:cNvGrpSpPr>
            <a:grpSpLocks/>
          </p:cNvGrpSpPr>
          <p:nvPr/>
        </p:nvGrpSpPr>
        <p:grpSpPr bwMode="auto">
          <a:xfrm>
            <a:off x="1903412" y="3505200"/>
            <a:ext cx="8003802" cy="3048000"/>
            <a:chOff x="317" y="1795"/>
            <a:chExt cx="5714" cy="2176"/>
          </a:xfrm>
        </p:grpSpPr>
        <p:sp>
          <p:nvSpPr>
            <p:cNvPr id="14338" name="Line 2"/>
            <p:cNvSpPr>
              <a:spLocks noChangeShapeType="1"/>
            </p:cNvSpPr>
            <p:nvPr/>
          </p:nvSpPr>
          <p:spPr bwMode="auto">
            <a:xfrm flipH="1">
              <a:off x="4277" y="2611"/>
              <a:ext cx="105" cy="0"/>
            </a:xfrm>
            <a:prstGeom prst="line">
              <a:avLst/>
            </a:prstGeom>
            <a:noFill/>
            <a:ln w="28575">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4339" name="Line 3"/>
            <p:cNvSpPr>
              <a:spLocks noChangeShapeType="1"/>
            </p:cNvSpPr>
            <p:nvPr/>
          </p:nvSpPr>
          <p:spPr bwMode="auto">
            <a:xfrm>
              <a:off x="4382" y="2611"/>
              <a:ext cx="0" cy="81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4340" name="Line 4"/>
            <p:cNvSpPr>
              <a:spLocks noChangeShapeType="1"/>
            </p:cNvSpPr>
            <p:nvPr/>
          </p:nvSpPr>
          <p:spPr bwMode="auto">
            <a:xfrm>
              <a:off x="1267" y="2448"/>
              <a:ext cx="0" cy="114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4342" name="Text Box 6"/>
            <p:cNvSpPr txBox="1">
              <a:spLocks noChangeArrowheads="1"/>
            </p:cNvSpPr>
            <p:nvPr/>
          </p:nvSpPr>
          <p:spPr bwMode="auto">
            <a:xfrm>
              <a:off x="317" y="2013"/>
              <a:ext cx="445" cy="2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a:latin typeface="Arial" panose="020B0604020202020204" pitchFamily="34" charset="0"/>
                </a:rPr>
                <a:t>Read</a:t>
              </a:r>
            </a:p>
            <a:p>
              <a:r>
                <a:rPr lang="en-US" altLang="en-US" sz="971">
                  <a:latin typeface="Arial" panose="020B0604020202020204" pitchFamily="34" charset="0"/>
                </a:rPr>
                <a:t>address</a:t>
              </a:r>
            </a:p>
          </p:txBody>
        </p:sp>
        <p:sp>
          <p:nvSpPr>
            <p:cNvPr id="14343" name="Text Box 7"/>
            <p:cNvSpPr txBox="1">
              <a:spLocks noChangeArrowheads="1"/>
            </p:cNvSpPr>
            <p:nvPr/>
          </p:nvSpPr>
          <p:spPr bwMode="auto">
            <a:xfrm>
              <a:off x="472" y="2394"/>
              <a:ext cx="587" cy="2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971" b="1">
                  <a:latin typeface="Arial" panose="020B0604020202020204" pitchFamily="34" charset="0"/>
                </a:rPr>
                <a:t>Instruction</a:t>
              </a:r>
            </a:p>
            <a:p>
              <a:pPr algn="ctr"/>
              <a:r>
                <a:rPr lang="en-US" altLang="en-US" sz="971" b="1">
                  <a:latin typeface="Arial" panose="020B0604020202020204" pitchFamily="34" charset="0"/>
                </a:rPr>
                <a:t>memory</a:t>
              </a:r>
            </a:p>
          </p:txBody>
        </p:sp>
        <p:sp>
          <p:nvSpPr>
            <p:cNvPr id="14344" name="Text Box 8"/>
            <p:cNvSpPr txBox="1">
              <a:spLocks noChangeArrowheads="1"/>
            </p:cNvSpPr>
            <p:nvPr/>
          </p:nvSpPr>
          <p:spPr bwMode="auto">
            <a:xfrm>
              <a:off x="625" y="2013"/>
              <a:ext cx="540" cy="2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pPr algn="r"/>
              <a:r>
                <a:rPr lang="en-US" altLang="en-US" sz="971">
                  <a:latin typeface="Arial" panose="020B0604020202020204" pitchFamily="34" charset="0"/>
                </a:rPr>
                <a:t>Instruction</a:t>
              </a:r>
            </a:p>
            <a:p>
              <a:pPr algn="r"/>
              <a:r>
                <a:rPr lang="en-US" altLang="en-US" sz="971">
                  <a:latin typeface="Arial" panose="020B0604020202020204" pitchFamily="34" charset="0"/>
                </a:rPr>
                <a:t>[31-0]</a:t>
              </a:r>
            </a:p>
          </p:txBody>
        </p:sp>
        <p:sp>
          <p:nvSpPr>
            <p:cNvPr id="14345" name="Rectangle 9"/>
            <p:cNvSpPr>
              <a:spLocks noChangeArrowheads="1"/>
            </p:cNvSpPr>
            <p:nvPr/>
          </p:nvSpPr>
          <p:spPr bwMode="auto">
            <a:xfrm>
              <a:off x="317" y="2013"/>
              <a:ext cx="845" cy="816"/>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4346" name="Line 10"/>
            <p:cNvSpPr>
              <a:spLocks noChangeShapeType="1"/>
            </p:cNvSpPr>
            <p:nvPr/>
          </p:nvSpPr>
          <p:spPr bwMode="auto">
            <a:xfrm>
              <a:off x="5386" y="2339"/>
              <a:ext cx="264"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4347" name="Line 11"/>
            <p:cNvSpPr>
              <a:spLocks noChangeShapeType="1"/>
            </p:cNvSpPr>
            <p:nvPr/>
          </p:nvSpPr>
          <p:spPr bwMode="auto">
            <a:xfrm>
              <a:off x="4382" y="2611"/>
              <a:ext cx="212"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4348" name="Line 12"/>
            <p:cNvSpPr>
              <a:spLocks noChangeShapeType="1"/>
            </p:cNvSpPr>
            <p:nvPr/>
          </p:nvSpPr>
          <p:spPr bwMode="auto">
            <a:xfrm>
              <a:off x="4382" y="2339"/>
              <a:ext cx="212" cy="0"/>
            </a:xfrm>
            <a:prstGeom prst="line">
              <a:avLst/>
            </a:prstGeom>
            <a:noFill/>
            <a:ln w="28575">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4349" name="Line 13"/>
            <p:cNvSpPr>
              <a:spLocks noChangeShapeType="1"/>
            </p:cNvSpPr>
            <p:nvPr/>
          </p:nvSpPr>
          <p:spPr bwMode="auto">
            <a:xfrm>
              <a:off x="5491" y="2774"/>
              <a:ext cx="159"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4350" name="Line 14"/>
            <p:cNvSpPr>
              <a:spLocks noChangeShapeType="1"/>
            </p:cNvSpPr>
            <p:nvPr/>
          </p:nvSpPr>
          <p:spPr bwMode="auto">
            <a:xfrm>
              <a:off x="4382" y="2339"/>
              <a:ext cx="0" cy="272"/>
            </a:xfrm>
            <a:prstGeom prst="line">
              <a:avLst/>
            </a:prstGeom>
            <a:noFill/>
            <a:ln w="28575">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4351" name="Line 15"/>
            <p:cNvSpPr>
              <a:spLocks noChangeShapeType="1"/>
            </p:cNvSpPr>
            <p:nvPr/>
          </p:nvSpPr>
          <p:spPr bwMode="auto">
            <a:xfrm>
              <a:off x="4382" y="3427"/>
              <a:ext cx="1109"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4352" name="Line 16"/>
            <p:cNvSpPr>
              <a:spLocks noChangeShapeType="1"/>
            </p:cNvSpPr>
            <p:nvPr/>
          </p:nvSpPr>
          <p:spPr bwMode="auto">
            <a:xfrm flipV="1">
              <a:off x="5491" y="2774"/>
              <a:ext cx="0" cy="653"/>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4353" name="AutoShape 17"/>
            <p:cNvSpPr>
              <a:spLocks noChangeArrowheads="1"/>
            </p:cNvSpPr>
            <p:nvPr/>
          </p:nvSpPr>
          <p:spPr bwMode="auto">
            <a:xfrm>
              <a:off x="4353" y="2584"/>
              <a:ext cx="53" cy="54"/>
            </a:xfrm>
            <a:prstGeom prst="octagon">
              <a:avLst>
                <a:gd name="adj" fmla="val 29287"/>
              </a:avLst>
            </a:prstGeom>
            <a:solidFill>
              <a:srgbClr val="FF3300"/>
            </a:solidFill>
            <a:ln w="9525">
              <a:solidFill>
                <a:srgbClr val="FF33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4354" name="Line 18"/>
            <p:cNvSpPr>
              <a:spLocks noChangeShapeType="1"/>
            </p:cNvSpPr>
            <p:nvPr/>
          </p:nvSpPr>
          <p:spPr bwMode="auto">
            <a:xfrm>
              <a:off x="5808" y="2557"/>
              <a:ext cx="158"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4355" name="Line 19"/>
            <p:cNvSpPr>
              <a:spLocks noChangeShapeType="1"/>
            </p:cNvSpPr>
            <p:nvPr/>
          </p:nvSpPr>
          <p:spPr bwMode="auto">
            <a:xfrm>
              <a:off x="5966" y="2557"/>
              <a:ext cx="0" cy="1414"/>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4356" name="Line 20"/>
            <p:cNvSpPr>
              <a:spLocks noChangeShapeType="1"/>
            </p:cNvSpPr>
            <p:nvPr/>
          </p:nvSpPr>
          <p:spPr bwMode="auto">
            <a:xfrm flipH="1">
              <a:off x="1954" y="3971"/>
              <a:ext cx="4012"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4357" name="Line 21"/>
            <p:cNvSpPr>
              <a:spLocks noChangeShapeType="1"/>
            </p:cNvSpPr>
            <p:nvPr/>
          </p:nvSpPr>
          <p:spPr bwMode="auto">
            <a:xfrm flipV="1">
              <a:off x="1954" y="2992"/>
              <a:ext cx="0" cy="979"/>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4358" name="Line 22"/>
            <p:cNvSpPr>
              <a:spLocks noChangeShapeType="1"/>
            </p:cNvSpPr>
            <p:nvPr/>
          </p:nvSpPr>
          <p:spPr bwMode="auto">
            <a:xfrm>
              <a:off x="1954" y="2992"/>
              <a:ext cx="158"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4359" name="Text Box 23"/>
            <p:cNvSpPr txBox="1">
              <a:spLocks noChangeArrowheads="1"/>
            </p:cNvSpPr>
            <p:nvPr/>
          </p:nvSpPr>
          <p:spPr bwMode="auto">
            <a:xfrm>
              <a:off x="4594" y="2230"/>
              <a:ext cx="445" cy="2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a:solidFill>
                    <a:srgbClr val="FF3300"/>
                  </a:solidFill>
                  <a:latin typeface="Arial" panose="020B0604020202020204" pitchFamily="34" charset="0"/>
                </a:rPr>
                <a:t>Read</a:t>
              </a:r>
            </a:p>
            <a:p>
              <a:r>
                <a:rPr lang="en-US" altLang="en-US" sz="971">
                  <a:solidFill>
                    <a:srgbClr val="FF3300"/>
                  </a:solidFill>
                  <a:latin typeface="Arial" panose="020B0604020202020204" pitchFamily="34" charset="0"/>
                </a:rPr>
                <a:t>address</a:t>
              </a:r>
            </a:p>
          </p:txBody>
        </p:sp>
        <p:sp>
          <p:nvSpPr>
            <p:cNvPr id="14360" name="Text Box 24"/>
            <p:cNvSpPr txBox="1">
              <a:spLocks noChangeArrowheads="1"/>
            </p:cNvSpPr>
            <p:nvPr/>
          </p:nvSpPr>
          <p:spPr bwMode="auto">
            <a:xfrm>
              <a:off x="4594" y="2502"/>
              <a:ext cx="445" cy="2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a:solidFill>
                    <a:srgbClr val="FF3300"/>
                  </a:solidFill>
                  <a:latin typeface="Arial" panose="020B0604020202020204" pitchFamily="34" charset="0"/>
                </a:rPr>
                <a:t>Write</a:t>
              </a:r>
            </a:p>
            <a:p>
              <a:r>
                <a:rPr lang="en-US" altLang="en-US" sz="971">
                  <a:solidFill>
                    <a:srgbClr val="FF3300"/>
                  </a:solidFill>
                  <a:latin typeface="Arial" panose="020B0604020202020204" pitchFamily="34" charset="0"/>
                </a:rPr>
                <a:t>address</a:t>
              </a:r>
            </a:p>
          </p:txBody>
        </p:sp>
        <p:sp>
          <p:nvSpPr>
            <p:cNvPr id="14361" name="Text Box 25"/>
            <p:cNvSpPr txBox="1">
              <a:spLocks noChangeArrowheads="1"/>
            </p:cNvSpPr>
            <p:nvPr/>
          </p:nvSpPr>
          <p:spPr bwMode="auto">
            <a:xfrm>
              <a:off x="4594" y="2774"/>
              <a:ext cx="337" cy="2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a:solidFill>
                    <a:srgbClr val="FF3300"/>
                  </a:solidFill>
                  <a:latin typeface="Arial" panose="020B0604020202020204" pitchFamily="34" charset="0"/>
                </a:rPr>
                <a:t>Write</a:t>
              </a:r>
            </a:p>
            <a:p>
              <a:r>
                <a:rPr lang="en-US" altLang="en-US" sz="971">
                  <a:solidFill>
                    <a:srgbClr val="FF3300"/>
                  </a:solidFill>
                  <a:latin typeface="Arial" panose="020B0604020202020204" pitchFamily="34" charset="0"/>
                </a:rPr>
                <a:t>data</a:t>
              </a:r>
            </a:p>
          </p:txBody>
        </p:sp>
        <p:sp>
          <p:nvSpPr>
            <p:cNvPr id="14362" name="Text Box 26"/>
            <p:cNvSpPr txBox="1">
              <a:spLocks noChangeArrowheads="1"/>
            </p:cNvSpPr>
            <p:nvPr/>
          </p:nvSpPr>
          <p:spPr bwMode="auto">
            <a:xfrm>
              <a:off x="4908" y="2720"/>
              <a:ext cx="474" cy="2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971" b="1">
                  <a:solidFill>
                    <a:srgbClr val="FF3300"/>
                  </a:solidFill>
                  <a:latin typeface="Arial" panose="020B0604020202020204" pitchFamily="34" charset="0"/>
                </a:rPr>
                <a:t>Data</a:t>
              </a:r>
            </a:p>
            <a:p>
              <a:pPr algn="ctr"/>
              <a:r>
                <a:rPr lang="en-US" altLang="en-US" sz="971" b="1">
                  <a:solidFill>
                    <a:srgbClr val="FF3300"/>
                  </a:solidFill>
                  <a:latin typeface="Arial" panose="020B0604020202020204" pitchFamily="34" charset="0"/>
                </a:rPr>
                <a:t>memory</a:t>
              </a:r>
            </a:p>
          </p:txBody>
        </p:sp>
        <p:sp>
          <p:nvSpPr>
            <p:cNvPr id="14363" name="Text Box 27"/>
            <p:cNvSpPr txBox="1">
              <a:spLocks noChangeArrowheads="1"/>
            </p:cNvSpPr>
            <p:nvPr/>
          </p:nvSpPr>
          <p:spPr bwMode="auto">
            <a:xfrm>
              <a:off x="5064" y="2230"/>
              <a:ext cx="341" cy="2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pPr algn="r"/>
              <a:r>
                <a:rPr lang="en-US" altLang="en-US" sz="971">
                  <a:solidFill>
                    <a:srgbClr val="FF3300"/>
                  </a:solidFill>
                  <a:latin typeface="Arial" panose="020B0604020202020204" pitchFamily="34" charset="0"/>
                </a:rPr>
                <a:t>Read</a:t>
              </a:r>
            </a:p>
            <a:p>
              <a:pPr algn="r"/>
              <a:r>
                <a:rPr lang="en-US" altLang="en-US" sz="971">
                  <a:solidFill>
                    <a:srgbClr val="FF3300"/>
                  </a:solidFill>
                  <a:latin typeface="Arial" panose="020B0604020202020204" pitchFamily="34" charset="0"/>
                </a:rPr>
                <a:t>data</a:t>
              </a:r>
            </a:p>
          </p:txBody>
        </p:sp>
        <p:sp>
          <p:nvSpPr>
            <p:cNvPr id="14364" name="Rectangle 28"/>
            <p:cNvSpPr>
              <a:spLocks noChangeArrowheads="1"/>
            </p:cNvSpPr>
            <p:nvPr/>
          </p:nvSpPr>
          <p:spPr bwMode="auto">
            <a:xfrm>
              <a:off x="4594" y="2230"/>
              <a:ext cx="792" cy="816"/>
            </a:xfrm>
            <a:prstGeom prst="rect">
              <a:avLst/>
            </a:prstGeom>
            <a:noFill/>
            <a:ln w="9525">
              <a:solidFill>
                <a:srgbClr val="FF33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4365" name="Line 29"/>
            <p:cNvSpPr>
              <a:spLocks noChangeShapeType="1"/>
            </p:cNvSpPr>
            <p:nvPr/>
          </p:nvSpPr>
          <p:spPr bwMode="auto">
            <a:xfrm>
              <a:off x="4963" y="2122"/>
              <a:ext cx="0" cy="108"/>
            </a:xfrm>
            <a:prstGeom prst="line">
              <a:avLst/>
            </a:prstGeom>
            <a:noFill/>
            <a:ln w="9525">
              <a:solidFill>
                <a:srgbClr val="3333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4366" name="Text Box 30"/>
            <p:cNvSpPr txBox="1">
              <a:spLocks noChangeArrowheads="1"/>
            </p:cNvSpPr>
            <p:nvPr/>
          </p:nvSpPr>
          <p:spPr bwMode="auto">
            <a:xfrm>
              <a:off x="4699" y="1958"/>
              <a:ext cx="535" cy="1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a:solidFill>
                    <a:srgbClr val="3333FF"/>
                  </a:solidFill>
                  <a:latin typeface="Arial" panose="020B0604020202020204" pitchFamily="34" charset="0"/>
                </a:rPr>
                <a:t>MemWrite</a:t>
              </a:r>
            </a:p>
          </p:txBody>
        </p:sp>
        <p:sp>
          <p:nvSpPr>
            <p:cNvPr id="14367" name="Line 31"/>
            <p:cNvSpPr>
              <a:spLocks noChangeShapeType="1"/>
            </p:cNvSpPr>
            <p:nvPr/>
          </p:nvSpPr>
          <p:spPr bwMode="auto">
            <a:xfrm>
              <a:off x="4963" y="3046"/>
              <a:ext cx="0" cy="109"/>
            </a:xfrm>
            <a:prstGeom prst="line">
              <a:avLst/>
            </a:prstGeom>
            <a:noFill/>
            <a:ln w="9525">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4368" name="Text Box 32"/>
            <p:cNvSpPr txBox="1">
              <a:spLocks noChangeArrowheads="1"/>
            </p:cNvSpPr>
            <p:nvPr/>
          </p:nvSpPr>
          <p:spPr bwMode="auto">
            <a:xfrm>
              <a:off x="4699" y="3155"/>
              <a:ext cx="539" cy="1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a:solidFill>
                    <a:srgbClr val="FF3300"/>
                  </a:solidFill>
                  <a:latin typeface="Arial" panose="020B0604020202020204" pitchFamily="34" charset="0"/>
                </a:rPr>
                <a:t>MemRead</a:t>
              </a:r>
              <a:endParaRPr lang="en-US" altLang="en-US" sz="971">
                <a:solidFill>
                  <a:srgbClr val="3333FF"/>
                </a:solidFill>
                <a:latin typeface="Arial" panose="020B0604020202020204" pitchFamily="34" charset="0"/>
              </a:endParaRPr>
            </a:p>
          </p:txBody>
        </p:sp>
        <p:sp>
          <p:nvSpPr>
            <p:cNvPr id="14369" name="Text Box 33"/>
            <p:cNvSpPr txBox="1">
              <a:spLocks noChangeArrowheads="1"/>
            </p:cNvSpPr>
            <p:nvPr/>
          </p:nvSpPr>
          <p:spPr bwMode="auto">
            <a:xfrm>
              <a:off x="5650" y="2238"/>
              <a:ext cx="204" cy="6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a:latin typeface="Arial" panose="020B0604020202020204" pitchFamily="34" charset="0"/>
                </a:rPr>
                <a:t>1</a:t>
              </a:r>
            </a:p>
            <a:p>
              <a:pPr>
                <a:spcBef>
                  <a:spcPct val="30000"/>
                </a:spcBef>
              </a:pPr>
              <a:r>
                <a:rPr lang="en-US" altLang="en-US" sz="971" b="1">
                  <a:latin typeface="Arial" panose="020B0604020202020204" pitchFamily="34" charset="0"/>
                </a:rPr>
                <a:t>M</a:t>
              </a:r>
            </a:p>
            <a:p>
              <a:pPr>
                <a:lnSpc>
                  <a:spcPct val="90000"/>
                </a:lnSpc>
              </a:pPr>
              <a:r>
                <a:rPr lang="en-US" altLang="en-US" sz="971" b="1">
                  <a:latin typeface="Arial" panose="020B0604020202020204" pitchFamily="34" charset="0"/>
                </a:rPr>
                <a:t>u</a:t>
              </a:r>
            </a:p>
            <a:p>
              <a:pPr>
                <a:lnSpc>
                  <a:spcPct val="90000"/>
                </a:lnSpc>
              </a:pPr>
              <a:r>
                <a:rPr lang="en-US" altLang="en-US" sz="971" b="1">
                  <a:latin typeface="Arial" panose="020B0604020202020204" pitchFamily="34" charset="0"/>
                </a:rPr>
                <a:t>x</a:t>
              </a:r>
            </a:p>
            <a:p>
              <a:pPr>
                <a:spcBef>
                  <a:spcPct val="30000"/>
                </a:spcBef>
              </a:pPr>
              <a:r>
                <a:rPr lang="en-US" altLang="en-US" sz="971">
                  <a:latin typeface="Arial" panose="020B0604020202020204" pitchFamily="34" charset="0"/>
                </a:rPr>
                <a:t>0</a:t>
              </a:r>
            </a:p>
          </p:txBody>
        </p:sp>
        <p:sp>
          <p:nvSpPr>
            <p:cNvPr id="14370" name="AutoShape 34"/>
            <p:cNvSpPr>
              <a:spLocks noChangeArrowheads="1"/>
            </p:cNvSpPr>
            <p:nvPr/>
          </p:nvSpPr>
          <p:spPr bwMode="auto">
            <a:xfrm>
              <a:off x="5657" y="2230"/>
              <a:ext cx="159" cy="653"/>
            </a:xfrm>
            <a:prstGeom prst="roundRect">
              <a:avLst>
                <a:gd name="adj"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4371" name="Text Box 35"/>
            <p:cNvSpPr txBox="1">
              <a:spLocks noChangeArrowheads="1"/>
            </p:cNvSpPr>
            <p:nvPr/>
          </p:nvSpPr>
          <p:spPr bwMode="auto">
            <a:xfrm>
              <a:off x="5438" y="1950"/>
              <a:ext cx="593" cy="1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a:solidFill>
                    <a:srgbClr val="3333FF"/>
                  </a:solidFill>
                  <a:latin typeface="Arial" panose="020B0604020202020204" pitchFamily="34" charset="0"/>
                </a:rPr>
                <a:t>MemToReg</a:t>
              </a:r>
            </a:p>
          </p:txBody>
        </p:sp>
        <p:sp>
          <p:nvSpPr>
            <p:cNvPr id="14372" name="Line 36"/>
            <p:cNvSpPr>
              <a:spLocks noChangeShapeType="1"/>
            </p:cNvSpPr>
            <p:nvPr/>
          </p:nvSpPr>
          <p:spPr bwMode="auto">
            <a:xfrm>
              <a:off x="5724" y="2122"/>
              <a:ext cx="0" cy="108"/>
            </a:xfrm>
            <a:prstGeom prst="line">
              <a:avLst/>
            </a:prstGeom>
            <a:noFill/>
            <a:ln w="9525">
              <a:solidFill>
                <a:srgbClr val="3333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4373" name="Line 37"/>
            <p:cNvSpPr>
              <a:spLocks noChangeShapeType="1"/>
            </p:cNvSpPr>
            <p:nvPr/>
          </p:nvSpPr>
          <p:spPr bwMode="auto">
            <a:xfrm flipV="1">
              <a:off x="3168" y="2557"/>
              <a:ext cx="0" cy="87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4374" name="Line 38"/>
            <p:cNvSpPr>
              <a:spLocks noChangeShapeType="1"/>
            </p:cNvSpPr>
            <p:nvPr/>
          </p:nvSpPr>
          <p:spPr bwMode="auto">
            <a:xfrm>
              <a:off x="3062" y="2557"/>
              <a:ext cx="37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4375" name="Line 39"/>
            <p:cNvSpPr>
              <a:spLocks noChangeShapeType="1"/>
            </p:cNvSpPr>
            <p:nvPr/>
          </p:nvSpPr>
          <p:spPr bwMode="auto">
            <a:xfrm flipV="1">
              <a:off x="4277" y="2883"/>
              <a:ext cx="0" cy="544"/>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4376" name="Line 40"/>
            <p:cNvSpPr>
              <a:spLocks noChangeShapeType="1"/>
            </p:cNvSpPr>
            <p:nvPr/>
          </p:nvSpPr>
          <p:spPr bwMode="auto">
            <a:xfrm flipH="1">
              <a:off x="3168" y="3427"/>
              <a:ext cx="1109"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4377" name="Line 41"/>
            <p:cNvSpPr>
              <a:spLocks noChangeShapeType="1"/>
            </p:cNvSpPr>
            <p:nvPr/>
          </p:nvSpPr>
          <p:spPr bwMode="auto">
            <a:xfrm>
              <a:off x="4277" y="2883"/>
              <a:ext cx="317"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4378" name="AutoShape 42"/>
            <p:cNvSpPr>
              <a:spLocks noChangeArrowheads="1"/>
            </p:cNvSpPr>
            <p:nvPr/>
          </p:nvSpPr>
          <p:spPr bwMode="auto">
            <a:xfrm>
              <a:off x="3147" y="2527"/>
              <a:ext cx="53" cy="55"/>
            </a:xfrm>
            <a:prstGeom prst="octagon">
              <a:avLst>
                <a:gd name="adj" fmla="val 29287"/>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4379" name="Text Box 43"/>
            <p:cNvSpPr txBox="1">
              <a:spLocks noChangeArrowheads="1"/>
            </p:cNvSpPr>
            <p:nvPr/>
          </p:nvSpPr>
          <p:spPr bwMode="auto">
            <a:xfrm>
              <a:off x="2690" y="3427"/>
              <a:ext cx="415" cy="2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971" b="1">
                  <a:latin typeface="Arial" panose="020B0604020202020204" pitchFamily="34" charset="0"/>
                </a:rPr>
                <a:t>Sign</a:t>
              </a:r>
            </a:p>
            <a:p>
              <a:pPr algn="ctr"/>
              <a:r>
                <a:rPr lang="en-US" altLang="en-US" sz="971" b="1">
                  <a:latin typeface="Arial" panose="020B0604020202020204" pitchFamily="34" charset="0"/>
                </a:rPr>
                <a:t>extend</a:t>
              </a:r>
            </a:p>
          </p:txBody>
        </p:sp>
        <p:sp>
          <p:nvSpPr>
            <p:cNvPr id="14380" name="Oval 44"/>
            <p:cNvSpPr>
              <a:spLocks noChangeArrowheads="1"/>
            </p:cNvSpPr>
            <p:nvPr/>
          </p:nvSpPr>
          <p:spPr bwMode="auto">
            <a:xfrm>
              <a:off x="2736" y="3318"/>
              <a:ext cx="317" cy="544"/>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4381" name="Line 45"/>
            <p:cNvSpPr>
              <a:spLocks noChangeShapeType="1"/>
            </p:cNvSpPr>
            <p:nvPr/>
          </p:nvSpPr>
          <p:spPr bwMode="auto">
            <a:xfrm>
              <a:off x="3062" y="2230"/>
              <a:ext cx="687"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4382" name="Line 46"/>
            <p:cNvSpPr>
              <a:spLocks noChangeShapeType="1"/>
            </p:cNvSpPr>
            <p:nvPr/>
          </p:nvSpPr>
          <p:spPr bwMode="auto">
            <a:xfrm>
              <a:off x="3274" y="2992"/>
              <a:ext cx="158"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4383" name="Line 47"/>
            <p:cNvSpPr>
              <a:spLocks noChangeShapeType="1"/>
            </p:cNvSpPr>
            <p:nvPr/>
          </p:nvSpPr>
          <p:spPr bwMode="auto">
            <a:xfrm flipH="1">
              <a:off x="3062" y="3590"/>
              <a:ext cx="212"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4384" name="Text Box 48"/>
            <p:cNvSpPr txBox="1">
              <a:spLocks noChangeArrowheads="1"/>
            </p:cNvSpPr>
            <p:nvPr/>
          </p:nvSpPr>
          <p:spPr bwMode="auto">
            <a:xfrm>
              <a:off x="3432" y="2456"/>
              <a:ext cx="204" cy="6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a:latin typeface="Arial" panose="020B0604020202020204" pitchFamily="34" charset="0"/>
                </a:rPr>
                <a:t>0</a:t>
              </a:r>
            </a:p>
            <a:p>
              <a:pPr>
                <a:spcBef>
                  <a:spcPct val="30000"/>
                </a:spcBef>
              </a:pPr>
              <a:r>
                <a:rPr lang="en-US" altLang="en-US" sz="971" b="1">
                  <a:latin typeface="Arial" panose="020B0604020202020204" pitchFamily="34" charset="0"/>
                </a:rPr>
                <a:t>M</a:t>
              </a:r>
            </a:p>
            <a:p>
              <a:pPr>
                <a:lnSpc>
                  <a:spcPct val="90000"/>
                </a:lnSpc>
              </a:pPr>
              <a:r>
                <a:rPr lang="en-US" altLang="en-US" sz="971" b="1">
                  <a:latin typeface="Arial" panose="020B0604020202020204" pitchFamily="34" charset="0"/>
                </a:rPr>
                <a:t>u</a:t>
              </a:r>
            </a:p>
            <a:p>
              <a:pPr>
                <a:lnSpc>
                  <a:spcPct val="90000"/>
                </a:lnSpc>
              </a:pPr>
              <a:r>
                <a:rPr lang="en-US" altLang="en-US" sz="971" b="1">
                  <a:latin typeface="Arial" panose="020B0604020202020204" pitchFamily="34" charset="0"/>
                </a:rPr>
                <a:t>x</a:t>
              </a:r>
            </a:p>
            <a:p>
              <a:pPr>
                <a:spcBef>
                  <a:spcPct val="30000"/>
                </a:spcBef>
              </a:pPr>
              <a:r>
                <a:rPr lang="en-US" altLang="en-US" sz="971">
                  <a:latin typeface="Arial" panose="020B0604020202020204" pitchFamily="34" charset="0"/>
                </a:rPr>
                <a:t>1</a:t>
              </a:r>
            </a:p>
          </p:txBody>
        </p:sp>
        <p:sp>
          <p:nvSpPr>
            <p:cNvPr id="14385" name="AutoShape 49"/>
            <p:cNvSpPr>
              <a:spLocks noChangeArrowheads="1"/>
            </p:cNvSpPr>
            <p:nvPr/>
          </p:nvSpPr>
          <p:spPr bwMode="auto">
            <a:xfrm>
              <a:off x="3440" y="2448"/>
              <a:ext cx="158" cy="653"/>
            </a:xfrm>
            <a:prstGeom prst="roundRect">
              <a:avLst>
                <a:gd name="adj"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4386" name="Line 50"/>
            <p:cNvSpPr>
              <a:spLocks noChangeShapeType="1"/>
            </p:cNvSpPr>
            <p:nvPr/>
          </p:nvSpPr>
          <p:spPr bwMode="auto">
            <a:xfrm>
              <a:off x="3522" y="3101"/>
              <a:ext cx="0" cy="109"/>
            </a:xfrm>
            <a:prstGeom prst="line">
              <a:avLst/>
            </a:prstGeom>
            <a:noFill/>
            <a:ln w="9525">
              <a:solidFill>
                <a:srgbClr val="3333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4387" name="Text Box 51"/>
            <p:cNvSpPr txBox="1">
              <a:spLocks noChangeArrowheads="1"/>
            </p:cNvSpPr>
            <p:nvPr/>
          </p:nvSpPr>
          <p:spPr bwMode="auto">
            <a:xfrm>
              <a:off x="3326" y="3210"/>
              <a:ext cx="436" cy="1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a:solidFill>
                    <a:srgbClr val="3333FF"/>
                  </a:solidFill>
                  <a:latin typeface="Arial" panose="020B0604020202020204" pitchFamily="34" charset="0"/>
                </a:rPr>
                <a:t>ALUSrc</a:t>
              </a:r>
            </a:p>
          </p:txBody>
        </p:sp>
        <p:grpSp>
          <p:nvGrpSpPr>
            <p:cNvPr id="14388" name="Group 52"/>
            <p:cNvGrpSpPr>
              <a:grpSpLocks/>
            </p:cNvGrpSpPr>
            <p:nvPr/>
          </p:nvGrpSpPr>
          <p:grpSpPr bwMode="auto">
            <a:xfrm>
              <a:off x="3749" y="2067"/>
              <a:ext cx="528" cy="871"/>
              <a:chOff x="3408" y="1824"/>
              <a:chExt cx="480" cy="768"/>
            </a:xfrm>
          </p:grpSpPr>
          <p:sp>
            <p:nvSpPr>
              <p:cNvPr id="14389" name="Line 53"/>
              <p:cNvSpPr>
                <a:spLocks noChangeShapeType="1"/>
              </p:cNvSpPr>
              <p:nvPr/>
            </p:nvSpPr>
            <p:spPr bwMode="auto">
              <a:xfrm>
                <a:off x="3408" y="1824"/>
                <a:ext cx="0" cy="2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63500" dir="8587806" algn="ctr" rotWithShape="0">
                        <a:schemeClr val="bg2"/>
                      </a:outerShdw>
                    </a:effectLst>
                  </a14:hiddenEffects>
                </a:ext>
              </a:extLst>
            </p:spPr>
            <p:txBody>
              <a:bodyPr wrap="none" anchor="ctr"/>
              <a:lstStyle/>
              <a:p>
                <a:endParaRPr lang="en-IE" sz="1588"/>
              </a:p>
            </p:txBody>
          </p:sp>
          <p:sp>
            <p:nvSpPr>
              <p:cNvPr id="14390" name="Line 54"/>
              <p:cNvSpPr>
                <a:spLocks noChangeShapeType="1"/>
              </p:cNvSpPr>
              <p:nvPr/>
            </p:nvSpPr>
            <p:spPr bwMode="auto">
              <a:xfrm>
                <a:off x="3408" y="2304"/>
                <a:ext cx="0" cy="2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63500" dir="8587806" algn="ctr" rotWithShape="0">
                        <a:schemeClr val="bg2"/>
                      </a:outerShdw>
                    </a:effectLst>
                  </a14:hiddenEffects>
                </a:ext>
              </a:extLst>
            </p:spPr>
            <p:txBody>
              <a:bodyPr wrap="none" anchor="ctr"/>
              <a:lstStyle/>
              <a:p>
                <a:endParaRPr lang="en-IE" sz="1588"/>
              </a:p>
            </p:txBody>
          </p:sp>
          <p:sp>
            <p:nvSpPr>
              <p:cNvPr id="14391" name="Line 55"/>
              <p:cNvSpPr>
                <a:spLocks noChangeShapeType="1"/>
              </p:cNvSpPr>
              <p:nvPr/>
            </p:nvSpPr>
            <p:spPr bwMode="auto">
              <a:xfrm>
                <a:off x="3408" y="2112"/>
                <a:ext cx="144"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63500" dir="8587806" algn="ctr" rotWithShape="0">
                        <a:schemeClr val="bg2"/>
                      </a:outerShdw>
                    </a:effectLst>
                  </a14:hiddenEffects>
                </a:ext>
              </a:extLst>
            </p:spPr>
            <p:txBody>
              <a:bodyPr wrap="none" anchor="ctr"/>
              <a:lstStyle/>
              <a:p>
                <a:endParaRPr lang="en-IE" sz="1588"/>
              </a:p>
            </p:txBody>
          </p:sp>
          <p:sp>
            <p:nvSpPr>
              <p:cNvPr id="14392" name="Line 56"/>
              <p:cNvSpPr>
                <a:spLocks noChangeShapeType="1"/>
              </p:cNvSpPr>
              <p:nvPr/>
            </p:nvSpPr>
            <p:spPr bwMode="auto">
              <a:xfrm flipV="1">
                <a:off x="3408" y="2208"/>
                <a:ext cx="144"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63500" dir="8587806" algn="ctr" rotWithShape="0">
                        <a:schemeClr val="bg2"/>
                      </a:outerShdw>
                    </a:effectLst>
                  </a14:hiddenEffects>
                </a:ext>
              </a:extLst>
            </p:spPr>
            <p:txBody>
              <a:bodyPr wrap="none" anchor="ctr"/>
              <a:lstStyle/>
              <a:p>
                <a:endParaRPr lang="en-IE" sz="1588"/>
              </a:p>
            </p:txBody>
          </p:sp>
          <p:sp>
            <p:nvSpPr>
              <p:cNvPr id="14393" name="Line 57"/>
              <p:cNvSpPr>
                <a:spLocks noChangeShapeType="1"/>
              </p:cNvSpPr>
              <p:nvPr/>
            </p:nvSpPr>
            <p:spPr bwMode="auto">
              <a:xfrm>
                <a:off x="3408" y="1824"/>
                <a:ext cx="480"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63500" dir="8587806" algn="ctr" rotWithShape="0">
                        <a:schemeClr val="bg2"/>
                      </a:outerShdw>
                    </a:effectLst>
                  </a14:hiddenEffects>
                </a:ext>
              </a:extLst>
            </p:spPr>
            <p:txBody>
              <a:bodyPr wrap="none" anchor="ctr"/>
              <a:lstStyle/>
              <a:p>
                <a:endParaRPr lang="en-IE" sz="1588"/>
              </a:p>
            </p:txBody>
          </p:sp>
          <p:sp>
            <p:nvSpPr>
              <p:cNvPr id="14394" name="Line 58"/>
              <p:cNvSpPr>
                <a:spLocks noChangeShapeType="1"/>
              </p:cNvSpPr>
              <p:nvPr/>
            </p:nvSpPr>
            <p:spPr bwMode="auto">
              <a:xfrm>
                <a:off x="3888" y="2064"/>
                <a:ext cx="0" cy="2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63500" dir="8587806" algn="ctr" rotWithShape="0">
                        <a:schemeClr val="bg2"/>
                      </a:outerShdw>
                    </a:effectLst>
                  </a14:hiddenEffects>
                </a:ext>
              </a:extLst>
            </p:spPr>
            <p:txBody>
              <a:bodyPr wrap="none" anchor="ctr"/>
              <a:lstStyle/>
              <a:p>
                <a:endParaRPr lang="en-IE" sz="1588"/>
              </a:p>
            </p:txBody>
          </p:sp>
          <p:sp>
            <p:nvSpPr>
              <p:cNvPr id="14395" name="Line 59"/>
              <p:cNvSpPr>
                <a:spLocks noChangeShapeType="1"/>
              </p:cNvSpPr>
              <p:nvPr/>
            </p:nvSpPr>
            <p:spPr bwMode="auto">
              <a:xfrm flipV="1">
                <a:off x="3408" y="2352"/>
                <a:ext cx="480"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63500" dir="8587806" algn="ctr" rotWithShape="0">
                        <a:schemeClr val="bg2"/>
                      </a:outerShdw>
                    </a:effectLst>
                  </a14:hiddenEffects>
                </a:ext>
              </a:extLst>
            </p:spPr>
            <p:txBody>
              <a:bodyPr wrap="none" anchor="ctr"/>
              <a:lstStyle/>
              <a:p>
                <a:endParaRPr lang="en-IE" sz="1588"/>
              </a:p>
            </p:txBody>
          </p:sp>
        </p:grpSp>
        <p:sp>
          <p:nvSpPr>
            <p:cNvPr id="14396" name="Text Box 60"/>
            <p:cNvSpPr txBox="1">
              <a:spLocks noChangeArrowheads="1"/>
            </p:cNvSpPr>
            <p:nvPr/>
          </p:nvSpPr>
          <p:spPr bwMode="auto">
            <a:xfrm>
              <a:off x="3902" y="2502"/>
              <a:ext cx="381" cy="1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pPr algn="r"/>
              <a:r>
                <a:rPr lang="en-US" altLang="en-US" sz="971">
                  <a:latin typeface="Arial" panose="020B0604020202020204" pitchFamily="34" charset="0"/>
                </a:rPr>
                <a:t>Result</a:t>
              </a:r>
            </a:p>
          </p:txBody>
        </p:sp>
        <p:sp>
          <p:nvSpPr>
            <p:cNvPr id="14397" name="Text Box 61"/>
            <p:cNvSpPr txBox="1">
              <a:spLocks noChangeArrowheads="1"/>
            </p:cNvSpPr>
            <p:nvPr/>
          </p:nvSpPr>
          <p:spPr bwMode="auto">
            <a:xfrm>
              <a:off x="3956" y="2339"/>
              <a:ext cx="312" cy="1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pPr algn="r"/>
              <a:r>
                <a:rPr lang="en-US" altLang="en-US" sz="971">
                  <a:latin typeface="Arial" panose="020B0604020202020204" pitchFamily="34" charset="0"/>
                </a:rPr>
                <a:t>Zero</a:t>
              </a:r>
            </a:p>
          </p:txBody>
        </p:sp>
        <p:sp>
          <p:nvSpPr>
            <p:cNvPr id="14398" name="Text Box 62"/>
            <p:cNvSpPr txBox="1">
              <a:spLocks noChangeArrowheads="1"/>
            </p:cNvSpPr>
            <p:nvPr/>
          </p:nvSpPr>
          <p:spPr bwMode="auto">
            <a:xfrm>
              <a:off x="3749" y="2230"/>
              <a:ext cx="312" cy="1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b="1">
                  <a:latin typeface="Arial" panose="020B0604020202020204" pitchFamily="34" charset="0"/>
                </a:rPr>
                <a:t>ALU</a:t>
              </a:r>
            </a:p>
          </p:txBody>
        </p:sp>
        <p:sp>
          <p:nvSpPr>
            <p:cNvPr id="14399" name="Line 63"/>
            <p:cNvSpPr>
              <a:spLocks noChangeShapeType="1"/>
            </p:cNvSpPr>
            <p:nvPr/>
          </p:nvSpPr>
          <p:spPr bwMode="auto">
            <a:xfrm>
              <a:off x="4066" y="2774"/>
              <a:ext cx="0" cy="109"/>
            </a:xfrm>
            <a:prstGeom prst="line">
              <a:avLst/>
            </a:prstGeom>
            <a:noFill/>
            <a:ln w="9525">
              <a:solidFill>
                <a:srgbClr val="3333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4400" name="Text Box 64"/>
            <p:cNvSpPr txBox="1">
              <a:spLocks noChangeArrowheads="1"/>
            </p:cNvSpPr>
            <p:nvPr/>
          </p:nvSpPr>
          <p:spPr bwMode="auto">
            <a:xfrm>
              <a:off x="3854" y="2883"/>
              <a:ext cx="420" cy="1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a:solidFill>
                    <a:srgbClr val="3333FF"/>
                  </a:solidFill>
                  <a:latin typeface="Arial" panose="020B0604020202020204" pitchFamily="34" charset="0"/>
                </a:rPr>
                <a:t>ALUOp</a:t>
              </a:r>
            </a:p>
          </p:txBody>
        </p:sp>
        <p:sp>
          <p:nvSpPr>
            <p:cNvPr id="14401" name="Line 65"/>
            <p:cNvSpPr>
              <a:spLocks noChangeShapeType="1"/>
            </p:cNvSpPr>
            <p:nvPr/>
          </p:nvSpPr>
          <p:spPr bwMode="auto">
            <a:xfrm>
              <a:off x="1848" y="2774"/>
              <a:ext cx="264"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4402" name="Line 66"/>
            <p:cNvSpPr>
              <a:spLocks noChangeShapeType="1"/>
            </p:cNvSpPr>
            <p:nvPr/>
          </p:nvSpPr>
          <p:spPr bwMode="auto">
            <a:xfrm>
              <a:off x="1267" y="2176"/>
              <a:ext cx="0" cy="27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4403" name="Line 67"/>
            <p:cNvSpPr>
              <a:spLocks noChangeShapeType="1"/>
            </p:cNvSpPr>
            <p:nvPr/>
          </p:nvSpPr>
          <p:spPr bwMode="auto">
            <a:xfrm>
              <a:off x="1267" y="3590"/>
              <a:ext cx="1479"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4404" name="Text Box 68"/>
            <p:cNvSpPr txBox="1">
              <a:spLocks noChangeArrowheads="1"/>
            </p:cNvSpPr>
            <p:nvPr/>
          </p:nvSpPr>
          <p:spPr bwMode="auto">
            <a:xfrm>
              <a:off x="1267" y="3427"/>
              <a:ext cx="458" cy="1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a:latin typeface="Arial" panose="020B0604020202020204" pitchFamily="34" charset="0"/>
                </a:rPr>
                <a:t>I [15 - 0]</a:t>
              </a:r>
            </a:p>
          </p:txBody>
        </p:sp>
        <p:sp>
          <p:nvSpPr>
            <p:cNvPr id="14405" name="Line 69"/>
            <p:cNvSpPr>
              <a:spLocks noChangeShapeType="1"/>
            </p:cNvSpPr>
            <p:nvPr/>
          </p:nvSpPr>
          <p:spPr bwMode="auto">
            <a:xfrm>
              <a:off x="1162" y="2176"/>
              <a:ext cx="95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4406" name="Text Box 70"/>
            <p:cNvSpPr txBox="1">
              <a:spLocks noChangeArrowheads="1"/>
            </p:cNvSpPr>
            <p:nvPr/>
          </p:nvSpPr>
          <p:spPr bwMode="auto">
            <a:xfrm>
              <a:off x="1267" y="2013"/>
              <a:ext cx="507" cy="1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a:latin typeface="Arial" panose="020B0604020202020204" pitchFamily="34" charset="0"/>
                </a:rPr>
                <a:t>I [25 - 21]</a:t>
              </a:r>
            </a:p>
          </p:txBody>
        </p:sp>
        <p:sp>
          <p:nvSpPr>
            <p:cNvPr id="14407" name="AutoShape 71"/>
            <p:cNvSpPr>
              <a:spLocks noChangeArrowheads="1"/>
            </p:cNvSpPr>
            <p:nvPr/>
          </p:nvSpPr>
          <p:spPr bwMode="auto">
            <a:xfrm>
              <a:off x="1246" y="2149"/>
              <a:ext cx="53" cy="54"/>
            </a:xfrm>
            <a:prstGeom prst="octagon">
              <a:avLst>
                <a:gd name="adj" fmla="val 29287"/>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4408" name="Text Box 72"/>
            <p:cNvSpPr txBox="1">
              <a:spLocks noChangeArrowheads="1"/>
            </p:cNvSpPr>
            <p:nvPr/>
          </p:nvSpPr>
          <p:spPr bwMode="auto">
            <a:xfrm>
              <a:off x="1267" y="2285"/>
              <a:ext cx="507" cy="1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a:latin typeface="Arial" panose="020B0604020202020204" pitchFamily="34" charset="0"/>
                </a:rPr>
                <a:t>I [20 - 16]</a:t>
              </a:r>
            </a:p>
          </p:txBody>
        </p:sp>
        <p:sp>
          <p:nvSpPr>
            <p:cNvPr id="14409" name="Line 73"/>
            <p:cNvSpPr>
              <a:spLocks noChangeShapeType="1"/>
            </p:cNvSpPr>
            <p:nvPr/>
          </p:nvSpPr>
          <p:spPr bwMode="auto">
            <a:xfrm>
              <a:off x="1267" y="2448"/>
              <a:ext cx="845"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4410" name="AutoShape 74"/>
            <p:cNvSpPr>
              <a:spLocks noChangeArrowheads="1"/>
            </p:cNvSpPr>
            <p:nvPr/>
          </p:nvSpPr>
          <p:spPr bwMode="auto">
            <a:xfrm>
              <a:off x="1245" y="2419"/>
              <a:ext cx="53" cy="54"/>
            </a:xfrm>
            <a:prstGeom prst="octagon">
              <a:avLst>
                <a:gd name="adj" fmla="val 29287"/>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4411" name="Line 75"/>
            <p:cNvSpPr>
              <a:spLocks noChangeShapeType="1"/>
            </p:cNvSpPr>
            <p:nvPr/>
          </p:nvSpPr>
          <p:spPr bwMode="auto">
            <a:xfrm>
              <a:off x="1267" y="3046"/>
              <a:ext cx="423"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4412" name="Text Box 76"/>
            <p:cNvSpPr txBox="1">
              <a:spLocks noChangeArrowheads="1"/>
            </p:cNvSpPr>
            <p:nvPr/>
          </p:nvSpPr>
          <p:spPr bwMode="auto">
            <a:xfrm>
              <a:off x="1252" y="2883"/>
              <a:ext cx="507" cy="1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a:latin typeface="Arial" panose="020B0604020202020204" pitchFamily="34" charset="0"/>
                </a:rPr>
                <a:t>I [15 - 11]</a:t>
              </a:r>
            </a:p>
          </p:txBody>
        </p:sp>
        <p:sp>
          <p:nvSpPr>
            <p:cNvPr id="14413" name="AutoShape 77"/>
            <p:cNvSpPr>
              <a:spLocks noChangeArrowheads="1"/>
            </p:cNvSpPr>
            <p:nvPr/>
          </p:nvSpPr>
          <p:spPr bwMode="auto">
            <a:xfrm>
              <a:off x="1244" y="3020"/>
              <a:ext cx="53" cy="55"/>
            </a:xfrm>
            <a:prstGeom prst="octagon">
              <a:avLst>
                <a:gd name="adj" fmla="val 29287"/>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4414" name="Text Box 78"/>
            <p:cNvSpPr txBox="1">
              <a:spLocks noChangeArrowheads="1"/>
            </p:cNvSpPr>
            <p:nvPr/>
          </p:nvSpPr>
          <p:spPr bwMode="auto">
            <a:xfrm>
              <a:off x="1690" y="2510"/>
              <a:ext cx="204" cy="6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a:latin typeface="Arial" panose="020B0604020202020204" pitchFamily="34" charset="0"/>
                </a:rPr>
                <a:t>0</a:t>
              </a:r>
            </a:p>
            <a:p>
              <a:pPr>
                <a:spcBef>
                  <a:spcPct val="30000"/>
                </a:spcBef>
              </a:pPr>
              <a:r>
                <a:rPr lang="en-US" altLang="en-US" sz="971" b="1">
                  <a:latin typeface="Arial" panose="020B0604020202020204" pitchFamily="34" charset="0"/>
                </a:rPr>
                <a:t>M</a:t>
              </a:r>
            </a:p>
            <a:p>
              <a:pPr>
                <a:lnSpc>
                  <a:spcPct val="90000"/>
                </a:lnSpc>
              </a:pPr>
              <a:r>
                <a:rPr lang="en-US" altLang="en-US" sz="971" b="1">
                  <a:latin typeface="Arial" panose="020B0604020202020204" pitchFamily="34" charset="0"/>
                </a:rPr>
                <a:t>u</a:t>
              </a:r>
            </a:p>
            <a:p>
              <a:pPr>
                <a:lnSpc>
                  <a:spcPct val="90000"/>
                </a:lnSpc>
              </a:pPr>
              <a:r>
                <a:rPr lang="en-US" altLang="en-US" sz="971" b="1">
                  <a:latin typeface="Arial" panose="020B0604020202020204" pitchFamily="34" charset="0"/>
                </a:rPr>
                <a:t>x</a:t>
              </a:r>
            </a:p>
            <a:p>
              <a:pPr>
                <a:spcBef>
                  <a:spcPct val="30000"/>
                </a:spcBef>
              </a:pPr>
              <a:r>
                <a:rPr lang="en-US" altLang="en-US" sz="971">
                  <a:latin typeface="Arial" panose="020B0604020202020204" pitchFamily="34" charset="0"/>
                </a:rPr>
                <a:t>1</a:t>
              </a:r>
            </a:p>
          </p:txBody>
        </p:sp>
        <p:sp>
          <p:nvSpPr>
            <p:cNvPr id="14415" name="AutoShape 79"/>
            <p:cNvSpPr>
              <a:spLocks noChangeArrowheads="1"/>
            </p:cNvSpPr>
            <p:nvPr/>
          </p:nvSpPr>
          <p:spPr bwMode="auto">
            <a:xfrm>
              <a:off x="1697" y="2502"/>
              <a:ext cx="159" cy="653"/>
            </a:xfrm>
            <a:prstGeom prst="roundRect">
              <a:avLst>
                <a:gd name="adj"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4416" name="Line 80"/>
            <p:cNvSpPr>
              <a:spLocks noChangeShapeType="1"/>
            </p:cNvSpPr>
            <p:nvPr/>
          </p:nvSpPr>
          <p:spPr bwMode="auto">
            <a:xfrm>
              <a:off x="1772" y="3155"/>
              <a:ext cx="0" cy="109"/>
            </a:xfrm>
            <a:prstGeom prst="line">
              <a:avLst/>
            </a:prstGeom>
            <a:noFill/>
            <a:ln w="9525">
              <a:solidFill>
                <a:srgbClr val="3333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4417" name="Text Box 81"/>
            <p:cNvSpPr txBox="1">
              <a:spLocks noChangeArrowheads="1"/>
            </p:cNvSpPr>
            <p:nvPr/>
          </p:nvSpPr>
          <p:spPr bwMode="auto">
            <a:xfrm>
              <a:off x="1531" y="3264"/>
              <a:ext cx="426" cy="1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a:solidFill>
                    <a:srgbClr val="3333FF"/>
                  </a:solidFill>
                  <a:latin typeface="Arial" panose="020B0604020202020204" pitchFamily="34" charset="0"/>
                </a:rPr>
                <a:t>RegDst</a:t>
              </a:r>
            </a:p>
          </p:txBody>
        </p:sp>
        <p:sp>
          <p:nvSpPr>
            <p:cNvPr id="14418" name="Text Box 82"/>
            <p:cNvSpPr txBox="1">
              <a:spLocks noChangeArrowheads="1"/>
            </p:cNvSpPr>
            <p:nvPr/>
          </p:nvSpPr>
          <p:spPr bwMode="auto">
            <a:xfrm>
              <a:off x="2112" y="2067"/>
              <a:ext cx="500" cy="2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a:latin typeface="Arial" panose="020B0604020202020204" pitchFamily="34" charset="0"/>
                </a:rPr>
                <a:t>Read</a:t>
              </a:r>
            </a:p>
            <a:p>
              <a:r>
                <a:rPr lang="en-US" altLang="en-US" sz="971">
                  <a:latin typeface="Arial" panose="020B0604020202020204" pitchFamily="34" charset="0"/>
                </a:rPr>
                <a:t>register 1</a:t>
              </a:r>
            </a:p>
          </p:txBody>
        </p:sp>
        <p:sp>
          <p:nvSpPr>
            <p:cNvPr id="14419" name="Text Box 83"/>
            <p:cNvSpPr txBox="1">
              <a:spLocks noChangeArrowheads="1"/>
            </p:cNvSpPr>
            <p:nvPr/>
          </p:nvSpPr>
          <p:spPr bwMode="auto">
            <a:xfrm>
              <a:off x="2123" y="2352"/>
              <a:ext cx="500" cy="2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a:latin typeface="Arial" panose="020B0604020202020204" pitchFamily="34" charset="0"/>
                </a:rPr>
                <a:t>Read</a:t>
              </a:r>
            </a:p>
            <a:p>
              <a:r>
                <a:rPr lang="en-US" altLang="en-US" sz="971">
                  <a:latin typeface="Arial" panose="020B0604020202020204" pitchFamily="34" charset="0"/>
                </a:rPr>
                <a:t>register 2</a:t>
              </a:r>
            </a:p>
          </p:txBody>
        </p:sp>
        <p:sp>
          <p:nvSpPr>
            <p:cNvPr id="14420" name="Text Box 84"/>
            <p:cNvSpPr txBox="1">
              <a:spLocks noChangeArrowheads="1"/>
            </p:cNvSpPr>
            <p:nvPr/>
          </p:nvSpPr>
          <p:spPr bwMode="auto">
            <a:xfrm>
              <a:off x="2123" y="2624"/>
              <a:ext cx="426" cy="2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a:latin typeface="Arial" panose="020B0604020202020204" pitchFamily="34" charset="0"/>
                </a:rPr>
                <a:t>Write</a:t>
              </a:r>
            </a:p>
            <a:p>
              <a:r>
                <a:rPr lang="en-US" altLang="en-US" sz="971">
                  <a:latin typeface="Arial" panose="020B0604020202020204" pitchFamily="34" charset="0"/>
                </a:rPr>
                <a:t>register</a:t>
              </a:r>
            </a:p>
          </p:txBody>
        </p:sp>
        <p:sp>
          <p:nvSpPr>
            <p:cNvPr id="14421" name="Text Box 85"/>
            <p:cNvSpPr txBox="1">
              <a:spLocks noChangeArrowheads="1"/>
            </p:cNvSpPr>
            <p:nvPr/>
          </p:nvSpPr>
          <p:spPr bwMode="auto">
            <a:xfrm>
              <a:off x="2123" y="2896"/>
              <a:ext cx="337" cy="2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a:latin typeface="Arial" panose="020B0604020202020204" pitchFamily="34" charset="0"/>
                </a:rPr>
                <a:t>Write</a:t>
              </a:r>
            </a:p>
            <a:p>
              <a:r>
                <a:rPr lang="en-US" altLang="en-US" sz="971">
                  <a:latin typeface="Arial" panose="020B0604020202020204" pitchFamily="34" charset="0"/>
                </a:rPr>
                <a:t>data</a:t>
              </a:r>
            </a:p>
          </p:txBody>
        </p:sp>
        <p:sp>
          <p:nvSpPr>
            <p:cNvPr id="14422" name="Text Box 86"/>
            <p:cNvSpPr txBox="1">
              <a:spLocks noChangeArrowheads="1"/>
            </p:cNvSpPr>
            <p:nvPr/>
          </p:nvSpPr>
          <p:spPr bwMode="auto">
            <a:xfrm>
              <a:off x="2685" y="2448"/>
              <a:ext cx="377" cy="2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pPr algn="r"/>
              <a:r>
                <a:rPr lang="en-US" altLang="en-US" sz="971">
                  <a:latin typeface="Arial" panose="020B0604020202020204" pitchFamily="34" charset="0"/>
                </a:rPr>
                <a:t>Read</a:t>
              </a:r>
            </a:p>
            <a:p>
              <a:pPr algn="r"/>
              <a:r>
                <a:rPr lang="en-US" altLang="en-US" sz="971">
                  <a:latin typeface="Arial" panose="020B0604020202020204" pitchFamily="34" charset="0"/>
                </a:rPr>
                <a:t>data 2</a:t>
              </a:r>
            </a:p>
          </p:txBody>
        </p:sp>
        <p:sp>
          <p:nvSpPr>
            <p:cNvPr id="14423" name="Text Box 87"/>
            <p:cNvSpPr txBox="1">
              <a:spLocks noChangeArrowheads="1"/>
            </p:cNvSpPr>
            <p:nvPr/>
          </p:nvSpPr>
          <p:spPr bwMode="auto">
            <a:xfrm>
              <a:off x="2696" y="2080"/>
              <a:ext cx="377" cy="2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pPr algn="r"/>
              <a:r>
                <a:rPr lang="en-US" altLang="en-US" sz="971">
                  <a:latin typeface="Arial" panose="020B0604020202020204" pitchFamily="34" charset="0"/>
                </a:rPr>
                <a:t>Read</a:t>
              </a:r>
            </a:p>
            <a:p>
              <a:pPr algn="r"/>
              <a:r>
                <a:rPr lang="en-US" altLang="en-US" sz="971">
                  <a:latin typeface="Arial" panose="020B0604020202020204" pitchFamily="34" charset="0"/>
                </a:rPr>
                <a:t>data 1</a:t>
              </a:r>
            </a:p>
          </p:txBody>
        </p:sp>
        <p:sp>
          <p:nvSpPr>
            <p:cNvPr id="14424" name="Text Box 88"/>
            <p:cNvSpPr txBox="1">
              <a:spLocks noChangeArrowheads="1"/>
            </p:cNvSpPr>
            <p:nvPr/>
          </p:nvSpPr>
          <p:spPr bwMode="auto">
            <a:xfrm>
              <a:off x="2534" y="2829"/>
              <a:ext cx="534" cy="1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b="1">
                  <a:latin typeface="Arial" panose="020B0604020202020204" pitchFamily="34" charset="0"/>
                </a:rPr>
                <a:t>Registers</a:t>
              </a:r>
            </a:p>
          </p:txBody>
        </p:sp>
        <p:sp>
          <p:nvSpPr>
            <p:cNvPr id="14425" name="Rectangle 89"/>
            <p:cNvSpPr>
              <a:spLocks noChangeArrowheads="1"/>
            </p:cNvSpPr>
            <p:nvPr/>
          </p:nvSpPr>
          <p:spPr bwMode="auto">
            <a:xfrm>
              <a:off x="2123" y="2080"/>
              <a:ext cx="939" cy="108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4426" name="Line 90"/>
            <p:cNvSpPr>
              <a:spLocks noChangeShapeType="1"/>
            </p:cNvSpPr>
            <p:nvPr/>
          </p:nvSpPr>
          <p:spPr bwMode="auto">
            <a:xfrm>
              <a:off x="2587" y="1958"/>
              <a:ext cx="0" cy="109"/>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4427" name="Text Box 91"/>
            <p:cNvSpPr txBox="1">
              <a:spLocks noChangeArrowheads="1"/>
            </p:cNvSpPr>
            <p:nvPr/>
          </p:nvSpPr>
          <p:spPr bwMode="auto">
            <a:xfrm>
              <a:off x="2376" y="1795"/>
              <a:ext cx="499" cy="1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a:solidFill>
                    <a:srgbClr val="0000FF"/>
                  </a:solidFill>
                  <a:latin typeface="Arial" panose="020B0604020202020204" pitchFamily="34" charset="0"/>
                </a:rPr>
                <a:t>RegWrite</a:t>
              </a:r>
              <a:endParaRPr lang="en-US" altLang="en-US" sz="971">
                <a:latin typeface="Arial" panose="020B0604020202020204" pitchFamily="34" charset="0"/>
              </a:endParaRPr>
            </a:p>
          </p:txBody>
        </p:sp>
        <p:sp>
          <p:nvSpPr>
            <p:cNvPr id="14428" name="Line 92"/>
            <p:cNvSpPr>
              <a:spLocks noChangeShapeType="1"/>
            </p:cNvSpPr>
            <p:nvPr/>
          </p:nvSpPr>
          <p:spPr bwMode="auto">
            <a:xfrm>
              <a:off x="3590" y="2774"/>
              <a:ext cx="159"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4429" name="Line 93"/>
            <p:cNvSpPr>
              <a:spLocks noChangeShapeType="1"/>
            </p:cNvSpPr>
            <p:nvPr/>
          </p:nvSpPr>
          <p:spPr bwMode="auto">
            <a:xfrm flipV="1">
              <a:off x="1542" y="2458"/>
              <a:ext cx="0" cy="16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4430" name="AutoShape 94"/>
            <p:cNvSpPr>
              <a:spLocks noChangeArrowheads="1"/>
            </p:cNvSpPr>
            <p:nvPr/>
          </p:nvSpPr>
          <p:spPr bwMode="auto">
            <a:xfrm>
              <a:off x="1524" y="2432"/>
              <a:ext cx="52" cy="55"/>
            </a:xfrm>
            <a:prstGeom prst="octagon">
              <a:avLst>
                <a:gd name="adj" fmla="val 29287"/>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4431" name="Line 95"/>
            <p:cNvSpPr>
              <a:spLocks noChangeShapeType="1"/>
            </p:cNvSpPr>
            <p:nvPr/>
          </p:nvSpPr>
          <p:spPr bwMode="auto">
            <a:xfrm>
              <a:off x="1542" y="2621"/>
              <a:ext cx="159"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4432" name="Line 96"/>
            <p:cNvSpPr>
              <a:spLocks noChangeShapeType="1"/>
            </p:cNvSpPr>
            <p:nvPr/>
          </p:nvSpPr>
          <p:spPr bwMode="auto">
            <a:xfrm>
              <a:off x="3274" y="2992"/>
              <a:ext cx="0" cy="59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grpSp>
      <p:sp>
        <p:nvSpPr>
          <p:cNvPr id="14433" name="Rectangle 97"/>
          <p:cNvSpPr>
            <a:spLocks noGrp="1" noChangeArrowheads="1"/>
          </p:cNvSpPr>
          <p:nvPr>
            <p:ph type="body" idx="1"/>
          </p:nvPr>
        </p:nvSpPr>
        <p:spPr>
          <a:xfrm>
            <a:off x="609441" y="1600201"/>
            <a:ext cx="10969943" cy="1084170"/>
          </a:xfrm>
        </p:spPr>
        <p:txBody>
          <a:bodyPr>
            <a:normAutofit/>
          </a:bodyPr>
          <a:lstStyle/>
          <a:p>
            <a:pPr marL="302575" indent="-302575" defTabSz="806867"/>
            <a:r>
              <a:rPr lang="en-US" altLang="en-US" dirty="0"/>
              <a:t>The Memory (MEM) step involves reading the data memory, from the address computed by the ALU.</a:t>
            </a:r>
          </a:p>
        </p:txBody>
      </p:sp>
      <mc:AlternateContent xmlns:mc="http://schemas.openxmlformats.org/markup-compatibility/2006" xmlns:p14="http://schemas.microsoft.com/office/powerpoint/2010/main">
        <mc:Choice Requires="p14">
          <p:contentPart p14:bwMode="auto" r:id="rId2">
            <p14:nvContentPartPr>
              <p14:cNvPr id="14435" name="Ink 99"/>
              <p14:cNvContentPartPr>
                <a14:cpLocks xmlns:a14="http://schemas.microsoft.com/office/drawing/2010/main" noRot="1" noChangeAspect="1" noEditPoints="1" noChangeArrowheads="1" noChangeShapeType="1"/>
              </p14:cNvContentPartPr>
              <p14:nvPr/>
            </p14:nvContentPartPr>
            <p14:xfrm>
              <a:off x="7815916" y="2831447"/>
              <a:ext cx="790015" cy="299757"/>
            </p14:xfrm>
          </p:contentPart>
        </mc:Choice>
        <mc:Fallback xmlns="">
          <p:pic>
            <p:nvPicPr>
              <p:cNvPr id="14435" name="Ink 99"/>
              <p:cNvPicPr>
                <a:picLocks noRot="1" noChangeAspect="1" noEditPoints="1" noChangeArrowheads="1" noChangeShapeType="1"/>
              </p:cNvPicPr>
              <p:nvPr/>
            </p:nvPicPr>
            <p:blipFill>
              <a:blip r:embed="rId3"/>
              <a:stretch>
                <a:fillRect/>
              </a:stretch>
            </p:blipFill>
            <p:spPr>
              <a:xfrm>
                <a:off x="7806554" y="2822091"/>
                <a:ext cx="808739" cy="318469"/>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4436" name="Ink 100"/>
              <p14:cNvContentPartPr>
                <a14:cpLocks xmlns:a14="http://schemas.microsoft.com/office/drawing/2010/main" noRot="1" noChangeAspect="1" noEditPoints="1" noChangeArrowheads="1" noChangeShapeType="1"/>
              </p14:cNvContentPartPr>
              <p14:nvPr/>
            </p14:nvContentPartPr>
            <p14:xfrm>
              <a:off x="7384489" y="4184557"/>
              <a:ext cx="565897" cy="487456"/>
            </p14:xfrm>
          </p:contentPart>
        </mc:Choice>
        <mc:Fallback xmlns="">
          <p:pic>
            <p:nvPicPr>
              <p:cNvPr id="14436" name="Ink 100"/>
              <p:cNvPicPr>
                <a:picLocks noRot="1" noChangeAspect="1" noEditPoints="1" noChangeArrowheads="1" noChangeShapeType="1"/>
              </p:cNvPicPr>
              <p:nvPr/>
            </p:nvPicPr>
            <p:blipFill>
              <a:blip r:embed="rId5"/>
              <a:stretch>
                <a:fillRect/>
              </a:stretch>
            </p:blipFill>
            <p:spPr>
              <a:xfrm>
                <a:off x="7375129" y="4175197"/>
                <a:ext cx="584616" cy="506177"/>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4437" name="Ink 101"/>
              <p14:cNvContentPartPr>
                <a14:cpLocks xmlns:a14="http://schemas.microsoft.com/office/drawing/2010/main" noRot="1" noChangeAspect="1" noEditPoints="1" noChangeArrowheads="1" noChangeShapeType="1"/>
              </p14:cNvContentPartPr>
              <p14:nvPr/>
            </p14:nvContentPartPr>
            <p14:xfrm>
              <a:off x="7341066" y="2926697"/>
              <a:ext cx="67235" cy="3875834"/>
            </p14:xfrm>
          </p:contentPart>
        </mc:Choice>
        <mc:Fallback xmlns="">
          <p:pic>
            <p:nvPicPr>
              <p:cNvPr id="14437" name="Ink 101"/>
              <p:cNvPicPr>
                <a:picLocks noRot="1" noChangeAspect="1" noEditPoints="1" noChangeArrowheads="1" noChangeShapeType="1"/>
              </p:cNvPicPr>
              <p:nvPr/>
            </p:nvPicPr>
            <p:blipFill>
              <a:blip r:embed="rId7"/>
              <a:stretch>
                <a:fillRect/>
              </a:stretch>
            </p:blipFill>
            <p:spPr>
              <a:xfrm>
                <a:off x="7331718" y="2917337"/>
                <a:ext cx="85931" cy="3894554"/>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4438" name="Ink 102"/>
              <p14:cNvContentPartPr>
                <a14:cpLocks xmlns:a14="http://schemas.microsoft.com/office/drawing/2010/main" noRot="1" noChangeAspect="1" noEditPoints="1" noChangeArrowheads="1" noChangeShapeType="1"/>
              </p14:cNvContentPartPr>
              <p14:nvPr/>
            </p14:nvContentPartPr>
            <p14:xfrm>
              <a:off x="8890280" y="2936502"/>
              <a:ext cx="327772" cy="4049526"/>
            </p14:xfrm>
          </p:contentPart>
        </mc:Choice>
        <mc:Fallback xmlns="">
          <p:pic>
            <p:nvPicPr>
              <p:cNvPr id="14438" name="Ink 102"/>
              <p:cNvPicPr>
                <a:picLocks noRot="1" noChangeAspect="1" noEditPoints="1" noChangeArrowheads="1" noChangeShapeType="1"/>
              </p:cNvPicPr>
              <p:nvPr/>
            </p:nvPicPr>
            <p:blipFill>
              <a:blip r:embed="rId9"/>
              <a:stretch>
                <a:fillRect/>
              </a:stretch>
            </p:blipFill>
            <p:spPr>
              <a:xfrm>
                <a:off x="8880925" y="2927142"/>
                <a:ext cx="346481" cy="4068245"/>
              </a:xfrm>
              <a:prstGeom prst="rect">
                <a:avLst/>
              </a:prstGeom>
            </p:spPr>
          </p:pic>
        </mc:Fallback>
      </mc:AlternateContent>
    </p:spTree>
    <p:extLst>
      <p:ext uri="{BB962C8B-B14F-4D97-AF65-F5344CB8AC3E}">
        <p14:creationId xmlns:p14="http://schemas.microsoft.com/office/powerpoint/2010/main" val="107265234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 name="Slide Number Placeholder 5"/>
          <p:cNvSpPr>
            <a:spLocks noGrp="1"/>
          </p:cNvSpPr>
          <p:nvPr>
            <p:ph type="sldNum" sz="quarter" idx="12"/>
          </p:nvPr>
        </p:nvSpPr>
        <p:spPr/>
        <p:txBody>
          <a:bodyPr/>
          <a:lstStyle/>
          <a:p>
            <a:fld id="{894DFA14-8A60-4174-8A2F-A3C72AA57A59}" type="slidenum">
              <a:rPr lang="en-US" altLang="en-US"/>
              <a:pPr/>
              <a:t>29</a:t>
            </a:fld>
            <a:endParaRPr lang="en-US" altLang="en-US"/>
          </a:p>
        </p:txBody>
      </p:sp>
      <p:sp>
        <p:nvSpPr>
          <p:cNvPr id="15434" name="Line 74"/>
          <p:cNvSpPr>
            <a:spLocks noChangeShapeType="1"/>
          </p:cNvSpPr>
          <p:nvPr/>
        </p:nvSpPr>
        <p:spPr bwMode="auto">
          <a:xfrm flipV="1">
            <a:off x="3849034" y="3412191"/>
            <a:ext cx="806824"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5366" name="Rectangle 6"/>
          <p:cNvSpPr>
            <a:spLocks noGrp="1" noChangeArrowheads="1"/>
          </p:cNvSpPr>
          <p:nvPr>
            <p:ph type="title"/>
          </p:nvPr>
        </p:nvSpPr>
        <p:spPr/>
        <p:txBody>
          <a:bodyPr/>
          <a:lstStyle/>
          <a:p>
            <a:pPr defTabSz="806867"/>
            <a:r>
              <a:rPr lang="en-US" altLang="en-US"/>
              <a:t>Writeback (WB)</a:t>
            </a:r>
          </a:p>
        </p:txBody>
      </p:sp>
      <p:sp>
        <p:nvSpPr>
          <p:cNvPr id="15362" name="Line 2"/>
          <p:cNvSpPr>
            <a:spLocks noChangeShapeType="1"/>
          </p:cNvSpPr>
          <p:nvPr/>
        </p:nvSpPr>
        <p:spPr bwMode="auto">
          <a:xfrm>
            <a:off x="3458228" y="4240026"/>
            <a:ext cx="0" cy="762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5363" name="Line 3"/>
          <p:cNvSpPr>
            <a:spLocks noChangeShapeType="1"/>
          </p:cNvSpPr>
          <p:nvPr/>
        </p:nvSpPr>
        <p:spPr bwMode="auto">
          <a:xfrm flipH="1">
            <a:off x="7674441" y="3630706"/>
            <a:ext cx="147078"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5364" name="Line 4"/>
          <p:cNvSpPr>
            <a:spLocks noChangeShapeType="1"/>
          </p:cNvSpPr>
          <p:nvPr/>
        </p:nvSpPr>
        <p:spPr bwMode="auto">
          <a:xfrm>
            <a:off x="7821519" y="3630706"/>
            <a:ext cx="0" cy="11430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5365" name="Line 5"/>
          <p:cNvSpPr>
            <a:spLocks noChangeShapeType="1"/>
          </p:cNvSpPr>
          <p:nvPr/>
        </p:nvSpPr>
        <p:spPr bwMode="auto">
          <a:xfrm>
            <a:off x="3458228" y="3402387"/>
            <a:ext cx="0" cy="8376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5367" name="Text Box 7"/>
          <p:cNvSpPr txBox="1">
            <a:spLocks noChangeArrowheads="1"/>
          </p:cNvSpPr>
          <p:nvPr/>
        </p:nvSpPr>
        <p:spPr bwMode="auto">
          <a:xfrm>
            <a:off x="2127530" y="2793067"/>
            <a:ext cx="623977" cy="3895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a:latin typeface="Arial" panose="020B0604020202020204" pitchFamily="34" charset="0"/>
              </a:rPr>
              <a:t>Read</a:t>
            </a:r>
          </a:p>
          <a:p>
            <a:r>
              <a:rPr lang="en-US" altLang="en-US" sz="971">
                <a:latin typeface="Arial" panose="020B0604020202020204" pitchFamily="34" charset="0"/>
              </a:rPr>
              <a:t>address</a:t>
            </a:r>
          </a:p>
        </p:txBody>
      </p:sp>
      <p:sp>
        <p:nvSpPr>
          <p:cNvPr id="15368" name="Text Box 8"/>
          <p:cNvSpPr txBox="1">
            <a:spLocks noChangeArrowheads="1"/>
          </p:cNvSpPr>
          <p:nvPr/>
        </p:nvSpPr>
        <p:spPr bwMode="auto">
          <a:xfrm>
            <a:off x="2345086" y="3326747"/>
            <a:ext cx="822750" cy="3895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971" b="1">
                <a:latin typeface="Arial" panose="020B0604020202020204" pitchFamily="34" charset="0"/>
              </a:rPr>
              <a:t>Instruction</a:t>
            </a:r>
          </a:p>
          <a:p>
            <a:pPr algn="ctr"/>
            <a:r>
              <a:rPr lang="en-US" altLang="en-US" sz="971" b="1">
                <a:latin typeface="Arial" panose="020B0604020202020204" pitchFamily="34" charset="0"/>
              </a:rPr>
              <a:t>memory</a:t>
            </a:r>
          </a:p>
        </p:txBody>
      </p:sp>
      <p:sp>
        <p:nvSpPr>
          <p:cNvPr id="15369" name="Text Box 9"/>
          <p:cNvSpPr txBox="1">
            <a:spLocks noChangeArrowheads="1"/>
          </p:cNvSpPr>
          <p:nvPr/>
        </p:nvSpPr>
        <p:spPr bwMode="auto">
          <a:xfrm>
            <a:off x="2558327" y="2793067"/>
            <a:ext cx="757026" cy="3895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pPr algn="r"/>
            <a:r>
              <a:rPr lang="en-US" altLang="en-US" sz="971">
                <a:latin typeface="Arial" panose="020B0604020202020204" pitchFamily="34" charset="0"/>
              </a:rPr>
              <a:t>Instruction</a:t>
            </a:r>
          </a:p>
          <a:p>
            <a:pPr algn="r"/>
            <a:r>
              <a:rPr lang="en-US" altLang="en-US" sz="971">
                <a:latin typeface="Arial" panose="020B0604020202020204" pitchFamily="34" charset="0"/>
              </a:rPr>
              <a:t>[31-0]</a:t>
            </a:r>
          </a:p>
        </p:txBody>
      </p:sp>
      <p:sp>
        <p:nvSpPr>
          <p:cNvPr id="15370" name="Rectangle 10"/>
          <p:cNvSpPr>
            <a:spLocks noChangeArrowheads="1"/>
          </p:cNvSpPr>
          <p:nvPr/>
        </p:nvSpPr>
        <p:spPr bwMode="auto">
          <a:xfrm>
            <a:off x="2127530" y="2793066"/>
            <a:ext cx="1183622" cy="11430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5371" name="Line 11"/>
          <p:cNvSpPr>
            <a:spLocks noChangeShapeType="1"/>
          </p:cNvSpPr>
          <p:nvPr/>
        </p:nvSpPr>
        <p:spPr bwMode="auto">
          <a:xfrm>
            <a:off x="9227857" y="3249706"/>
            <a:ext cx="369794" cy="0"/>
          </a:xfrm>
          <a:prstGeom prst="line">
            <a:avLst/>
          </a:prstGeom>
          <a:noFill/>
          <a:ln w="28575">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5372" name="Line 12"/>
          <p:cNvSpPr>
            <a:spLocks noChangeShapeType="1"/>
          </p:cNvSpPr>
          <p:nvPr/>
        </p:nvSpPr>
        <p:spPr bwMode="auto">
          <a:xfrm>
            <a:off x="7821519" y="3630706"/>
            <a:ext cx="296956"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5373" name="Line 13"/>
          <p:cNvSpPr>
            <a:spLocks noChangeShapeType="1"/>
          </p:cNvSpPr>
          <p:nvPr/>
        </p:nvSpPr>
        <p:spPr bwMode="auto">
          <a:xfrm>
            <a:off x="7821519" y="3249706"/>
            <a:ext cx="296956"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5374" name="Line 14"/>
          <p:cNvSpPr>
            <a:spLocks noChangeShapeType="1"/>
          </p:cNvSpPr>
          <p:nvPr/>
        </p:nvSpPr>
        <p:spPr bwMode="auto">
          <a:xfrm>
            <a:off x="9374935" y="3859026"/>
            <a:ext cx="222717"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5375" name="Line 15"/>
          <p:cNvSpPr>
            <a:spLocks noChangeShapeType="1"/>
          </p:cNvSpPr>
          <p:nvPr/>
        </p:nvSpPr>
        <p:spPr bwMode="auto">
          <a:xfrm>
            <a:off x="7821519" y="3249706"/>
            <a:ext cx="0" cy="3810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5376" name="Line 16"/>
          <p:cNvSpPr>
            <a:spLocks noChangeShapeType="1"/>
          </p:cNvSpPr>
          <p:nvPr/>
        </p:nvSpPr>
        <p:spPr bwMode="auto">
          <a:xfrm>
            <a:off x="7821520" y="4773706"/>
            <a:ext cx="1553415"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5377" name="Line 17"/>
          <p:cNvSpPr>
            <a:spLocks noChangeShapeType="1"/>
          </p:cNvSpPr>
          <p:nvPr/>
        </p:nvSpPr>
        <p:spPr bwMode="auto">
          <a:xfrm flipV="1">
            <a:off x="9374934" y="3859026"/>
            <a:ext cx="0" cy="91468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5378" name="AutoShape 18"/>
          <p:cNvSpPr>
            <a:spLocks noChangeArrowheads="1"/>
          </p:cNvSpPr>
          <p:nvPr/>
        </p:nvSpPr>
        <p:spPr bwMode="auto">
          <a:xfrm>
            <a:off x="7780898" y="3592887"/>
            <a:ext cx="74239" cy="75640"/>
          </a:xfrm>
          <a:prstGeom prst="octagon">
            <a:avLst>
              <a:gd name="adj" fmla="val 29287"/>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5379" name="Line 19"/>
          <p:cNvSpPr>
            <a:spLocks noChangeShapeType="1"/>
          </p:cNvSpPr>
          <p:nvPr/>
        </p:nvSpPr>
        <p:spPr bwMode="auto">
          <a:xfrm>
            <a:off x="9818968" y="3555066"/>
            <a:ext cx="221316" cy="0"/>
          </a:xfrm>
          <a:prstGeom prst="line">
            <a:avLst/>
          </a:prstGeom>
          <a:noFill/>
          <a:ln w="28575">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5380" name="Line 20"/>
          <p:cNvSpPr>
            <a:spLocks noChangeShapeType="1"/>
          </p:cNvSpPr>
          <p:nvPr/>
        </p:nvSpPr>
        <p:spPr bwMode="auto">
          <a:xfrm>
            <a:off x="10040284" y="3555066"/>
            <a:ext cx="0" cy="1980640"/>
          </a:xfrm>
          <a:prstGeom prst="line">
            <a:avLst/>
          </a:prstGeom>
          <a:noFill/>
          <a:ln w="28575">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5381" name="Line 21"/>
          <p:cNvSpPr>
            <a:spLocks noChangeShapeType="1"/>
          </p:cNvSpPr>
          <p:nvPr/>
        </p:nvSpPr>
        <p:spPr bwMode="auto">
          <a:xfrm flipH="1">
            <a:off x="4420534" y="5535706"/>
            <a:ext cx="5619750" cy="0"/>
          </a:xfrm>
          <a:prstGeom prst="line">
            <a:avLst/>
          </a:prstGeom>
          <a:noFill/>
          <a:ln w="28575">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5382" name="Line 22"/>
          <p:cNvSpPr>
            <a:spLocks noChangeShapeType="1"/>
          </p:cNvSpPr>
          <p:nvPr/>
        </p:nvSpPr>
        <p:spPr bwMode="auto">
          <a:xfrm flipV="1">
            <a:off x="4420534" y="4164387"/>
            <a:ext cx="0" cy="1371319"/>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5383" name="Line 23"/>
          <p:cNvSpPr>
            <a:spLocks noChangeShapeType="1"/>
          </p:cNvSpPr>
          <p:nvPr/>
        </p:nvSpPr>
        <p:spPr bwMode="auto">
          <a:xfrm>
            <a:off x="4420534" y="4164386"/>
            <a:ext cx="221316" cy="0"/>
          </a:xfrm>
          <a:prstGeom prst="line">
            <a:avLst/>
          </a:prstGeom>
          <a:noFill/>
          <a:ln w="28575">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5384" name="Text Box 24"/>
          <p:cNvSpPr txBox="1">
            <a:spLocks noChangeArrowheads="1"/>
          </p:cNvSpPr>
          <p:nvPr/>
        </p:nvSpPr>
        <p:spPr bwMode="auto">
          <a:xfrm>
            <a:off x="8118475" y="3097027"/>
            <a:ext cx="623977" cy="3895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a:latin typeface="Arial" panose="020B0604020202020204" pitchFamily="34" charset="0"/>
              </a:rPr>
              <a:t>Read</a:t>
            </a:r>
          </a:p>
          <a:p>
            <a:r>
              <a:rPr lang="en-US" altLang="en-US" sz="971">
                <a:latin typeface="Arial" panose="020B0604020202020204" pitchFamily="34" charset="0"/>
              </a:rPr>
              <a:t>address</a:t>
            </a:r>
          </a:p>
        </p:txBody>
      </p:sp>
      <p:sp>
        <p:nvSpPr>
          <p:cNvPr id="15385" name="Text Box 25"/>
          <p:cNvSpPr txBox="1">
            <a:spLocks noChangeArrowheads="1"/>
          </p:cNvSpPr>
          <p:nvPr/>
        </p:nvSpPr>
        <p:spPr bwMode="auto">
          <a:xfrm>
            <a:off x="8118475" y="3478027"/>
            <a:ext cx="623977" cy="3895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a:latin typeface="Arial" panose="020B0604020202020204" pitchFamily="34" charset="0"/>
              </a:rPr>
              <a:t>Write</a:t>
            </a:r>
          </a:p>
          <a:p>
            <a:r>
              <a:rPr lang="en-US" altLang="en-US" sz="971">
                <a:latin typeface="Arial" panose="020B0604020202020204" pitchFamily="34" charset="0"/>
              </a:rPr>
              <a:t>address</a:t>
            </a:r>
          </a:p>
        </p:txBody>
      </p:sp>
      <p:sp>
        <p:nvSpPr>
          <p:cNvPr id="15386" name="Text Box 26"/>
          <p:cNvSpPr txBox="1">
            <a:spLocks noChangeArrowheads="1"/>
          </p:cNvSpPr>
          <p:nvPr/>
        </p:nvSpPr>
        <p:spPr bwMode="auto">
          <a:xfrm>
            <a:off x="8118475" y="3859027"/>
            <a:ext cx="471692" cy="3895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a:latin typeface="Arial" panose="020B0604020202020204" pitchFamily="34" charset="0"/>
              </a:rPr>
              <a:t>Write</a:t>
            </a:r>
          </a:p>
          <a:p>
            <a:r>
              <a:rPr lang="en-US" altLang="en-US" sz="971">
                <a:latin typeface="Arial" panose="020B0604020202020204" pitchFamily="34" charset="0"/>
              </a:rPr>
              <a:t>data</a:t>
            </a:r>
          </a:p>
        </p:txBody>
      </p:sp>
      <p:sp>
        <p:nvSpPr>
          <p:cNvPr id="15387" name="Text Box 27"/>
          <p:cNvSpPr txBox="1">
            <a:spLocks noChangeArrowheads="1"/>
          </p:cNvSpPr>
          <p:nvPr/>
        </p:nvSpPr>
        <p:spPr bwMode="auto">
          <a:xfrm>
            <a:off x="8558254" y="3783387"/>
            <a:ext cx="664052" cy="3895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971" b="1">
                <a:latin typeface="Arial" panose="020B0604020202020204" pitchFamily="34" charset="0"/>
              </a:rPr>
              <a:t>Data</a:t>
            </a:r>
          </a:p>
          <a:p>
            <a:pPr algn="ctr"/>
            <a:r>
              <a:rPr lang="en-US" altLang="en-US" sz="971" b="1">
                <a:latin typeface="Arial" panose="020B0604020202020204" pitchFamily="34" charset="0"/>
              </a:rPr>
              <a:t>memory</a:t>
            </a:r>
          </a:p>
        </p:txBody>
      </p:sp>
      <p:sp>
        <p:nvSpPr>
          <p:cNvPr id="15388" name="Text Box 28"/>
          <p:cNvSpPr txBox="1">
            <a:spLocks noChangeArrowheads="1"/>
          </p:cNvSpPr>
          <p:nvPr/>
        </p:nvSpPr>
        <p:spPr bwMode="auto">
          <a:xfrm>
            <a:off x="8776367" y="3097027"/>
            <a:ext cx="478104" cy="3895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pPr algn="r"/>
            <a:r>
              <a:rPr lang="en-US" altLang="en-US" sz="971">
                <a:latin typeface="Arial" panose="020B0604020202020204" pitchFamily="34" charset="0"/>
              </a:rPr>
              <a:t>Read</a:t>
            </a:r>
          </a:p>
          <a:p>
            <a:pPr algn="r"/>
            <a:r>
              <a:rPr lang="en-US" altLang="en-US" sz="971">
                <a:latin typeface="Arial" panose="020B0604020202020204" pitchFamily="34" charset="0"/>
              </a:rPr>
              <a:t>data</a:t>
            </a:r>
          </a:p>
        </p:txBody>
      </p:sp>
      <p:sp>
        <p:nvSpPr>
          <p:cNvPr id="15389" name="Rectangle 29"/>
          <p:cNvSpPr>
            <a:spLocks noChangeArrowheads="1"/>
          </p:cNvSpPr>
          <p:nvPr/>
        </p:nvSpPr>
        <p:spPr bwMode="auto">
          <a:xfrm>
            <a:off x="8118475" y="3097026"/>
            <a:ext cx="1109382" cy="11430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5390" name="Line 30"/>
          <p:cNvSpPr>
            <a:spLocks noChangeShapeType="1"/>
          </p:cNvSpPr>
          <p:nvPr/>
        </p:nvSpPr>
        <p:spPr bwMode="auto">
          <a:xfrm>
            <a:off x="8635346" y="2945747"/>
            <a:ext cx="0" cy="151279"/>
          </a:xfrm>
          <a:prstGeom prst="line">
            <a:avLst/>
          </a:prstGeom>
          <a:noFill/>
          <a:ln w="9525">
            <a:solidFill>
              <a:srgbClr val="3333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5391" name="Text Box 31"/>
          <p:cNvSpPr txBox="1">
            <a:spLocks noChangeArrowheads="1"/>
          </p:cNvSpPr>
          <p:nvPr/>
        </p:nvSpPr>
        <p:spPr bwMode="auto">
          <a:xfrm>
            <a:off x="8265552" y="2716027"/>
            <a:ext cx="749011" cy="240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a:solidFill>
                  <a:srgbClr val="3333FF"/>
                </a:solidFill>
                <a:latin typeface="Arial" panose="020B0604020202020204" pitchFamily="34" charset="0"/>
              </a:rPr>
              <a:t>MemWrite</a:t>
            </a:r>
          </a:p>
        </p:txBody>
      </p:sp>
      <p:sp>
        <p:nvSpPr>
          <p:cNvPr id="15392" name="Line 32"/>
          <p:cNvSpPr>
            <a:spLocks noChangeShapeType="1"/>
          </p:cNvSpPr>
          <p:nvPr/>
        </p:nvSpPr>
        <p:spPr bwMode="auto">
          <a:xfrm>
            <a:off x="8635346" y="4240026"/>
            <a:ext cx="0" cy="152680"/>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5393" name="Text Box 33"/>
          <p:cNvSpPr txBox="1">
            <a:spLocks noChangeArrowheads="1"/>
          </p:cNvSpPr>
          <p:nvPr/>
        </p:nvSpPr>
        <p:spPr bwMode="auto">
          <a:xfrm>
            <a:off x="8265552" y="4392707"/>
            <a:ext cx="755423" cy="240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a:solidFill>
                  <a:srgbClr val="0000FF"/>
                </a:solidFill>
                <a:latin typeface="Arial" panose="020B0604020202020204" pitchFamily="34" charset="0"/>
              </a:rPr>
              <a:t>MemRead</a:t>
            </a:r>
            <a:endParaRPr lang="en-US" altLang="en-US" sz="971">
              <a:latin typeface="Arial" panose="020B0604020202020204" pitchFamily="34" charset="0"/>
            </a:endParaRPr>
          </a:p>
        </p:txBody>
      </p:sp>
      <p:sp>
        <p:nvSpPr>
          <p:cNvPr id="15394" name="Text Box 34"/>
          <p:cNvSpPr txBox="1">
            <a:spLocks noChangeArrowheads="1"/>
          </p:cNvSpPr>
          <p:nvPr/>
        </p:nvSpPr>
        <p:spPr bwMode="auto">
          <a:xfrm>
            <a:off x="9597652" y="3108232"/>
            <a:ext cx="285743" cy="8975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a:solidFill>
                  <a:srgbClr val="FF3300"/>
                </a:solidFill>
                <a:latin typeface="Arial" panose="020B0604020202020204" pitchFamily="34" charset="0"/>
              </a:rPr>
              <a:t>1</a:t>
            </a:r>
          </a:p>
          <a:p>
            <a:pPr>
              <a:spcBef>
                <a:spcPct val="30000"/>
              </a:spcBef>
            </a:pPr>
            <a:r>
              <a:rPr lang="en-US" altLang="en-US" sz="971" b="1">
                <a:solidFill>
                  <a:srgbClr val="FF3300"/>
                </a:solidFill>
                <a:latin typeface="Arial" panose="020B0604020202020204" pitchFamily="34" charset="0"/>
              </a:rPr>
              <a:t>M</a:t>
            </a:r>
          </a:p>
          <a:p>
            <a:pPr>
              <a:lnSpc>
                <a:spcPct val="90000"/>
              </a:lnSpc>
            </a:pPr>
            <a:r>
              <a:rPr lang="en-US" altLang="en-US" sz="971" b="1">
                <a:solidFill>
                  <a:srgbClr val="FF3300"/>
                </a:solidFill>
                <a:latin typeface="Arial" panose="020B0604020202020204" pitchFamily="34" charset="0"/>
              </a:rPr>
              <a:t>u</a:t>
            </a:r>
          </a:p>
          <a:p>
            <a:pPr>
              <a:lnSpc>
                <a:spcPct val="90000"/>
              </a:lnSpc>
            </a:pPr>
            <a:r>
              <a:rPr lang="en-US" altLang="en-US" sz="971" b="1">
                <a:solidFill>
                  <a:srgbClr val="FF3300"/>
                </a:solidFill>
                <a:latin typeface="Arial" panose="020B0604020202020204" pitchFamily="34" charset="0"/>
              </a:rPr>
              <a:t>x</a:t>
            </a:r>
          </a:p>
          <a:p>
            <a:pPr>
              <a:spcBef>
                <a:spcPct val="30000"/>
              </a:spcBef>
            </a:pPr>
            <a:r>
              <a:rPr lang="en-US" altLang="en-US" sz="971">
                <a:solidFill>
                  <a:srgbClr val="FF3300"/>
                </a:solidFill>
                <a:latin typeface="Arial" panose="020B0604020202020204" pitchFamily="34" charset="0"/>
              </a:rPr>
              <a:t>0</a:t>
            </a:r>
          </a:p>
        </p:txBody>
      </p:sp>
      <p:sp>
        <p:nvSpPr>
          <p:cNvPr id="15395" name="AutoShape 35"/>
          <p:cNvSpPr>
            <a:spLocks noChangeArrowheads="1"/>
          </p:cNvSpPr>
          <p:nvPr/>
        </p:nvSpPr>
        <p:spPr bwMode="auto">
          <a:xfrm>
            <a:off x="9607457" y="3097026"/>
            <a:ext cx="222717" cy="914680"/>
          </a:xfrm>
          <a:prstGeom prst="roundRect">
            <a:avLst>
              <a:gd name="adj" fmla="val 50000"/>
            </a:avLst>
          </a:prstGeom>
          <a:noFill/>
          <a:ln w="9525">
            <a:solidFill>
              <a:srgbClr val="FF33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5396" name="Text Box 36"/>
          <p:cNvSpPr txBox="1">
            <a:spLocks noChangeArrowheads="1"/>
          </p:cNvSpPr>
          <p:nvPr/>
        </p:nvSpPr>
        <p:spPr bwMode="auto">
          <a:xfrm>
            <a:off x="9300696" y="2704821"/>
            <a:ext cx="830764" cy="240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a:solidFill>
                  <a:srgbClr val="FF3300"/>
                </a:solidFill>
                <a:latin typeface="Arial" panose="020B0604020202020204" pitchFamily="34" charset="0"/>
              </a:rPr>
              <a:t>MemToReg</a:t>
            </a:r>
          </a:p>
        </p:txBody>
      </p:sp>
      <p:sp>
        <p:nvSpPr>
          <p:cNvPr id="15397" name="Line 37"/>
          <p:cNvSpPr>
            <a:spLocks noChangeShapeType="1"/>
          </p:cNvSpPr>
          <p:nvPr/>
        </p:nvSpPr>
        <p:spPr bwMode="auto">
          <a:xfrm>
            <a:off x="9701306" y="2945747"/>
            <a:ext cx="0" cy="151279"/>
          </a:xfrm>
          <a:prstGeom prst="line">
            <a:avLst/>
          </a:prstGeom>
          <a:noFill/>
          <a:ln w="9525">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5398" name="Line 38"/>
          <p:cNvSpPr>
            <a:spLocks noChangeShapeType="1"/>
          </p:cNvSpPr>
          <p:nvPr/>
        </p:nvSpPr>
        <p:spPr bwMode="auto">
          <a:xfrm flipV="1">
            <a:off x="6121026" y="3555066"/>
            <a:ext cx="0" cy="121864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5399" name="Line 39"/>
          <p:cNvSpPr>
            <a:spLocks noChangeShapeType="1"/>
          </p:cNvSpPr>
          <p:nvPr/>
        </p:nvSpPr>
        <p:spPr bwMode="auto">
          <a:xfrm>
            <a:off x="5972549" y="3555066"/>
            <a:ext cx="518272"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5400" name="Line 40"/>
          <p:cNvSpPr>
            <a:spLocks noChangeShapeType="1"/>
          </p:cNvSpPr>
          <p:nvPr/>
        </p:nvSpPr>
        <p:spPr bwMode="auto">
          <a:xfrm flipV="1">
            <a:off x="7674441" y="4011706"/>
            <a:ext cx="0" cy="7620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5401" name="Line 41"/>
          <p:cNvSpPr>
            <a:spLocks noChangeShapeType="1"/>
          </p:cNvSpPr>
          <p:nvPr/>
        </p:nvSpPr>
        <p:spPr bwMode="auto">
          <a:xfrm flipH="1">
            <a:off x="6121027" y="4773706"/>
            <a:ext cx="1553415"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5402" name="Line 42"/>
          <p:cNvSpPr>
            <a:spLocks noChangeShapeType="1"/>
          </p:cNvSpPr>
          <p:nvPr/>
        </p:nvSpPr>
        <p:spPr bwMode="auto">
          <a:xfrm>
            <a:off x="7674441" y="4011706"/>
            <a:ext cx="444034"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5403" name="AutoShape 43"/>
          <p:cNvSpPr>
            <a:spLocks noChangeArrowheads="1"/>
          </p:cNvSpPr>
          <p:nvPr/>
        </p:nvSpPr>
        <p:spPr bwMode="auto">
          <a:xfrm>
            <a:off x="6091611" y="3513045"/>
            <a:ext cx="74239" cy="77041"/>
          </a:xfrm>
          <a:prstGeom prst="octagon">
            <a:avLst>
              <a:gd name="adj" fmla="val 29287"/>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5404" name="Text Box 44"/>
          <p:cNvSpPr txBox="1">
            <a:spLocks noChangeArrowheads="1"/>
          </p:cNvSpPr>
          <p:nvPr/>
        </p:nvSpPr>
        <p:spPr bwMode="auto">
          <a:xfrm>
            <a:off x="5452480" y="4773706"/>
            <a:ext cx="580696" cy="3895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971" b="1">
                <a:latin typeface="Arial" panose="020B0604020202020204" pitchFamily="34" charset="0"/>
              </a:rPr>
              <a:t>Sign</a:t>
            </a:r>
          </a:p>
          <a:p>
            <a:pPr algn="ctr"/>
            <a:r>
              <a:rPr lang="en-US" altLang="en-US" sz="971" b="1">
                <a:latin typeface="Arial" panose="020B0604020202020204" pitchFamily="34" charset="0"/>
              </a:rPr>
              <a:t>extend</a:t>
            </a:r>
          </a:p>
        </p:txBody>
      </p:sp>
      <p:sp>
        <p:nvSpPr>
          <p:cNvPr id="15405" name="Oval 45"/>
          <p:cNvSpPr>
            <a:spLocks noChangeArrowheads="1"/>
          </p:cNvSpPr>
          <p:nvPr/>
        </p:nvSpPr>
        <p:spPr bwMode="auto">
          <a:xfrm>
            <a:off x="5515909" y="4621026"/>
            <a:ext cx="444033" cy="7620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5406" name="Line 46"/>
          <p:cNvSpPr>
            <a:spLocks noChangeShapeType="1"/>
          </p:cNvSpPr>
          <p:nvPr/>
        </p:nvSpPr>
        <p:spPr bwMode="auto">
          <a:xfrm>
            <a:off x="5972548" y="3097026"/>
            <a:ext cx="962305"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5407" name="Line 47"/>
          <p:cNvSpPr>
            <a:spLocks noChangeShapeType="1"/>
          </p:cNvSpPr>
          <p:nvPr/>
        </p:nvSpPr>
        <p:spPr bwMode="auto">
          <a:xfrm>
            <a:off x="6269505" y="4164386"/>
            <a:ext cx="221316"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5408" name="Line 48"/>
          <p:cNvSpPr>
            <a:spLocks noChangeShapeType="1"/>
          </p:cNvSpPr>
          <p:nvPr/>
        </p:nvSpPr>
        <p:spPr bwMode="auto">
          <a:xfrm flipH="1">
            <a:off x="5972548" y="5002026"/>
            <a:ext cx="296956"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5409" name="Text Box 49"/>
          <p:cNvSpPr txBox="1">
            <a:spLocks noChangeArrowheads="1"/>
          </p:cNvSpPr>
          <p:nvPr/>
        </p:nvSpPr>
        <p:spPr bwMode="auto">
          <a:xfrm>
            <a:off x="6490821" y="3413592"/>
            <a:ext cx="285743" cy="8975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a:latin typeface="Arial" panose="020B0604020202020204" pitchFamily="34" charset="0"/>
              </a:rPr>
              <a:t>0</a:t>
            </a:r>
          </a:p>
          <a:p>
            <a:pPr>
              <a:spcBef>
                <a:spcPct val="30000"/>
              </a:spcBef>
            </a:pPr>
            <a:r>
              <a:rPr lang="en-US" altLang="en-US" sz="971" b="1">
                <a:latin typeface="Arial" panose="020B0604020202020204" pitchFamily="34" charset="0"/>
              </a:rPr>
              <a:t>M</a:t>
            </a:r>
          </a:p>
          <a:p>
            <a:pPr>
              <a:lnSpc>
                <a:spcPct val="90000"/>
              </a:lnSpc>
            </a:pPr>
            <a:r>
              <a:rPr lang="en-US" altLang="en-US" sz="971" b="1">
                <a:latin typeface="Arial" panose="020B0604020202020204" pitchFamily="34" charset="0"/>
              </a:rPr>
              <a:t>u</a:t>
            </a:r>
          </a:p>
          <a:p>
            <a:pPr>
              <a:lnSpc>
                <a:spcPct val="90000"/>
              </a:lnSpc>
            </a:pPr>
            <a:r>
              <a:rPr lang="en-US" altLang="en-US" sz="971" b="1">
                <a:latin typeface="Arial" panose="020B0604020202020204" pitchFamily="34" charset="0"/>
              </a:rPr>
              <a:t>x</a:t>
            </a:r>
          </a:p>
          <a:p>
            <a:pPr>
              <a:spcBef>
                <a:spcPct val="30000"/>
              </a:spcBef>
            </a:pPr>
            <a:r>
              <a:rPr lang="en-US" altLang="en-US" sz="971">
                <a:latin typeface="Arial" panose="020B0604020202020204" pitchFamily="34" charset="0"/>
              </a:rPr>
              <a:t>1</a:t>
            </a:r>
          </a:p>
        </p:txBody>
      </p:sp>
      <p:sp>
        <p:nvSpPr>
          <p:cNvPr id="15410" name="AutoShape 50"/>
          <p:cNvSpPr>
            <a:spLocks noChangeArrowheads="1"/>
          </p:cNvSpPr>
          <p:nvPr/>
        </p:nvSpPr>
        <p:spPr bwMode="auto">
          <a:xfrm>
            <a:off x="6502027" y="3402387"/>
            <a:ext cx="221316" cy="914680"/>
          </a:xfrm>
          <a:prstGeom prst="roundRect">
            <a:avLst>
              <a:gd name="adj"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5411" name="Line 51"/>
          <p:cNvSpPr>
            <a:spLocks noChangeShapeType="1"/>
          </p:cNvSpPr>
          <p:nvPr/>
        </p:nvSpPr>
        <p:spPr bwMode="auto">
          <a:xfrm>
            <a:off x="6616887" y="4317066"/>
            <a:ext cx="0" cy="152681"/>
          </a:xfrm>
          <a:prstGeom prst="line">
            <a:avLst/>
          </a:prstGeom>
          <a:noFill/>
          <a:ln w="9525">
            <a:solidFill>
              <a:srgbClr val="3333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5412" name="Text Box 52"/>
          <p:cNvSpPr txBox="1">
            <a:spLocks noChangeArrowheads="1"/>
          </p:cNvSpPr>
          <p:nvPr/>
        </p:nvSpPr>
        <p:spPr bwMode="auto">
          <a:xfrm>
            <a:off x="6342343" y="4469747"/>
            <a:ext cx="611153" cy="240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a:solidFill>
                  <a:srgbClr val="3333FF"/>
                </a:solidFill>
                <a:latin typeface="Arial" panose="020B0604020202020204" pitchFamily="34" charset="0"/>
              </a:rPr>
              <a:t>ALUSrc</a:t>
            </a:r>
          </a:p>
        </p:txBody>
      </p:sp>
      <p:grpSp>
        <p:nvGrpSpPr>
          <p:cNvPr id="15413" name="Group 53"/>
          <p:cNvGrpSpPr>
            <a:grpSpLocks/>
          </p:cNvGrpSpPr>
          <p:nvPr/>
        </p:nvGrpSpPr>
        <p:grpSpPr bwMode="auto">
          <a:xfrm>
            <a:off x="6934853" y="2868706"/>
            <a:ext cx="739588" cy="1220041"/>
            <a:chOff x="3408" y="1824"/>
            <a:chExt cx="480" cy="768"/>
          </a:xfrm>
        </p:grpSpPr>
        <p:sp>
          <p:nvSpPr>
            <p:cNvPr id="15414" name="Line 54"/>
            <p:cNvSpPr>
              <a:spLocks noChangeShapeType="1"/>
            </p:cNvSpPr>
            <p:nvPr/>
          </p:nvSpPr>
          <p:spPr bwMode="auto">
            <a:xfrm>
              <a:off x="3408" y="1824"/>
              <a:ext cx="0" cy="2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63500" dir="8587806" algn="ctr" rotWithShape="0">
                      <a:schemeClr val="bg2"/>
                    </a:outerShdw>
                  </a:effectLst>
                </a14:hiddenEffects>
              </a:ext>
            </a:extLst>
          </p:spPr>
          <p:txBody>
            <a:bodyPr wrap="none" anchor="ctr"/>
            <a:lstStyle/>
            <a:p>
              <a:endParaRPr lang="en-IE" sz="1588"/>
            </a:p>
          </p:txBody>
        </p:sp>
        <p:sp>
          <p:nvSpPr>
            <p:cNvPr id="15415" name="Line 55"/>
            <p:cNvSpPr>
              <a:spLocks noChangeShapeType="1"/>
            </p:cNvSpPr>
            <p:nvPr/>
          </p:nvSpPr>
          <p:spPr bwMode="auto">
            <a:xfrm>
              <a:off x="3408" y="2304"/>
              <a:ext cx="0" cy="2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63500" dir="8587806" algn="ctr" rotWithShape="0">
                      <a:schemeClr val="bg2"/>
                    </a:outerShdw>
                  </a:effectLst>
                </a14:hiddenEffects>
              </a:ext>
            </a:extLst>
          </p:spPr>
          <p:txBody>
            <a:bodyPr wrap="none" anchor="ctr"/>
            <a:lstStyle/>
            <a:p>
              <a:endParaRPr lang="en-IE" sz="1588"/>
            </a:p>
          </p:txBody>
        </p:sp>
        <p:sp>
          <p:nvSpPr>
            <p:cNvPr id="15416" name="Line 56"/>
            <p:cNvSpPr>
              <a:spLocks noChangeShapeType="1"/>
            </p:cNvSpPr>
            <p:nvPr/>
          </p:nvSpPr>
          <p:spPr bwMode="auto">
            <a:xfrm>
              <a:off x="3408" y="2112"/>
              <a:ext cx="144"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63500" dir="8587806" algn="ctr" rotWithShape="0">
                      <a:schemeClr val="bg2"/>
                    </a:outerShdw>
                  </a:effectLst>
                </a14:hiddenEffects>
              </a:ext>
            </a:extLst>
          </p:spPr>
          <p:txBody>
            <a:bodyPr wrap="none" anchor="ctr"/>
            <a:lstStyle/>
            <a:p>
              <a:endParaRPr lang="en-IE" sz="1588"/>
            </a:p>
          </p:txBody>
        </p:sp>
        <p:sp>
          <p:nvSpPr>
            <p:cNvPr id="15417" name="Line 57"/>
            <p:cNvSpPr>
              <a:spLocks noChangeShapeType="1"/>
            </p:cNvSpPr>
            <p:nvPr/>
          </p:nvSpPr>
          <p:spPr bwMode="auto">
            <a:xfrm flipV="1">
              <a:off x="3408" y="2208"/>
              <a:ext cx="144"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63500" dir="8587806" algn="ctr" rotWithShape="0">
                      <a:schemeClr val="bg2"/>
                    </a:outerShdw>
                  </a:effectLst>
                </a14:hiddenEffects>
              </a:ext>
            </a:extLst>
          </p:spPr>
          <p:txBody>
            <a:bodyPr wrap="none" anchor="ctr"/>
            <a:lstStyle/>
            <a:p>
              <a:endParaRPr lang="en-IE" sz="1588"/>
            </a:p>
          </p:txBody>
        </p:sp>
        <p:sp>
          <p:nvSpPr>
            <p:cNvPr id="15418" name="Line 58"/>
            <p:cNvSpPr>
              <a:spLocks noChangeShapeType="1"/>
            </p:cNvSpPr>
            <p:nvPr/>
          </p:nvSpPr>
          <p:spPr bwMode="auto">
            <a:xfrm>
              <a:off x="3408" y="1824"/>
              <a:ext cx="480"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63500" dir="8587806" algn="ctr" rotWithShape="0">
                      <a:schemeClr val="bg2"/>
                    </a:outerShdw>
                  </a:effectLst>
                </a14:hiddenEffects>
              </a:ext>
            </a:extLst>
          </p:spPr>
          <p:txBody>
            <a:bodyPr wrap="none" anchor="ctr"/>
            <a:lstStyle/>
            <a:p>
              <a:endParaRPr lang="en-IE" sz="1588"/>
            </a:p>
          </p:txBody>
        </p:sp>
        <p:sp>
          <p:nvSpPr>
            <p:cNvPr id="15419" name="Line 59"/>
            <p:cNvSpPr>
              <a:spLocks noChangeShapeType="1"/>
            </p:cNvSpPr>
            <p:nvPr/>
          </p:nvSpPr>
          <p:spPr bwMode="auto">
            <a:xfrm>
              <a:off x="3888" y="2064"/>
              <a:ext cx="0" cy="2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63500" dir="8587806" algn="ctr" rotWithShape="0">
                      <a:schemeClr val="bg2"/>
                    </a:outerShdw>
                  </a:effectLst>
                </a14:hiddenEffects>
              </a:ext>
            </a:extLst>
          </p:spPr>
          <p:txBody>
            <a:bodyPr wrap="none" anchor="ctr"/>
            <a:lstStyle/>
            <a:p>
              <a:endParaRPr lang="en-IE" sz="1588"/>
            </a:p>
          </p:txBody>
        </p:sp>
        <p:sp>
          <p:nvSpPr>
            <p:cNvPr id="15420" name="Line 60"/>
            <p:cNvSpPr>
              <a:spLocks noChangeShapeType="1"/>
            </p:cNvSpPr>
            <p:nvPr/>
          </p:nvSpPr>
          <p:spPr bwMode="auto">
            <a:xfrm flipV="1">
              <a:off x="3408" y="2352"/>
              <a:ext cx="480"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63500" dir="8587806" algn="ctr" rotWithShape="0">
                      <a:schemeClr val="bg2"/>
                    </a:outerShdw>
                  </a:effectLst>
                </a14:hiddenEffects>
              </a:ext>
            </a:extLst>
          </p:spPr>
          <p:txBody>
            <a:bodyPr wrap="none" anchor="ctr"/>
            <a:lstStyle/>
            <a:p>
              <a:endParaRPr lang="en-IE" sz="1588"/>
            </a:p>
          </p:txBody>
        </p:sp>
      </p:grpSp>
      <p:sp>
        <p:nvSpPr>
          <p:cNvPr id="15421" name="Text Box 61"/>
          <p:cNvSpPr txBox="1">
            <a:spLocks noChangeArrowheads="1"/>
          </p:cNvSpPr>
          <p:nvPr/>
        </p:nvSpPr>
        <p:spPr bwMode="auto">
          <a:xfrm>
            <a:off x="7148637" y="3478027"/>
            <a:ext cx="534209" cy="240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pPr algn="r"/>
            <a:r>
              <a:rPr lang="en-US" altLang="en-US" sz="971">
                <a:latin typeface="Arial" panose="020B0604020202020204" pitchFamily="34" charset="0"/>
              </a:rPr>
              <a:t>Result</a:t>
            </a:r>
          </a:p>
        </p:txBody>
      </p:sp>
      <p:sp>
        <p:nvSpPr>
          <p:cNvPr id="15422" name="Text Box 62"/>
          <p:cNvSpPr txBox="1">
            <a:spLocks noChangeArrowheads="1"/>
          </p:cNvSpPr>
          <p:nvPr/>
        </p:nvSpPr>
        <p:spPr bwMode="auto">
          <a:xfrm>
            <a:off x="7225410" y="3249707"/>
            <a:ext cx="436426" cy="240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pPr algn="r"/>
            <a:r>
              <a:rPr lang="en-US" altLang="en-US" sz="971">
                <a:latin typeface="Arial" panose="020B0604020202020204" pitchFamily="34" charset="0"/>
              </a:rPr>
              <a:t>Zero</a:t>
            </a:r>
          </a:p>
        </p:txBody>
      </p:sp>
      <p:sp>
        <p:nvSpPr>
          <p:cNvPr id="15423" name="Text Box 63"/>
          <p:cNvSpPr txBox="1">
            <a:spLocks noChangeArrowheads="1"/>
          </p:cNvSpPr>
          <p:nvPr/>
        </p:nvSpPr>
        <p:spPr bwMode="auto">
          <a:xfrm>
            <a:off x="6934853" y="3097027"/>
            <a:ext cx="436426" cy="240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b="1">
                <a:latin typeface="Arial" panose="020B0604020202020204" pitchFamily="34" charset="0"/>
              </a:rPr>
              <a:t>ALU</a:t>
            </a:r>
          </a:p>
        </p:txBody>
      </p:sp>
      <p:sp>
        <p:nvSpPr>
          <p:cNvPr id="15424" name="Line 64"/>
          <p:cNvSpPr>
            <a:spLocks noChangeShapeType="1"/>
          </p:cNvSpPr>
          <p:nvPr/>
        </p:nvSpPr>
        <p:spPr bwMode="auto">
          <a:xfrm>
            <a:off x="7378887" y="3859026"/>
            <a:ext cx="0" cy="152680"/>
          </a:xfrm>
          <a:prstGeom prst="line">
            <a:avLst/>
          </a:prstGeom>
          <a:noFill/>
          <a:ln w="9525">
            <a:solidFill>
              <a:srgbClr val="3333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5425" name="Text Box 65"/>
          <p:cNvSpPr txBox="1">
            <a:spLocks noChangeArrowheads="1"/>
          </p:cNvSpPr>
          <p:nvPr/>
        </p:nvSpPr>
        <p:spPr bwMode="auto">
          <a:xfrm>
            <a:off x="7081931" y="4011707"/>
            <a:ext cx="588711" cy="240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a:solidFill>
                  <a:srgbClr val="3333FF"/>
                </a:solidFill>
                <a:latin typeface="Arial" panose="020B0604020202020204" pitchFamily="34" charset="0"/>
              </a:rPr>
              <a:t>ALUOp</a:t>
            </a:r>
          </a:p>
        </p:txBody>
      </p:sp>
      <p:sp>
        <p:nvSpPr>
          <p:cNvPr id="15426" name="Line 66"/>
          <p:cNvSpPr>
            <a:spLocks noChangeShapeType="1"/>
          </p:cNvSpPr>
          <p:nvPr/>
        </p:nvSpPr>
        <p:spPr bwMode="auto">
          <a:xfrm>
            <a:off x="4272056" y="3859026"/>
            <a:ext cx="369794" cy="0"/>
          </a:xfrm>
          <a:prstGeom prst="line">
            <a:avLst/>
          </a:prstGeom>
          <a:noFill/>
          <a:ln w="9525">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5427" name="Line 67"/>
          <p:cNvSpPr>
            <a:spLocks noChangeShapeType="1"/>
          </p:cNvSpPr>
          <p:nvPr/>
        </p:nvSpPr>
        <p:spPr bwMode="auto">
          <a:xfrm>
            <a:off x="3458228" y="3021386"/>
            <a:ext cx="0" cy="381000"/>
          </a:xfrm>
          <a:prstGeom prst="line">
            <a:avLst/>
          </a:prstGeom>
          <a:noFill/>
          <a:ln w="9525">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5428" name="Line 68"/>
          <p:cNvSpPr>
            <a:spLocks noChangeShapeType="1"/>
          </p:cNvSpPr>
          <p:nvPr/>
        </p:nvSpPr>
        <p:spPr bwMode="auto">
          <a:xfrm>
            <a:off x="3458229" y="5002026"/>
            <a:ext cx="2071688"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5429" name="Text Box 69"/>
          <p:cNvSpPr txBox="1">
            <a:spLocks noChangeArrowheads="1"/>
          </p:cNvSpPr>
          <p:nvPr/>
        </p:nvSpPr>
        <p:spPr bwMode="auto">
          <a:xfrm>
            <a:off x="3458228" y="4773707"/>
            <a:ext cx="641610" cy="240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a:latin typeface="Arial" panose="020B0604020202020204" pitchFamily="34" charset="0"/>
              </a:rPr>
              <a:t>I [15 - 0]</a:t>
            </a:r>
          </a:p>
        </p:txBody>
      </p:sp>
      <p:sp>
        <p:nvSpPr>
          <p:cNvPr id="15430" name="Line 70"/>
          <p:cNvSpPr>
            <a:spLocks noChangeShapeType="1"/>
          </p:cNvSpPr>
          <p:nvPr/>
        </p:nvSpPr>
        <p:spPr bwMode="auto">
          <a:xfrm>
            <a:off x="3458228" y="3021386"/>
            <a:ext cx="1183622"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5431" name="Text Box 71"/>
          <p:cNvSpPr txBox="1">
            <a:spLocks noChangeArrowheads="1"/>
          </p:cNvSpPr>
          <p:nvPr/>
        </p:nvSpPr>
        <p:spPr bwMode="auto">
          <a:xfrm>
            <a:off x="3458229" y="2793067"/>
            <a:ext cx="710539" cy="240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a:latin typeface="Arial" panose="020B0604020202020204" pitchFamily="34" charset="0"/>
              </a:rPr>
              <a:t>I [25 - 21]</a:t>
            </a:r>
          </a:p>
        </p:txBody>
      </p:sp>
      <p:sp>
        <p:nvSpPr>
          <p:cNvPr id="15432" name="AutoShape 72"/>
          <p:cNvSpPr>
            <a:spLocks noChangeArrowheads="1"/>
          </p:cNvSpPr>
          <p:nvPr/>
        </p:nvSpPr>
        <p:spPr bwMode="auto">
          <a:xfrm>
            <a:off x="3428813" y="2983566"/>
            <a:ext cx="74239" cy="75640"/>
          </a:xfrm>
          <a:prstGeom prst="octagon">
            <a:avLst>
              <a:gd name="adj" fmla="val 29287"/>
            </a:avLst>
          </a:prstGeom>
          <a:solidFill>
            <a:srgbClr val="FF3300"/>
          </a:solidFill>
          <a:ln w="9525">
            <a:solidFill>
              <a:srgbClr val="FF33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5433" name="Text Box 73"/>
          <p:cNvSpPr txBox="1">
            <a:spLocks noChangeArrowheads="1"/>
          </p:cNvSpPr>
          <p:nvPr/>
        </p:nvSpPr>
        <p:spPr bwMode="auto">
          <a:xfrm>
            <a:off x="3458229" y="3174067"/>
            <a:ext cx="710539" cy="240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a:solidFill>
                  <a:srgbClr val="FF0000"/>
                </a:solidFill>
                <a:latin typeface="Arial" panose="020B0604020202020204" pitchFamily="34" charset="0"/>
              </a:rPr>
              <a:t>I [20 - 16]</a:t>
            </a:r>
          </a:p>
        </p:txBody>
      </p:sp>
      <p:sp>
        <p:nvSpPr>
          <p:cNvPr id="15435" name="AutoShape 75"/>
          <p:cNvSpPr>
            <a:spLocks noChangeArrowheads="1"/>
          </p:cNvSpPr>
          <p:nvPr/>
        </p:nvSpPr>
        <p:spPr bwMode="auto">
          <a:xfrm>
            <a:off x="3427412" y="3361765"/>
            <a:ext cx="74239" cy="75640"/>
          </a:xfrm>
          <a:prstGeom prst="octagon">
            <a:avLst>
              <a:gd name="adj" fmla="val 29287"/>
            </a:avLst>
          </a:prstGeom>
          <a:solidFill>
            <a:srgbClr val="FF0000"/>
          </a:solidFill>
          <a:ln w="952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5436" name="Line 76"/>
          <p:cNvSpPr>
            <a:spLocks noChangeShapeType="1"/>
          </p:cNvSpPr>
          <p:nvPr/>
        </p:nvSpPr>
        <p:spPr bwMode="auto">
          <a:xfrm>
            <a:off x="3458229" y="4240026"/>
            <a:ext cx="592511"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5437" name="Text Box 77"/>
          <p:cNvSpPr txBox="1">
            <a:spLocks noChangeArrowheads="1"/>
          </p:cNvSpPr>
          <p:nvPr/>
        </p:nvSpPr>
        <p:spPr bwMode="auto">
          <a:xfrm>
            <a:off x="3437218" y="4011707"/>
            <a:ext cx="710539" cy="240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a:latin typeface="Arial" panose="020B0604020202020204" pitchFamily="34" charset="0"/>
              </a:rPr>
              <a:t>I [15 - 11]</a:t>
            </a:r>
          </a:p>
        </p:txBody>
      </p:sp>
      <p:sp>
        <p:nvSpPr>
          <p:cNvPr id="15438" name="AutoShape 78"/>
          <p:cNvSpPr>
            <a:spLocks noChangeArrowheads="1"/>
          </p:cNvSpPr>
          <p:nvPr/>
        </p:nvSpPr>
        <p:spPr bwMode="auto">
          <a:xfrm>
            <a:off x="3426012" y="4203607"/>
            <a:ext cx="74239" cy="77040"/>
          </a:xfrm>
          <a:prstGeom prst="octagon">
            <a:avLst>
              <a:gd name="adj" fmla="val 29287"/>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5439" name="Text Box 79"/>
          <p:cNvSpPr txBox="1">
            <a:spLocks noChangeArrowheads="1"/>
          </p:cNvSpPr>
          <p:nvPr/>
        </p:nvSpPr>
        <p:spPr bwMode="auto">
          <a:xfrm>
            <a:off x="4050740" y="3489232"/>
            <a:ext cx="285743" cy="8975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a:solidFill>
                  <a:srgbClr val="FF3300"/>
                </a:solidFill>
                <a:latin typeface="Arial" panose="020B0604020202020204" pitchFamily="34" charset="0"/>
              </a:rPr>
              <a:t>0</a:t>
            </a:r>
          </a:p>
          <a:p>
            <a:pPr>
              <a:spcBef>
                <a:spcPct val="30000"/>
              </a:spcBef>
            </a:pPr>
            <a:r>
              <a:rPr lang="en-US" altLang="en-US" sz="971" b="1">
                <a:solidFill>
                  <a:srgbClr val="FF3300"/>
                </a:solidFill>
                <a:latin typeface="Arial" panose="020B0604020202020204" pitchFamily="34" charset="0"/>
              </a:rPr>
              <a:t>M</a:t>
            </a:r>
          </a:p>
          <a:p>
            <a:pPr>
              <a:lnSpc>
                <a:spcPct val="90000"/>
              </a:lnSpc>
            </a:pPr>
            <a:r>
              <a:rPr lang="en-US" altLang="en-US" sz="971" b="1">
                <a:solidFill>
                  <a:srgbClr val="FF3300"/>
                </a:solidFill>
                <a:latin typeface="Arial" panose="020B0604020202020204" pitchFamily="34" charset="0"/>
              </a:rPr>
              <a:t>u</a:t>
            </a:r>
          </a:p>
          <a:p>
            <a:pPr>
              <a:lnSpc>
                <a:spcPct val="90000"/>
              </a:lnSpc>
            </a:pPr>
            <a:r>
              <a:rPr lang="en-US" altLang="en-US" sz="971" b="1">
                <a:solidFill>
                  <a:srgbClr val="FF3300"/>
                </a:solidFill>
                <a:latin typeface="Arial" panose="020B0604020202020204" pitchFamily="34" charset="0"/>
              </a:rPr>
              <a:t>x</a:t>
            </a:r>
          </a:p>
          <a:p>
            <a:pPr>
              <a:spcBef>
                <a:spcPct val="30000"/>
              </a:spcBef>
            </a:pPr>
            <a:r>
              <a:rPr lang="en-US" altLang="en-US" sz="971">
                <a:solidFill>
                  <a:srgbClr val="FF3300"/>
                </a:solidFill>
                <a:latin typeface="Arial" panose="020B0604020202020204" pitchFamily="34" charset="0"/>
              </a:rPr>
              <a:t>1</a:t>
            </a:r>
          </a:p>
        </p:txBody>
      </p:sp>
      <p:sp>
        <p:nvSpPr>
          <p:cNvPr id="15440" name="AutoShape 80"/>
          <p:cNvSpPr>
            <a:spLocks noChangeArrowheads="1"/>
          </p:cNvSpPr>
          <p:nvPr/>
        </p:nvSpPr>
        <p:spPr bwMode="auto">
          <a:xfrm>
            <a:off x="4060545" y="3478026"/>
            <a:ext cx="222717" cy="914680"/>
          </a:xfrm>
          <a:prstGeom prst="roundRect">
            <a:avLst>
              <a:gd name="adj" fmla="val 50000"/>
            </a:avLst>
          </a:prstGeom>
          <a:noFill/>
          <a:ln w="9525">
            <a:solidFill>
              <a:srgbClr val="FF33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5441" name="Line 81"/>
          <p:cNvSpPr>
            <a:spLocks noChangeShapeType="1"/>
          </p:cNvSpPr>
          <p:nvPr/>
        </p:nvSpPr>
        <p:spPr bwMode="auto">
          <a:xfrm>
            <a:off x="4165600" y="4392706"/>
            <a:ext cx="0" cy="152681"/>
          </a:xfrm>
          <a:prstGeom prst="line">
            <a:avLst/>
          </a:prstGeom>
          <a:noFill/>
          <a:ln w="9525">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5442" name="Text Box 82"/>
          <p:cNvSpPr txBox="1">
            <a:spLocks noChangeArrowheads="1"/>
          </p:cNvSpPr>
          <p:nvPr/>
        </p:nvSpPr>
        <p:spPr bwMode="auto">
          <a:xfrm>
            <a:off x="3828022" y="4545387"/>
            <a:ext cx="596726" cy="240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a:solidFill>
                  <a:srgbClr val="FF3300"/>
                </a:solidFill>
                <a:latin typeface="Arial" panose="020B0604020202020204" pitchFamily="34" charset="0"/>
              </a:rPr>
              <a:t>RegDst</a:t>
            </a:r>
          </a:p>
        </p:txBody>
      </p:sp>
      <p:sp>
        <p:nvSpPr>
          <p:cNvPr id="15443" name="Text Box 83"/>
          <p:cNvSpPr txBox="1">
            <a:spLocks noChangeArrowheads="1"/>
          </p:cNvSpPr>
          <p:nvPr/>
        </p:nvSpPr>
        <p:spPr bwMode="auto">
          <a:xfrm>
            <a:off x="4641850" y="2868706"/>
            <a:ext cx="700921" cy="3895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a:latin typeface="Arial" panose="020B0604020202020204" pitchFamily="34" charset="0"/>
              </a:rPr>
              <a:t>Read</a:t>
            </a:r>
          </a:p>
          <a:p>
            <a:r>
              <a:rPr lang="en-US" altLang="en-US" sz="971">
                <a:latin typeface="Arial" panose="020B0604020202020204" pitchFamily="34" charset="0"/>
              </a:rPr>
              <a:t>register 1</a:t>
            </a:r>
          </a:p>
        </p:txBody>
      </p:sp>
      <p:sp>
        <p:nvSpPr>
          <p:cNvPr id="15444" name="Text Box 84"/>
          <p:cNvSpPr txBox="1">
            <a:spLocks noChangeArrowheads="1"/>
          </p:cNvSpPr>
          <p:nvPr/>
        </p:nvSpPr>
        <p:spPr bwMode="auto">
          <a:xfrm>
            <a:off x="4657258" y="3267916"/>
            <a:ext cx="700921" cy="3895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a:latin typeface="Arial" panose="020B0604020202020204" pitchFamily="34" charset="0"/>
              </a:rPr>
              <a:t>Read</a:t>
            </a:r>
          </a:p>
          <a:p>
            <a:r>
              <a:rPr lang="en-US" altLang="en-US" sz="971">
                <a:latin typeface="Arial" panose="020B0604020202020204" pitchFamily="34" charset="0"/>
              </a:rPr>
              <a:t>register 2</a:t>
            </a:r>
          </a:p>
        </p:txBody>
      </p:sp>
      <p:sp>
        <p:nvSpPr>
          <p:cNvPr id="15445" name="Text Box 85"/>
          <p:cNvSpPr txBox="1">
            <a:spLocks noChangeArrowheads="1"/>
          </p:cNvSpPr>
          <p:nvPr/>
        </p:nvSpPr>
        <p:spPr bwMode="auto">
          <a:xfrm>
            <a:off x="4657258" y="3648916"/>
            <a:ext cx="596726" cy="3895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a:solidFill>
                  <a:srgbClr val="FF3300"/>
                </a:solidFill>
                <a:latin typeface="Arial" panose="020B0604020202020204" pitchFamily="34" charset="0"/>
              </a:rPr>
              <a:t>Write</a:t>
            </a:r>
          </a:p>
          <a:p>
            <a:r>
              <a:rPr lang="en-US" altLang="en-US" sz="971">
                <a:solidFill>
                  <a:srgbClr val="FF3300"/>
                </a:solidFill>
                <a:latin typeface="Arial" panose="020B0604020202020204" pitchFamily="34" charset="0"/>
              </a:rPr>
              <a:t>register</a:t>
            </a:r>
          </a:p>
        </p:txBody>
      </p:sp>
      <p:sp>
        <p:nvSpPr>
          <p:cNvPr id="15446" name="Text Box 86"/>
          <p:cNvSpPr txBox="1">
            <a:spLocks noChangeArrowheads="1"/>
          </p:cNvSpPr>
          <p:nvPr/>
        </p:nvSpPr>
        <p:spPr bwMode="auto">
          <a:xfrm>
            <a:off x="4657258" y="4029916"/>
            <a:ext cx="471692" cy="3895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a:solidFill>
                  <a:srgbClr val="FF3300"/>
                </a:solidFill>
                <a:latin typeface="Arial" panose="020B0604020202020204" pitchFamily="34" charset="0"/>
              </a:rPr>
              <a:t>Write</a:t>
            </a:r>
          </a:p>
          <a:p>
            <a:r>
              <a:rPr lang="en-US" altLang="en-US" sz="971">
                <a:solidFill>
                  <a:srgbClr val="FF3300"/>
                </a:solidFill>
                <a:latin typeface="Arial" panose="020B0604020202020204" pitchFamily="34" charset="0"/>
              </a:rPr>
              <a:t>data</a:t>
            </a:r>
          </a:p>
        </p:txBody>
      </p:sp>
      <p:sp>
        <p:nvSpPr>
          <p:cNvPr id="15447" name="Text Box 87"/>
          <p:cNvSpPr txBox="1">
            <a:spLocks noChangeArrowheads="1"/>
          </p:cNvSpPr>
          <p:nvPr/>
        </p:nvSpPr>
        <p:spPr bwMode="auto">
          <a:xfrm>
            <a:off x="5444752" y="3402387"/>
            <a:ext cx="527797" cy="3895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pPr algn="r"/>
            <a:r>
              <a:rPr lang="en-US" altLang="en-US" sz="971">
                <a:latin typeface="Arial" panose="020B0604020202020204" pitchFamily="34" charset="0"/>
              </a:rPr>
              <a:t>Read</a:t>
            </a:r>
          </a:p>
          <a:p>
            <a:pPr algn="r"/>
            <a:r>
              <a:rPr lang="en-US" altLang="en-US" sz="971">
                <a:latin typeface="Arial" panose="020B0604020202020204" pitchFamily="34" charset="0"/>
              </a:rPr>
              <a:t>data 2</a:t>
            </a:r>
          </a:p>
        </p:txBody>
      </p:sp>
      <p:sp>
        <p:nvSpPr>
          <p:cNvPr id="15448" name="Text Box 88"/>
          <p:cNvSpPr txBox="1">
            <a:spLocks noChangeArrowheads="1"/>
          </p:cNvSpPr>
          <p:nvPr/>
        </p:nvSpPr>
        <p:spPr bwMode="auto">
          <a:xfrm>
            <a:off x="5460159" y="2886916"/>
            <a:ext cx="527797" cy="3895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pPr algn="r"/>
            <a:r>
              <a:rPr lang="en-US" altLang="en-US" sz="971">
                <a:latin typeface="Arial" panose="020B0604020202020204" pitchFamily="34" charset="0"/>
              </a:rPr>
              <a:t>Read</a:t>
            </a:r>
          </a:p>
          <a:p>
            <a:pPr algn="r"/>
            <a:r>
              <a:rPr lang="en-US" altLang="en-US" sz="971">
                <a:latin typeface="Arial" panose="020B0604020202020204" pitchFamily="34" charset="0"/>
              </a:rPr>
              <a:t>data 1</a:t>
            </a:r>
          </a:p>
        </p:txBody>
      </p:sp>
      <p:sp>
        <p:nvSpPr>
          <p:cNvPr id="15449" name="Text Box 89"/>
          <p:cNvSpPr txBox="1">
            <a:spLocks noChangeArrowheads="1"/>
          </p:cNvSpPr>
          <p:nvPr/>
        </p:nvSpPr>
        <p:spPr bwMode="auto">
          <a:xfrm>
            <a:off x="5232960" y="3936067"/>
            <a:ext cx="747408" cy="240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b="1">
                <a:solidFill>
                  <a:srgbClr val="FF3300"/>
                </a:solidFill>
                <a:latin typeface="Arial" panose="020B0604020202020204" pitchFamily="34" charset="0"/>
              </a:rPr>
              <a:t>Registers</a:t>
            </a:r>
          </a:p>
        </p:txBody>
      </p:sp>
      <p:sp>
        <p:nvSpPr>
          <p:cNvPr id="15450" name="Rectangle 90"/>
          <p:cNvSpPr>
            <a:spLocks noChangeArrowheads="1"/>
          </p:cNvSpPr>
          <p:nvPr/>
        </p:nvSpPr>
        <p:spPr bwMode="auto">
          <a:xfrm>
            <a:off x="4657258" y="2886916"/>
            <a:ext cx="1315291" cy="1524000"/>
          </a:xfrm>
          <a:prstGeom prst="rect">
            <a:avLst/>
          </a:prstGeom>
          <a:noFill/>
          <a:ln w="9525">
            <a:solidFill>
              <a:srgbClr val="FF33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5451" name="Line 91"/>
          <p:cNvSpPr>
            <a:spLocks noChangeShapeType="1"/>
          </p:cNvSpPr>
          <p:nvPr/>
        </p:nvSpPr>
        <p:spPr bwMode="auto">
          <a:xfrm>
            <a:off x="5307199" y="2716026"/>
            <a:ext cx="0" cy="152680"/>
          </a:xfrm>
          <a:prstGeom prst="line">
            <a:avLst/>
          </a:prstGeom>
          <a:noFill/>
          <a:ln w="9525">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5452" name="Text Box 92"/>
          <p:cNvSpPr txBox="1">
            <a:spLocks noChangeArrowheads="1"/>
          </p:cNvSpPr>
          <p:nvPr/>
        </p:nvSpPr>
        <p:spPr bwMode="auto">
          <a:xfrm>
            <a:off x="5011644" y="2487707"/>
            <a:ext cx="699318" cy="240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a:solidFill>
                  <a:srgbClr val="FF3300"/>
                </a:solidFill>
                <a:latin typeface="Arial" panose="020B0604020202020204" pitchFamily="34" charset="0"/>
              </a:rPr>
              <a:t>RegWrite</a:t>
            </a:r>
          </a:p>
        </p:txBody>
      </p:sp>
      <p:sp>
        <p:nvSpPr>
          <p:cNvPr id="15453" name="Line 93"/>
          <p:cNvSpPr>
            <a:spLocks noChangeShapeType="1"/>
          </p:cNvSpPr>
          <p:nvPr/>
        </p:nvSpPr>
        <p:spPr bwMode="auto">
          <a:xfrm>
            <a:off x="6712137" y="3859026"/>
            <a:ext cx="222716"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5454" name="Line 94"/>
          <p:cNvSpPr>
            <a:spLocks noChangeShapeType="1"/>
          </p:cNvSpPr>
          <p:nvPr/>
        </p:nvSpPr>
        <p:spPr bwMode="auto">
          <a:xfrm flipV="1">
            <a:off x="3843431" y="3416394"/>
            <a:ext cx="0" cy="228319"/>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5455" name="AutoShape 95"/>
          <p:cNvSpPr>
            <a:spLocks noChangeArrowheads="1"/>
          </p:cNvSpPr>
          <p:nvPr/>
        </p:nvSpPr>
        <p:spPr bwMode="auto">
          <a:xfrm>
            <a:off x="3818218" y="3379975"/>
            <a:ext cx="72838" cy="77040"/>
          </a:xfrm>
          <a:prstGeom prst="octagon">
            <a:avLst>
              <a:gd name="adj" fmla="val 29287"/>
            </a:avLst>
          </a:prstGeom>
          <a:solidFill>
            <a:srgbClr val="FF0000"/>
          </a:solidFill>
          <a:ln w="952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5456" name="Line 96"/>
          <p:cNvSpPr>
            <a:spLocks noChangeShapeType="1"/>
          </p:cNvSpPr>
          <p:nvPr/>
        </p:nvSpPr>
        <p:spPr bwMode="auto">
          <a:xfrm>
            <a:off x="3843431" y="3644713"/>
            <a:ext cx="222716" cy="0"/>
          </a:xfrm>
          <a:prstGeom prst="line">
            <a:avLst/>
          </a:prstGeom>
          <a:noFill/>
          <a:ln w="95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5457" name="Line 97"/>
          <p:cNvSpPr>
            <a:spLocks noChangeShapeType="1"/>
          </p:cNvSpPr>
          <p:nvPr/>
        </p:nvSpPr>
        <p:spPr bwMode="auto">
          <a:xfrm>
            <a:off x="6269504" y="4164387"/>
            <a:ext cx="0" cy="83764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5458" name="Line 98"/>
          <p:cNvSpPr>
            <a:spLocks noChangeShapeType="1"/>
          </p:cNvSpPr>
          <p:nvPr/>
        </p:nvSpPr>
        <p:spPr bwMode="auto">
          <a:xfrm>
            <a:off x="3311152" y="3021386"/>
            <a:ext cx="147077" cy="0"/>
          </a:xfrm>
          <a:prstGeom prst="line">
            <a:avLst/>
          </a:prstGeom>
          <a:noFill/>
          <a:ln w="9525">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5459" name="Rectangle 99"/>
          <p:cNvSpPr>
            <a:spLocks noGrp="1" noChangeArrowheads="1"/>
          </p:cNvSpPr>
          <p:nvPr>
            <p:ph type="body" idx="1"/>
          </p:nvPr>
        </p:nvSpPr>
        <p:spPr>
          <a:xfrm>
            <a:off x="609441" y="1304598"/>
            <a:ext cx="10969943" cy="4525963"/>
          </a:xfrm>
        </p:spPr>
        <p:txBody>
          <a:bodyPr/>
          <a:lstStyle/>
          <a:p>
            <a:pPr marL="302575" indent="-302575" defTabSz="806867"/>
            <a:r>
              <a:rPr lang="en-US" altLang="en-US"/>
              <a:t>Finally, in the </a:t>
            </a:r>
            <a:r>
              <a:rPr lang="en-US" altLang="en-US" dirty="0" err="1"/>
              <a:t>Writeback</a:t>
            </a:r>
            <a:r>
              <a:rPr lang="en-US" altLang="en-US" dirty="0"/>
              <a:t> (WB) step, the memory value is stored into the destination register.</a:t>
            </a:r>
          </a:p>
        </p:txBody>
      </p:sp>
      <p:sp>
        <p:nvSpPr>
          <p:cNvPr id="15461" name="Line 101"/>
          <p:cNvSpPr>
            <a:spLocks noChangeShapeType="1"/>
          </p:cNvSpPr>
          <p:nvPr/>
        </p:nvSpPr>
        <p:spPr bwMode="auto">
          <a:xfrm flipV="1">
            <a:off x="3468034" y="3410791"/>
            <a:ext cx="399209" cy="1400"/>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mc:AlternateContent xmlns:mc="http://schemas.openxmlformats.org/markup-compatibility/2006" xmlns:p14="http://schemas.microsoft.com/office/powerpoint/2010/main">
        <mc:Choice Requires="p14">
          <p:contentPart p14:bwMode="auto" r:id="rId2">
            <p14:nvContentPartPr>
              <p14:cNvPr id="15462" name="Ink 102"/>
              <p14:cNvContentPartPr>
                <a14:cpLocks xmlns:a14="http://schemas.microsoft.com/office/drawing/2010/main" noRot="1" noChangeAspect="1" noEditPoints="1" noChangeArrowheads="1" noChangeShapeType="1"/>
              </p14:cNvContentPartPr>
              <p14:nvPr/>
            </p14:nvContentPartPr>
            <p14:xfrm>
              <a:off x="9211049" y="2180946"/>
              <a:ext cx="1285875" cy="3033993"/>
            </p14:xfrm>
          </p:contentPart>
        </mc:Choice>
        <mc:Fallback xmlns="">
          <p:pic>
            <p:nvPicPr>
              <p:cNvPr id="15462" name="Ink 102"/>
              <p:cNvPicPr>
                <a:picLocks noRot="1" noChangeAspect="1" noEditPoints="1" noChangeArrowheads="1" noChangeShapeType="1"/>
              </p:cNvPicPr>
              <p:nvPr/>
            </p:nvPicPr>
            <p:blipFill>
              <a:blip r:embed="rId3"/>
              <a:stretch>
                <a:fillRect/>
              </a:stretch>
            </p:blipFill>
            <p:spPr>
              <a:xfrm>
                <a:off x="9201687" y="2171586"/>
                <a:ext cx="1304600" cy="3052712"/>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5463" name="Ink 103"/>
              <p14:cNvContentPartPr>
                <a14:cpLocks xmlns:a14="http://schemas.microsoft.com/office/drawing/2010/main" noRot="1" noChangeAspect="1" noEditPoints="1" noChangeArrowheads="1" noChangeShapeType="1"/>
              </p14:cNvContentPartPr>
              <p14:nvPr/>
            </p14:nvContentPartPr>
            <p14:xfrm>
              <a:off x="9600453" y="1970835"/>
              <a:ext cx="449636" cy="326371"/>
            </p14:xfrm>
          </p:contentPart>
        </mc:Choice>
        <mc:Fallback xmlns="">
          <p:pic>
            <p:nvPicPr>
              <p:cNvPr id="15463" name="Ink 103"/>
              <p:cNvPicPr>
                <a:picLocks noRot="1" noChangeAspect="1" noEditPoints="1" noChangeArrowheads="1" noChangeShapeType="1"/>
              </p:cNvPicPr>
              <p:nvPr/>
            </p:nvPicPr>
            <p:blipFill>
              <a:blip r:embed="rId5"/>
              <a:stretch>
                <a:fillRect/>
              </a:stretch>
            </p:blipFill>
            <p:spPr>
              <a:xfrm>
                <a:off x="9591093" y="1961479"/>
                <a:ext cx="468356" cy="345082"/>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5464" name="Ink 104"/>
              <p14:cNvContentPartPr>
                <a14:cpLocks xmlns:a14="http://schemas.microsoft.com/office/drawing/2010/main" noRot="1" noChangeAspect="1" noEditPoints="1" noChangeArrowheads="1" noChangeShapeType="1"/>
              </p14:cNvContentPartPr>
              <p14:nvPr/>
            </p14:nvContentPartPr>
            <p14:xfrm>
              <a:off x="3919070" y="5863478"/>
              <a:ext cx="218515" cy="172291"/>
            </p14:xfrm>
          </p:contentPart>
        </mc:Choice>
        <mc:Fallback xmlns="">
          <p:pic>
            <p:nvPicPr>
              <p:cNvPr id="15464" name="Ink 104"/>
              <p:cNvPicPr>
                <a:picLocks noRot="1" noChangeAspect="1" noEditPoints="1" noChangeArrowheads="1" noChangeShapeType="1"/>
              </p:cNvPicPr>
              <p:nvPr/>
            </p:nvPicPr>
            <p:blipFill>
              <a:blip r:embed="rId7"/>
              <a:stretch>
                <a:fillRect/>
              </a:stretch>
            </p:blipFill>
            <p:spPr>
              <a:xfrm>
                <a:off x="3909695" y="5854126"/>
                <a:ext cx="237265" cy="190995"/>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5465" name="Ink 105"/>
              <p14:cNvContentPartPr>
                <a14:cpLocks xmlns:a14="http://schemas.microsoft.com/office/drawing/2010/main" noRot="1" noChangeAspect="1" noEditPoints="1" noChangeArrowheads="1" noChangeShapeType="1"/>
              </p14:cNvContentPartPr>
              <p14:nvPr/>
            </p14:nvContentPartPr>
            <p14:xfrm>
              <a:off x="4291666" y="5870482"/>
              <a:ext cx="159684" cy="273143"/>
            </p14:xfrm>
          </p:contentPart>
        </mc:Choice>
        <mc:Fallback xmlns="">
          <p:pic>
            <p:nvPicPr>
              <p:cNvPr id="15465" name="Ink 105"/>
              <p:cNvPicPr>
                <a:picLocks noRot="1" noChangeAspect="1" noEditPoints="1" noChangeArrowheads="1" noChangeShapeType="1"/>
              </p:cNvPicPr>
              <p:nvPr/>
            </p:nvPicPr>
            <p:blipFill>
              <a:blip r:embed="rId9"/>
              <a:stretch>
                <a:fillRect/>
              </a:stretch>
            </p:blipFill>
            <p:spPr>
              <a:xfrm>
                <a:off x="4282315" y="5861125"/>
                <a:ext cx="178386" cy="291856"/>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5467" name="Ink 107"/>
              <p14:cNvContentPartPr>
                <a14:cpLocks xmlns:a14="http://schemas.microsoft.com/office/drawing/2010/main" noRot="1" noChangeAspect="1" noEditPoints="1" noChangeArrowheads="1" noChangeShapeType="1"/>
              </p14:cNvContentPartPr>
              <p14:nvPr/>
            </p14:nvContentPartPr>
            <p14:xfrm>
              <a:off x="3060420" y="3569074"/>
              <a:ext cx="2396659" cy="2881313"/>
            </p14:xfrm>
          </p:contentPart>
        </mc:Choice>
        <mc:Fallback xmlns="">
          <p:pic>
            <p:nvPicPr>
              <p:cNvPr id="15467" name="Ink 107"/>
              <p:cNvPicPr>
                <a:picLocks noRot="1" noChangeAspect="1" noEditPoints="1" noChangeArrowheads="1" noChangeShapeType="1"/>
              </p:cNvPicPr>
              <p:nvPr/>
            </p:nvPicPr>
            <p:blipFill>
              <a:blip r:embed="rId11"/>
              <a:stretch>
                <a:fillRect/>
              </a:stretch>
            </p:blipFill>
            <p:spPr>
              <a:xfrm>
                <a:off x="3051024" y="3559739"/>
                <a:ext cx="2415451" cy="2899983"/>
              </a:xfrm>
              <a:prstGeom prst="rect">
                <a:avLst/>
              </a:prstGeom>
            </p:spPr>
          </p:pic>
        </mc:Fallback>
      </mc:AlternateContent>
    </p:spTree>
    <p:extLst>
      <p:ext uri="{BB962C8B-B14F-4D97-AF65-F5344CB8AC3E}">
        <p14:creationId xmlns:p14="http://schemas.microsoft.com/office/powerpoint/2010/main" val="271715262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4"/>
          <p:cNvSpPr>
            <a:spLocks noGrp="1" noChangeArrowheads="1"/>
          </p:cNvSpPr>
          <p:nvPr>
            <p:ph type="title"/>
          </p:nvPr>
        </p:nvSpPr>
        <p:spPr/>
        <p:txBody>
          <a:bodyPr/>
          <a:lstStyle/>
          <a:p>
            <a:pPr eaLnBrk="1" hangingPunct="1"/>
            <a:r>
              <a:rPr lang="en-US" altLang="zh-CN" smtClean="0">
                <a:ea typeface="SimSun" panose="02010600030101010101" pitchFamily="2" charset="-122"/>
              </a:rPr>
              <a:t>Basic Concepts</a:t>
            </a:r>
          </a:p>
        </p:txBody>
      </p:sp>
      <p:sp>
        <p:nvSpPr>
          <p:cNvPr id="2" name="Text Placeholder 1"/>
          <p:cNvSpPr>
            <a:spLocks noGrp="1"/>
          </p:cNvSpPr>
          <p:nvPr>
            <p:ph type="body" idx="1"/>
          </p:nvPr>
        </p:nvSpPr>
        <p:spPr/>
        <p:txBody>
          <a:bodyPr/>
          <a:lstStyle/>
          <a:p>
            <a:endParaRPr lang="en-IE"/>
          </a:p>
        </p:txBody>
      </p:sp>
    </p:spTree>
    <p:extLst>
      <p:ext uri="{BB962C8B-B14F-4D97-AF65-F5344CB8AC3E}">
        <p14:creationId xmlns:p14="http://schemas.microsoft.com/office/powerpoint/2010/main" val="5435817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5"/>
          <p:cNvSpPr>
            <a:spLocks noGrp="1"/>
          </p:cNvSpPr>
          <p:nvPr>
            <p:ph type="sldNum" sz="quarter" idx="12"/>
          </p:nvPr>
        </p:nvSpPr>
        <p:spPr/>
        <p:txBody>
          <a:bodyPr/>
          <a:lstStyle/>
          <a:p>
            <a:fld id="{1B085B8B-E2D2-446D-986F-044E9B79500C}" type="slidenum">
              <a:rPr lang="en-US" altLang="en-US"/>
              <a:pPr/>
              <a:t>30</a:t>
            </a:fld>
            <a:endParaRPr lang="en-US" altLang="en-US"/>
          </a:p>
        </p:txBody>
      </p:sp>
      <p:sp>
        <p:nvSpPr>
          <p:cNvPr id="16386" name="Rectangle 2"/>
          <p:cNvSpPr>
            <a:spLocks noGrp="1" noChangeArrowheads="1"/>
          </p:cNvSpPr>
          <p:nvPr>
            <p:ph type="title"/>
          </p:nvPr>
        </p:nvSpPr>
        <p:spPr/>
        <p:txBody>
          <a:bodyPr/>
          <a:lstStyle/>
          <a:p>
            <a:pPr defTabSz="806867"/>
            <a:r>
              <a:rPr lang="en-US" altLang="en-US"/>
              <a:t>A bunch of lazy functional units</a:t>
            </a:r>
          </a:p>
        </p:txBody>
      </p:sp>
      <p:sp>
        <p:nvSpPr>
          <p:cNvPr id="16387" name="Rectangle 3"/>
          <p:cNvSpPr>
            <a:spLocks noGrp="1" noChangeArrowheads="1"/>
          </p:cNvSpPr>
          <p:nvPr>
            <p:ph type="body" idx="1"/>
          </p:nvPr>
        </p:nvSpPr>
        <p:spPr/>
        <p:txBody>
          <a:bodyPr>
            <a:normAutofit fontScale="92500"/>
          </a:bodyPr>
          <a:lstStyle/>
          <a:p>
            <a:pPr marL="302575" indent="-302575" defTabSz="806867"/>
            <a:r>
              <a:rPr lang="en-US" altLang="en-US"/>
              <a:t>Notice that each execution step uses a different functional unit. </a:t>
            </a:r>
          </a:p>
          <a:p>
            <a:pPr marL="302575" indent="-302575" defTabSz="806867"/>
            <a:r>
              <a:rPr lang="en-US" altLang="en-US"/>
              <a:t>In other words, the main units are idle for most of the 8ns cycle!</a:t>
            </a:r>
          </a:p>
          <a:p>
            <a:pPr marL="655579" lvl="1" indent="-252146" defTabSz="806867"/>
            <a:r>
              <a:rPr lang="en-US" altLang="en-US"/>
              <a:t>The instruction RAM is used for just 2ns at the start of the cycle.</a:t>
            </a:r>
          </a:p>
          <a:p>
            <a:pPr marL="655579" lvl="1" indent="-252146" defTabSz="806867"/>
            <a:r>
              <a:rPr lang="en-US" altLang="en-US"/>
              <a:t>Registers are read once in ID (1ns), and written once in WB (1ns).</a:t>
            </a:r>
          </a:p>
          <a:p>
            <a:pPr marL="655579" lvl="1" indent="-252146" defTabSz="806867"/>
            <a:r>
              <a:rPr lang="en-US" altLang="en-US"/>
              <a:t>The ALU is used for 2ns near the middle of the cycle.</a:t>
            </a:r>
          </a:p>
          <a:p>
            <a:pPr marL="655579" lvl="1" indent="-252146" defTabSz="806867"/>
            <a:r>
              <a:rPr lang="en-US" altLang="en-US"/>
              <a:t>Reading the data memory only takes 2ns as well.</a:t>
            </a:r>
          </a:p>
          <a:p>
            <a:pPr marL="302575" indent="-302575" defTabSz="806867"/>
            <a:r>
              <a:rPr lang="en-US" altLang="en-US"/>
              <a:t>That’s a lot of hardware sitting around doing nothing.</a:t>
            </a:r>
          </a:p>
        </p:txBody>
      </p:sp>
    </p:spTree>
    <p:extLst>
      <p:ext uri="{BB962C8B-B14F-4D97-AF65-F5344CB8AC3E}">
        <p14:creationId xmlns:p14="http://schemas.microsoft.com/office/powerpoint/2010/main" val="265577351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Slide Number Placeholder 5"/>
          <p:cNvSpPr>
            <a:spLocks noGrp="1"/>
          </p:cNvSpPr>
          <p:nvPr>
            <p:ph type="sldNum" sz="quarter" idx="12"/>
          </p:nvPr>
        </p:nvSpPr>
        <p:spPr/>
        <p:txBody>
          <a:bodyPr/>
          <a:lstStyle/>
          <a:p>
            <a:fld id="{15E2B186-EFE9-4AF9-9EB6-D096DD2E8AA5}" type="slidenum">
              <a:rPr lang="en-US" altLang="en-US"/>
              <a:pPr/>
              <a:t>31</a:t>
            </a:fld>
            <a:endParaRPr lang="en-US" altLang="en-US"/>
          </a:p>
        </p:txBody>
      </p:sp>
      <p:sp>
        <p:nvSpPr>
          <p:cNvPr id="17410" name="Rectangle 2"/>
          <p:cNvSpPr>
            <a:spLocks noGrp="1" noChangeArrowheads="1"/>
          </p:cNvSpPr>
          <p:nvPr>
            <p:ph type="title"/>
          </p:nvPr>
        </p:nvSpPr>
        <p:spPr/>
        <p:txBody>
          <a:bodyPr/>
          <a:lstStyle/>
          <a:p>
            <a:pPr defTabSz="806867"/>
            <a:r>
              <a:rPr lang="en-US" altLang="en-US"/>
              <a:t>Putting those slackers to work</a:t>
            </a:r>
          </a:p>
        </p:txBody>
      </p:sp>
      <p:sp>
        <p:nvSpPr>
          <p:cNvPr id="17411" name="Rectangle 3"/>
          <p:cNvSpPr>
            <a:spLocks noGrp="1" noChangeArrowheads="1"/>
          </p:cNvSpPr>
          <p:nvPr>
            <p:ph type="body" idx="1"/>
          </p:nvPr>
        </p:nvSpPr>
        <p:spPr>
          <a:xfrm>
            <a:off x="609441" y="1600201"/>
            <a:ext cx="10969943" cy="1378012"/>
          </a:xfrm>
        </p:spPr>
        <p:txBody>
          <a:bodyPr>
            <a:normAutofit fontScale="70000" lnSpcReduction="20000"/>
          </a:bodyPr>
          <a:lstStyle/>
          <a:p>
            <a:pPr marL="302575" indent="-302575" defTabSz="806867"/>
            <a:r>
              <a:rPr lang="en-US" altLang="en-US" dirty="0"/>
              <a:t>We shouldn’t have to wait for the entire instruction to complete before we can re-use the functional units.</a:t>
            </a:r>
          </a:p>
          <a:p>
            <a:pPr marL="302575" indent="-302575" defTabSz="806867"/>
            <a:r>
              <a:rPr lang="en-US" altLang="en-US" dirty="0"/>
              <a:t>For example, the instruction memory is free in the Instruction Decode step as shown below, so... </a:t>
            </a:r>
          </a:p>
        </p:txBody>
      </p:sp>
      <p:grpSp>
        <p:nvGrpSpPr>
          <p:cNvPr id="17507" name="Group 99"/>
          <p:cNvGrpSpPr>
            <a:grpSpLocks/>
          </p:cNvGrpSpPr>
          <p:nvPr/>
        </p:nvGrpSpPr>
        <p:grpSpPr bwMode="auto">
          <a:xfrm>
            <a:off x="2055812" y="3673476"/>
            <a:ext cx="8003802" cy="3048000"/>
            <a:chOff x="317" y="2067"/>
            <a:chExt cx="5714" cy="2176"/>
          </a:xfrm>
        </p:grpSpPr>
        <p:sp>
          <p:nvSpPr>
            <p:cNvPr id="17412" name="Line 4"/>
            <p:cNvSpPr>
              <a:spLocks noChangeShapeType="1"/>
            </p:cNvSpPr>
            <p:nvPr/>
          </p:nvSpPr>
          <p:spPr bwMode="auto">
            <a:xfrm>
              <a:off x="1267" y="2720"/>
              <a:ext cx="0" cy="1142"/>
            </a:xfrm>
            <a:prstGeom prst="line">
              <a:avLst/>
            </a:prstGeom>
            <a:noFill/>
            <a:ln w="9525">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7413" name="Text Box 5"/>
            <p:cNvSpPr txBox="1">
              <a:spLocks noChangeArrowheads="1"/>
            </p:cNvSpPr>
            <p:nvPr/>
          </p:nvSpPr>
          <p:spPr bwMode="auto">
            <a:xfrm>
              <a:off x="317" y="2285"/>
              <a:ext cx="445" cy="2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a:latin typeface="Arial" panose="020B0604020202020204" pitchFamily="34" charset="0"/>
                </a:rPr>
                <a:t>Read</a:t>
              </a:r>
            </a:p>
            <a:p>
              <a:r>
                <a:rPr lang="en-US" altLang="en-US" sz="971">
                  <a:latin typeface="Arial" panose="020B0604020202020204" pitchFamily="34" charset="0"/>
                </a:rPr>
                <a:t>address</a:t>
              </a:r>
            </a:p>
          </p:txBody>
        </p:sp>
        <p:sp>
          <p:nvSpPr>
            <p:cNvPr id="17414" name="Text Box 6"/>
            <p:cNvSpPr txBox="1">
              <a:spLocks noChangeArrowheads="1"/>
            </p:cNvSpPr>
            <p:nvPr/>
          </p:nvSpPr>
          <p:spPr bwMode="auto">
            <a:xfrm>
              <a:off x="472" y="2666"/>
              <a:ext cx="587" cy="2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971" b="1">
                  <a:latin typeface="Arial" panose="020B0604020202020204" pitchFamily="34" charset="0"/>
                </a:rPr>
                <a:t>Instruction</a:t>
              </a:r>
            </a:p>
            <a:p>
              <a:pPr algn="ctr"/>
              <a:r>
                <a:rPr lang="en-US" altLang="en-US" sz="971" b="1">
                  <a:latin typeface="Arial" panose="020B0604020202020204" pitchFamily="34" charset="0"/>
                </a:rPr>
                <a:t>memory</a:t>
              </a:r>
            </a:p>
          </p:txBody>
        </p:sp>
        <p:sp>
          <p:nvSpPr>
            <p:cNvPr id="17415" name="Text Box 7"/>
            <p:cNvSpPr txBox="1">
              <a:spLocks noChangeArrowheads="1"/>
            </p:cNvSpPr>
            <p:nvPr/>
          </p:nvSpPr>
          <p:spPr bwMode="auto">
            <a:xfrm>
              <a:off x="625" y="2285"/>
              <a:ext cx="540" cy="2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pPr algn="r"/>
              <a:r>
                <a:rPr lang="en-US" altLang="en-US" sz="971">
                  <a:latin typeface="Arial" panose="020B0604020202020204" pitchFamily="34" charset="0"/>
                </a:rPr>
                <a:t>Instruction</a:t>
              </a:r>
            </a:p>
            <a:p>
              <a:pPr algn="r"/>
              <a:r>
                <a:rPr lang="en-US" altLang="en-US" sz="971">
                  <a:latin typeface="Arial" panose="020B0604020202020204" pitchFamily="34" charset="0"/>
                </a:rPr>
                <a:t>[31-0]</a:t>
              </a:r>
            </a:p>
          </p:txBody>
        </p:sp>
        <p:sp>
          <p:nvSpPr>
            <p:cNvPr id="17416" name="Rectangle 8"/>
            <p:cNvSpPr>
              <a:spLocks noChangeArrowheads="1"/>
            </p:cNvSpPr>
            <p:nvPr/>
          </p:nvSpPr>
          <p:spPr bwMode="auto">
            <a:xfrm>
              <a:off x="317" y="2285"/>
              <a:ext cx="845" cy="816"/>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7417" name="Line 9"/>
            <p:cNvSpPr>
              <a:spLocks noChangeShapeType="1"/>
            </p:cNvSpPr>
            <p:nvPr/>
          </p:nvSpPr>
          <p:spPr bwMode="auto">
            <a:xfrm>
              <a:off x="5386" y="2611"/>
              <a:ext cx="264"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7418" name="Line 10"/>
            <p:cNvSpPr>
              <a:spLocks noChangeShapeType="1"/>
            </p:cNvSpPr>
            <p:nvPr/>
          </p:nvSpPr>
          <p:spPr bwMode="auto">
            <a:xfrm>
              <a:off x="4277" y="2883"/>
              <a:ext cx="317"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7419" name="Line 11"/>
            <p:cNvSpPr>
              <a:spLocks noChangeShapeType="1"/>
            </p:cNvSpPr>
            <p:nvPr/>
          </p:nvSpPr>
          <p:spPr bwMode="auto">
            <a:xfrm>
              <a:off x="4382" y="2611"/>
              <a:ext cx="212"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7420" name="Line 12"/>
            <p:cNvSpPr>
              <a:spLocks noChangeShapeType="1"/>
            </p:cNvSpPr>
            <p:nvPr/>
          </p:nvSpPr>
          <p:spPr bwMode="auto">
            <a:xfrm>
              <a:off x="5491" y="3046"/>
              <a:ext cx="159"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7421" name="Line 13"/>
            <p:cNvSpPr>
              <a:spLocks noChangeShapeType="1"/>
            </p:cNvSpPr>
            <p:nvPr/>
          </p:nvSpPr>
          <p:spPr bwMode="auto">
            <a:xfrm>
              <a:off x="4382" y="2611"/>
              <a:ext cx="0" cy="108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7422" name="Line 14"/>
            <p:cNvSpPr>
              <a:spLocks noChangeShapeType="1"/>
            </p:cNvSpPr>
            <p:nvPr/>
          </p:nvSpPr>
          <p:spPr bwMode="auto">
            <a:xfrm>
              <a:off x="4382" y="3699"/>
              <a:ext cx="1109"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7423" name="Line 15"/>
            <p:cNvSpPr>
              <a:spLocks noChangeShapeType="1"/>
            </p:cNvSpPr>
            <p:nvPr/>
          </p:nvSpPr>
          <p:spPr bwMode="auto">
            <a:xfrm flipV="1">
              <a:off x="5491" y="3046"/>
              <a:ext cx="0" cy="653"/>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7424" name="AutoShape 16"/>
            <p:cNvSpPr>
              <a:spLocks noChangeArrowheads="1"/>
            </p:cNvSpPr>
            <p:nvPr/>
          </p:nvSpPr>
          <p:spPr bwMode="auto">
            <a:xfrm>
              <a:off x="4353" y="2856"/>
              <a:ext cx="53" cy="54"/>
            </a:xfrm>
            <a:prstGeom prst="octagon">
              <a:avLst>
                <a:gd name="adj" fmla="val 29287"/>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7425" name="Line 17"/>
            <p:cNvSpPr>
              <a:spLocks noChangeShapeType="1"/>
            </p:cNvSpPr>
            <p:nvPr/>
          </p:nvSpPr>
          <p:spPr bwMode="auto">
            <a:xfrm>
              <a:off x="5808" y="2829"/>
              <a:ext cx="158"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7426" name="Line 18"/>
            <p:cNvSpPr>
              <a:spLocks noChangeShapeType="1"/>
            </p:cNvSpPr>
            <p:nvPr/>
          </p:nvSpPr>
          <p:spPr bwMode="auto">
            <a:xfrm>
              <a:off x="5966" y="2829"/>
              <a:ext cx="0" cy="1414"/>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7427" name="Line 19"/>
            <p:cNvSpPr>
              <a:spLocks noChangeShapeType="1"/>
            </p:cNvSpPr>
            <p:nvPr/>
          </p:nvSpPr>
          <p:spPr bwMode="auto">
            <a:xfrm flipH="1">
              <a:off x="1954" y="4243"/>
              <a:ext cx="4012"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7428" name="Line 20"/>
            <p:cNvSpPr>
              <a:spLocks noChangeShapeType="1"/>
            </p:cNvSpPr>
            <p:nvPr/>
          </p:nvSpPr>
          <p:spPr bwMode="auto">
            <a:xfrm flipV="1">
              <a:off x="1954" y="3264"/>
              <a:ext cx="0" cy="979"/>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7429" name="Line 21"/>
            <p:cNvSpPr>
              <a:spLocks noChangeShapeType="1"/>
            </p:cNvSpPr>
            <p:nvPr/>
          </p:nvSpPr>
          <p:spPr bwMode="auto">
            <a:xfrm>
              <a:off x="1954" y="3264"/>
              <a:ext cx="158"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7430" name="Text Box 22"/>
            <p:cNvSpPr txBox="1">
              <a:spLocks noChangeArrowheads="1"/>
            </p:cNvSpPr>
            <p:nvPr/>
          </p:nvSpPr>
          <p:spPr bwMode="auto">
            <a:xfrm>
              <a:off x="4594" y="2502"/>
              <a:ext cx="445" cy="2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a:latin typeface="Arial" panose="020B0604020202020204" pitchFamily="34" charset="0"/>
                </a:rPr>
                <a:t>Read</a:t>
              </a:r>
            </a:p>
            <a:p>
              <a:r>
                <a:rPr lang="en-US" altLang="en-US" sz="971">
                  <a:latin typeface="Arial" panose="020B0604020202020204" pitchFamily="34" charset="0"/>
                </a:rPr>
                <a:t>address</a:t>
              </a:r>
            </a:p>
          </p:txBody>
        </p:sp>
        <p:sp>
          <p:nvSpPr>
            <p:cNvPr id="17431" name="Text Box 23"/>
            <p:cNvSpPr txBox="1">
              <a:spLocks noChangeArrowheads="1"/>
            </p:cNvSpPr>
            <p:nvPr/>
          </p:nvSpPr>
          <p:spPr bwMode="auto">
            <a:xfrm>
              <a:off x="4594" y="2774"/>
              <a:ext cx="445" cy="2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a:latin typeface="Arial" panose="020B0604020202020204" pitchFamily="34" charset="0"/>
                </a:rPr>
                <a:t>Write</a:t>
              </a:r>
            </a:p>
            <a:p>
              <a:r>
                <a:rPr lang="en-US" altLang="en-US" sz="971">
                  <a:latin typeface="Arial" panose="020B0604020202020204" pitchFamily="34" charset="0"/>
                </a:rPr>
                <a:t>address</a:t>
              </a:r>
            </a:p>
          </p:txBody>
        </p:sp>
        <p:sp>
          <p:nvSpPr>
            <p:cNvPr id="17432" name="Text Box 24"/>
            <p:cNvSpPr txBox="1">
              <a:spLocks noChangeArrowheads="1"/>
            </p:cNvSpPr>
            <p:nvPr/>
          </p:nvSpPr>
          <p:spPr bwMode="auto">
            <a:xfrm>
              <a:off x="4594" y="3046"/>
              <a:ext cx="337" cy="2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a:latin typeface="Arial" panose="020B0604020202020204" pitchFamily="34" charset="0"/>
                </a:rPr>
                <a:t>Write</a:t>
              </a:r>
            </a:p>
            <a:p>
              <a:r>
                <a:rPr lang="en-US" altLang="en-US" sz="971">
                  <a:latin typeface="Arial" panose="020B0604020202020204" pitchFamily="34" charset="0"/>
                </a:rPr>
                <a:t>data</a:t>
              </a:r>
            </a:p>
          </p:txBody>
        </p:sp>
        <p:sp>
          <p:nvSpPr>
            <p:cNvPr id="17433" name="Text Box 25"/>
            <p:cNvSpPr txBox="1">
              <a:spLocks noChangeArrowheads="1"/>
            </p:cNvSpPr>
            <p:nvPr/>
          </p:nvSpPr>
          <p:spPr bwMode="auto">
            <a:xfrm>
              <a:off x="4908" y="2992"/>
              <a:ext cx="474" cy="2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971" b="1">
                  <a:latin typeface="Arial" panose="020B0604020202020204" pitchFamily="34" charset="0"/>
                </a:rPr>
                <a:t>Data</a:t>
              </a:r>
            </a:p>
            <a:p>
              <a:pPr algn="ctr"/>
              <a:r>
                <a:rPr lang="en-US" altLang="en-US" sz="971" b="1">
                  <a:latin typeface="Arial" panose="020B0604020202020204" pitchFamily="34" charset="0"/>
                </a:rPr>
                <a:t>memory</a:t>
              </a:r>
            </a:p>
          </p:txBody>
        </p:sp>
        <p:sp>
          <p:nvSpPr>
            <p:cNvPr id="17434" name="Text Box 26"/>
            <p:cNvSpPr txBox="1">
              <a:spLocks noChangeArrowheads="1"/>
            </p:cNvSpPr>
            <p:nvPr/>
          </p:nvSpPr>
          <p:spPr bwMode="auto">
            <a:xfrm>
              <a:off x="5064" y="2502"/>
              <a:ext cx="341" cy="2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pPr algn="r"/>
              <a:r>
                <a:rPr lang="en-US" altLang="en-US" sz="971">
                  <a:latin typeface="Arial" panose="020B0604020202020204" pitchFamily="34" charset="0"/>
                </a:rPr>
                <a:t>Read</a:t>
              </a:r>
            </a:p>
            <a:p>
              <a:pPr algn="r"/>
              <a:r>
                <a:rPr lang="en-US" altLang="en-US" sz="971">
                  <a:latin typeface="Arial" panose="020B0604020202020204" pitchFamily="34" charset="0"/>
                </a:rPr>
                <a:t>data</a:t>
              </a:r>
            </a:p>
          </p:txBody>
        </p:sp>
        <p:sp>
          <p:nvSpPr>
            <p:cNvPr id="17435" name="Rectangle 27"/>
            <p:cNvSpPr>
              <a:spLocks noChangeArrowheads="1"/>
            </p:cNvSpPr>
            <p:nvPr/>
          </p:nvSpPr>
          <p:spPr bwMode="auto">
            <a:xfrm>
              <a:off x="4594" y="2502"/>
              <a:ext cx="792" cy="816"/>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7436" name="Line 28"/>
            <p:cNvSpPr>
              <a:spLocks noChangeShapeType="1"/>
            </p:cNvSpPr>
            <p:nvPr/>
          </p:nvSpPr>
          <p:spPr bwMode="auto">
            <a:xfrm>
              <a:off x="4963" y="2394"/>
              <a:ext cx="0" cy="108"/>
            </a:xfrm>
            <a:prstGeom prst="line">
              <a:avLst/>
            </a:prstGeom>
            <a:noFill/>
            <a:ln w="9525">
              <a:solidFill>
                <a:srgbClr val="3333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7437" name="Text Box 29"/>
            <p:cNvSpPr txBox="1">
              <a:spLocks noChangeArrowheads="1"/>
            </p:cNvSpPr>
            <p:nvPr/>
          </p:nvSpPr>
          <p:spPr bwMode="auto">
            <a:xfrm>
              <a:off x="4699" y="2230"/>
              <a:ext cx="535" cy="1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a:solidFill>
                    <a:srgbClr val="3333FF"/>
                  </a:solidFill>
                  <a:latin typeface="Arial" panose="020B0604020202020204" pitchFamily="34" charset="0"/>
                </a:rPr>
                <a:t>MemWrite</a:t>
              </a:r>
            </a:p>
          </p:txBody>
        </p:sp>
        <p:sp>
          <p:nvSpPr>
            <p:cNvPr id="17438" name="Line 30"/>
            <p:cNvSpPr>
              <a:spLocks noChangeShapeType="1"/>
            </p:cNvSpPr>
            <p:nvPr/>
          </p:nvSpPr>
          <p:spPr bwMode="auto">
            <a:xfrm>
              <a:off x="4963" y="3318"/>
              <a:ext cx="0" cy="109"/>
            </a:xfrm>
            <a:prstGeom prst="line">
              <a:avLst/>
            </a:prstGeom>
            <a:noFill/>
            <a:ln w="9525">
              <a:solidFill>
                <a:srgbClr val="3333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7439" name="Text Box 31"/>
            <p:cNvSpPr txBox="1">
              <a:spLocks noChangeArrowheads="1"/>
            </p:cNvSpPr>
            <p:nvPr/>
          </p:nvSpPr>
          <p:spPr bwMode="auto">
            <a:xfrm>
              <a:off x="4699" y="3427"/>
              <a:ext cx="539" cy="1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a:solidFill>
                    <a:srgbClr val="3333FF"/>
                  </a:solidFill>
                  <a:latin typeface="Arial" panose="020B0604020202020204" pitchFamily="34" charset="0"/>
                </a:rPr>
                <a:t>MemRead</a:t>
              </a:r>
            </a:p>
          </p:txBody>
        </p:sp>
        <p:sp>
          <p:nvSpPr>
            <p:cNvPr id="17440" name="Text Box 32"/>
            <p:cNvSpPr txBox="1">
              <a:spLocks noChangeArrowheads="1"/>
            </p:cNvSpPr>
            <p:nvPr/>
          </p:nvSpPr>
          <p:spPr bwMode="auto">
            <a:xfrm>
              <a:off x="5650" y="2510"/>
              <a:ext cx="204" cy="6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a:latin typeface="Arial" panose="020B0604020202020204" pitchFamily="34" charset="0"/>
                </a:rPr>
                <a:t>1</a:t>
              </a:r>
            </a:p>
            <a:p>
              <a:pPr>
                <a:spcBef>
                  <a:spcPct val="30000"/>
                </a:spcBef>
              </a:pPr>
              <a:r>
                <a:rPr lang="en-US" altLang="en-US" sz="971" b="1">
                  <a:latin typeface="Arial" panose="020B0604020202020204" pitchFamily="34" charset="0"/>
                </a:rPr>
                <a:t>M</a:t>
              </a:r>
            </a:p>
            <a:p>
              <a:pPr>
                <a:lnSpc>
                  <a:spcPct val="90000"/>
                </a:lnSpc>
              </a:pPr>
              <a:r>
                <a:rPr lang="en-US" altLang="en-US" sz="971" b="1">
                  <a:latin typeface="Arial" panose="020B0604020202020204" pitchFamily="34" charset="0"/>
                </a:rPr>
                <a:t>u</a:t>
              </a:r>
            </a:p>
            <a:p>
              <a:pPr>
                <a:lnSpc>
                  <a:spcPct val="90000"/>
                </a:lnSpc>
              </a:pPr>
              <a:r>
                <a:rPr lang="en-US" altLang="en-US" sz="971" b="1">
                  <a:latin typeface="Arial" panose="020B0604020202020204" pitchFamily="34" charset="0"/>
                </a:rPr>
                <a:t>x</a:t>
              </a:r>
            </a:p>
            <a:p>
              <a:pPr>
                <a:spcBef>
                  <a:spcPct val="30000"/>
                </a:spcBef>
              </a:pPr>
              <a:r>
                <a:rPr lang="en-US" altLang="en-US" sz="971">
                  <a:latin typeface="Arial" panose="020B0604020202020204" pitchFamily="34" charset="0"/>
                </a:rPr>
                <a:t>0</a:t>
              </a:r>
            </a:p>
          </p:txBody>
        </p:sp>
        <p:sp>
          <p:nvSpPr>
            <p:cNvPr id="17441" name="AutoShape 33"/>
            <p:cNvSpPr>
              <a:spLocks noChangeArrowheads="1"/>
            </p:cNvSpPr>
            <p:nvPr/>
          </p:nvSpPr>
          <p:spPr bwMode="auto">
            <a:xfrm>
              <a:off x="5657" y="2502"/>
              <a:ext cx="159" cy="653"/>
            </a:xfrm>
            <a:prstGeom prst="roundRect">
              <a:avLst>
                <a:gd name="adj"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7442" name="Text Box 34"/>
            <p:cNvSpPr txBox="1">
              <a:spLocks noChangeArrowheads="1"/>
            </p:cNvSpPr>
            <p:nvPr/>
          </p:nvSpPr>
          <p:spPr bwMode="auto">
            <a:xfrm>
              <a:off x="5438" y="2222"/>
              <a:ext cx="593" cy="1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a:solidFill>
                    <a:srgbClr val="3333FF"/>
                  </a:solidFill>
                  <a:latin typeface="Arial" panose="020B0604020202020204" pitchFamily="34" charset="0"/>
                </a:rPr>
                <a:t>MemToReg</a:t>
              </a:r>
            </a:p>
          </p:txBody>
        </p:sp>
        <p:sp>
          <p:nvSpPr>
            <p:cNvPr id="17443" name="Line 35"/>
            <p:cNvSpPr>
              <a:spLocks noChangeShapeType="1"/>
            </p:cNvSpPr>
            <p:nvPr/>
          </p:nvSpPr>
          <p:spPr bwMode="auto">
            <a:xfrm>
              <a:off x="5724" y="2394"/>
              <a:ext cx="0" cy="108"/>
            </a:xfrm>
            <a:prstGeom prst="line">
              <a:avLst/>
            </a:prstGeom>
            <a:noFill/>
            <a:ln w="9525">
              <a:solidFill>
                <a:srgbClr val="3333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7444" name="Line 36"/>
            <p:cNvSpPr>
              <a:spLocks noChangeShapeType="1"/>
            </p:cNvSpPr>
            <p:nvPr/>
          </p:nvSpPr>
          <p:spPr bwMode="auto">
            <a:xfrm flipV="1">
              <a:off x="3168" y="2829"/>
              <a:ext cx="0" cy="87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7445" name="Line 37"/>
            <p:cNvSpPr>
              <a:spLocks noChangeShapeType="1"/>
            </p:cNvSpPr>
            <p:nvPr/>
          </p:nvSpPr>
          <p:spPr bwMode="auto">
            <a:xfrm>
              <a:off x="3062" y="2829"/>
              <a:ext cx="37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7446" name="Line 38"/>
            <p:cNvSpPr>
              <a:spLocks noChangeShapeType="1"/>
            </p:cNvSpPr>
            <p:nvPr/>
          </p:nvSpPr>
          <p:spPr bwMode="auto">
            <a:xfrm flipV="1">
              <a:off x="4277" y="3155"/>
              <a:ext cx="0" cy="544"/>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7447" name="Line 39"/>
            <p:cNvSpPr>
              <a:spLocks noChangeShapeType="1"/>
            </p:cNvSpPr>
            <p:nvPr/>
          </p:nvSpPr>
          <p:spPr bwMode="auto">
            <a:xfrm flipH="1">
              <a:off x="3168" y="3699"/>
              <a:ext cx="1109"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7448" name="Line 40"/>
            <p:cNvSpPr>
              <a:spLocks noChangeShapeType="1"/>
            </p:cNvSpPr>
            <p:nvPr/>
          </p:nvSpPr>
          <p:spPr bwMode="auto">
            <a:xfrm>
              <a:off x="4277" y="3155"/>
              <a:ext cx="317"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7449" name="AutoShape 41"/>
            <p:cNvSpPr>
              <a:spLocks noChangeArrowheads="1"/>
            </p:cNvSpPr>
            <p:nvPr/>
          </p:nvSpPr>
          <p:spPr bwMode="auto">
            <a:xfrm>
              <a:off x="3147" y="2799"/>
              <a:ext cx="53" cy="55"/>
            </a:xfrm>
            <a:prstGeom prst="octagon">
              <a:avLst>
                <a:gd name="adj" fmla="val 29287"/>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7450" name="Text Box 42"/>
            <p:cNvSpPr txBox="1">
              <a:spLocks noChangeArrowheads="1"/>
            </p:cNvSpPr>
            <p:nvPr/>
          </p:nvSpPr>
          <p:spPr bwMode="auto">
            <a:xfrm>
              <a:off x="2690" y="3699"/>
              <a:ext cx="415" cy="2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971" b="1">
                  <a:solidFill>
                    <a:srgbClr val="FF3300"/>
                  </a:solidFill>
                  <a:latin typeface="Arial" panose="020B0604020202020204" pitchFamily="34" charset="0"/>
                </a:rPr>
                <a:t>Sign</a:t>
              </a:r>
            </a:p>
            <a:p>
              <a:pPr algn="ctr"/>
              <a:r>
                <a:rPr lang="en-US" altLang="en-US" sz="971" b="1">
                  <a:solidFill>
                    <a:srgbClr val="FF3300"/>
                  </a:solidFill>
                  <a:latin typeface="Arial" panose="020B0604020202020204" pitchFamily="34" charset="0"/>
                </a:rPr>
                <a:t>extend</a:t>
              </a:r>
            </a:p>
          </p:txBody>
        </p:sp>
        <p:sp>
          <p:nvSpPr>
            <p:cNvPr id="17451" name="Oval 43"/>
            <p:cNvSpPr>
              <a:spLocks noChangeArrowheads="1"/>
            </p:cNvSpPr>
            <p:nvPr/>
          </p:nvSpPr>
          <p:spPr bwMode="auto">
            <a:xfrm>
              <a:off x="2736" y="3590"/>
              <a:ext cx="317" cy="544"/>
            </a:xfrm>
            <a:prstGeom prst="ellipse">
              <a:avLst/>
            </a:prstGeom>
            <a:noFill/>
            <a:ln w="9525">
              <a:solidFill>
                <a:srgbClr val="FF33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7452" name="Line 44"/>
            <p:cNvSpPr>
              <a:spLocks noChangeShapeType="1"/>
            </p:cNvSpPr>
            <p:nvPr/>
          </p:nvSpPr>
          <p:spPr bwMode="auto">
            <a:xfrm>
              <a:off x="3062" y="2502"/>
              <a:ext cx="687"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7453" name="Line 45"/>
            <p:cNvSpPr>
              <a:spLocks noChangeShapeType="1"/>
            </p:cNvSpPr>
            <p:nvPr/>
          </p:nvSpPr>
          <p:spPr bwMode="auto">
            <a:xfrm>
              <a:off x="3274" y="3264"/>
              <a:ext cx="158"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7454" name="Line 46"/>
            <p:cNvSpPr>
              <a:spLocks noChangeShapeType="1"/>
            </p:cNvSpPr>
            <p:nvPr/>
          </p:nvSpPr>
          <p:spPr bwMode="auto">
            <a:xfrm>
              <a:off x="3274" y="3264"/>
              <a:ext cx="0" cy="59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7455" name="Line 47"/>
            <p:cNvSpPr>
              <a:spLocks noChangeShapeType="1"/>
            </p:cNvSpPr>
            <p:nvPr/>
          </p:nvSpPr>
          <p:spPr bwMode="auto">
            <a:xfrm flipH="1">
              <a:off x="3062" y="3862"/>
              <a:ext cx="212"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7456" name="Text Box 48"/>
            <p:cNvSpPr txBox="1">
              <a:spLocks noChangeArrowheads="1"/>
            </p:cNvSpPr>
            <p:nvPr/>
          </p:nvSpPr>
          <p:spPr bwMode="auto">
            <a:xfrm>
              <a:off x="3432" y="2728"/>
              <a:ext cx="204" cy="6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a:latin typeface="Arial" panose="020B0604020202020204" pitchFamily="34" charset="0"/>
                </a:rPr>
                <a:t>0</a:t>
              </a:r>
            </a:p>
            <a:p>
              <a:pPr>
                <a:spcBef>
                  <a:spcPct val="30000"/>
                </a:spcBef>
              </a:pPr>
              <a:r>
                <a:rPr lang="en-US" altLang="en-US" sz="971" b="1">
                  <a:latin typeface="Arial" panose="020B0604020202020204" pitchFamily="34" charset="0"/>
                </a:rPr>
                <a:t>M</a:t>
              </a:r>
            </a:p>
            <a:p>
              <a:pPr>
                <a:lnSpc>
                  <a:spcPct val="90000"/>
                </a:lnSpc>
              </a:pPr>
              <a:r>
                <a:rPr lang="en-US" altLang="en-US" sz="971" b="1">
                  <a:latin typeface="Arial" panose="020B0604020202020204" pitchFamily="34" charset="0"/>
                </a:rPr>
                <a:t>u</a:t>
              </a:r>
            </a:p>
            <a:p>
              <a:pPr>
                <a:lnSpc>
                  <a:spcPct val="90000"/>
                </a:lnSpc>
              </a:pPr>
              <a:r>
                <a:rPr lang="en-US" altLang="en-US" sz="971" b="1">
                  <a:latin typeface="Arial" panose="020B0604020202020204" pitchFamily="34" charset="0"/>
                </a:rPr>
                <a:t>x</a:t>
              </a:r>
            </a:p>
            <a:p>
              <a:pPr>
                <a:spcBef>
                  <a:spcPct val="30000"/>
                </a:spcBef>
              </a:pPr>
              <a:r>
                <a:rPr lang="en-US" altLang="en-US" sz="971">
                  <a:latin typeface="Arial" panose="020B0604020202020204" pitchFamily="34" charset="0"/>
                </a:rPr>
                <a:t>1</a:t>
              </a:r>
            </a:p>
          </p:txBody>
        </p:sp>
        <p:sp>
          <p:nvSpPr>
            <p:cNvPr id="17457" name="AutoShape 49"/>
            <p:cNvSpPr>
              <a:spLocks noChangeArrowheads="1"/>
            </p:cNvSpPr>
            <p:nvPr/>
          </p:nvSpPr>
          <p:spPr bwMode="auto">
            <a:xfrm>
              <a:off x="3440" y="2720"/>
              <a:ext cx="158" cy="653"/>
            </a:xfrm>
            <a:prstGeom prst="roundRect">
              <a:avLst>
                <a:gd name="adj"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7458" name="Line 50"/>
            <p:cNvSpPr>
              <a:spLocks noChangeShapeType="1"/>
            </p:cNvSpPr>
            <p:nvPr/>
          </p:nvSpPr>
          <p:spPr bwMode="auto">
            <a:xfrm>
              <a:off x="3522" y="3373"/>
              <a:ext cx="0" cy="109"/>
            </a:xfrm>
            <a:prstGeom prst="line">
              <a:avLst/>
            </a:prstGeom>
            <a:noFill/>
            <a:ln w="9525">
              <a:solidFill>
                <a:srgbClr val="3333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7459" name="Text Box 51"/>
            <p:cNvSpPr txBox="1">
              <a:spLocks noChangeArrowheads="1"/>
            </p:cNvSpPr>
            <p:nvPr/>
          </p:nvSpPr>
          <p:spPr bwMode="auto">
            <a:xfrm>
              <a:off x="3326" y="3482"/>
              <a:ext cx="436" cy="1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a:solidFill>
                    <a:srgbClr val="3333FF"/>
                  </a:solidFill>
                  <a:latin typeface="Arial" panose="020B0604020202020204" pitchFamily="34" charset="0"/>
                </a:rPr>
                <a:t>ALUSrc</a:t>
              </a:r>
            </a:p>
          </p:txBody>
        </p:sp>
        <p:sp>
          <p:nvSpPr>
            <p:cNvPr id="17460" name="Line 52"/>
            <p:cNvSpPr>
              <a:spLocks noChangeShapeType="1"/>
            </p:cNvSpPr>
            <p:nvPr/>
          </p:nvSpPr>
          <p:spPr bwMode="auto">
            <a:xfrm>
              <a:off x="3749" y="2339"/>
              <a:ext cx="0" cy="32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63500" dir="8587806" algn="ctr" rotWithShape="0">
                      <a:schemeClr val="bg2"/>
                    </a:outerShdw>
                  </a:effectLst>
                </a14:hiddenEffects>
              </a:ext>
            </a:extLst>
          </p:spPr>
          <p:txBody>
            <a:bodyPr wrap="none" anchor="ctr"/>
            <a:lstStyle/>
            <a:p>
              <a:endParaRPr lang="en-IE" sz="1588"/>
            </a:p>
          </p:txBody>
        </p:sp>
        <p:sp>
          <p:nvSpPr>
            <p:cNvPr id="17461" name="Line 53"/>
            <p:cNvSpPr>
              <a:spLocks noChangeShapeType="1"/>
            </p:cNvSpPr>
            <p:nvPr/>
          </p:nvSpPr>
          <p:spPr bwMode="auto">
            <a:xfrm>
              <a:off x="3749" y="2883"/>
              <a:ext cx="0" cy="32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63500" dir="8587806" algn="ctr" rotWithShape="0">
                      <a:schemeClr val="bg2"/>
                    </a:outerShdw>
                  </a:effectLst>
                </a14:hiddenEffects>
              </a:ext>
            </a:extLst>
          </p:spPr>
          <p:txBody>
            <a:bodyPr wrap="none" anchor="ctr"/>
            <a:lstStyle/>
            <a:p>
              <a:endParaRPr lang="en-IE" sz="1588"/>
            </a:p>
          </p:txBody>
        </p:sp>
        <p:sp>
          <p:nvSpPr>
            <p:cNvPr id="17462" name="Line 54"/>
            <p:cNvSpPr>
              <a:spLocks noChangeShapeType="1"/>
            </p:cNvSpPr>
            <p:nvPr/>
          </p:nvSpPr>
          <p:spPr bwMode="auto">
            <a:xfrm>
              <a:off x="3749" y="2666"/>
              <a:ext cx="158" cy="10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63500" dir="8587806" algn="ctr" rotWithShape="0">
                      <a:schemeClr val="bg2"/>
                    </a:outerShdw>
                  </a:effectLst>
                </a14:hiddenEffects>
              </a:ext>
            </a:extLst>
          </p:spPr>
          <p:txBody>
            <a:bodyPr wrap="none" anchor="ctr"/>
            <a:lstStyle/>
            <a:p>
              <a:endParaRPr lang="en-IE" sz="1588"/>
            </a:p>
          </p:txBody>
        </p:sp>
        <p:sp>
          <p:nvSpPr>
            <p:cNvPr id="17463" name="Line 55"/>
            <p:cNvSpPr>
              <a:spLocks noChangeShapeType="1"/>
            </p:cNvSpPr>
            <p:nvPr/>
          </p:nvSpPr>
          <p:spPr bwMode="auto">
            <a:xfrm flipV="1">
              <a:off x="3749" y="2774"/>
              <a:ext cx="158" cy="109"/>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63500" dir="8587806" algn="ctr" rotWithShape="0">
                      <a:schemeClr val="bg2"/>
                    </a:outerShdw>
                  </a:effectLst>
                </a14:hiddenEffects>
              </a:ext>
            </a:extLst>
          </p:spPr>
          <p:txBody>
            <a:bodyPr wrap="none" anchor="ctr"/>
            <a:lstStyle/>
            <a:p>
              <a:endParaRPr lang="en-IE" sz="1588"/>
            </a:p>
          </p:txBody>
        </p:sp>
        <p:sp>
          <p:nvSpPr>
            <p:cNvPr id="17464" name="Line 56"/>
            <p:cNvSpPr>
              <a:spLocks noChangeShapeType="1"/>
            </p:cNvSpPr>
            <p:nvPr/>
          </p:nvSpPr>
          <p:spPr bwMode="auto">
            <a:xfrm>
              <a:off x="3749" y="2339"/>
              <a:ext cx="528" cy="27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63500" dir="8587806" algn="ctr" rotWithShape="0">
                      <a:schemeClr val="bg2"/>
                    </a:outerShdw>
                  </a:effectLst>
                </a14:hiddenEffects>
              </a:ext>
            </a:extLst>
          </p:spPr>
          <p:txBody>
            <a:bodyPr wrap="none" anchor="ctr"/>
            <a:lstStyle/>
            <a:p>
              <a:endParaRPr lang="en-IE" sz="1588"/>
            </a:p>
          </p:txBody>
        </p:sp>
        <p:sp>
          <p:nvSpPr>
            <p:cNvPr id="17465" name="Line 57"/>
            <p:cNvSpPr>
              <a:spLocks noChangeShapeType="1"/>
            </p:cNvSpPr>
            <p:nvPr/>
          </p:nvSpPr>
          <p:spPr bwMode="auto">
            <a:xfrm>
              <a:off x="4277" y="2611"/>
              <a:ext cx="0" cy="32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63500" dir="8587806" algn="ctr" rotWithShape="0">
                      <a:schemeClr val="bg2"/>
                    </a:outerShdw>
                  </a:effectLst>
                </a14:hiddenEffects>
              </a:ext>
            </a:extLst>
          </p:spPr>
          <p:txBody>
            <a:bodyPr wrap="none" anchor="ctr"/>
            <a:lstStyle/>
            <a:p>
              <a:endParaRPr lang="en-IE" sz="1588"/>
            </a:p>
          </p:txBody>
        </p:sp>
        <p:sp>
          <p:nvSpPr>
            <p:cNvPr id="17466" name="Line 58"/>
            <p:cNvSpPr>
              <a:spLocks noChangeShapeType="1"/>
            </p:cNvSpPr>
            <p:nvPr/>
          </p:nvSpPr>
          <p:spPr bwMode="auto">
            <a:xfrm flipV="1">
              <a:off x="3749" y="2938"/>
              <a:ext cx="528" cy="27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63500" dir="8587806" algn="ctr" rotWithShape="0">
                      <a:schemeClr val="bg2"/>
                    </a:outerShdw>
                  </a:effectLst>
                </a14:hiddenEffects>
              </a:ext>
            </a:extLst>
          </p:spPr>
          <p:txBody>
            <a:bodyPr wrap="none" anchor="ctr"/>
            <a:lstStyle/>
            <a:p>
              <a:endParaRPr lang="en-IE" sz="1588"/>
            </a:p>
          </p:txBody>
        </p:sp>
        <p:sp>
          <p:nvSpPr>
            <p:cNvPr id="17467" name="Text Box 59"/>
            <p:cNvSpPr txBox="1">
              <a:spLocks noChangeArrowheads="1"/>
            </p:cNvSpPr>
            <p:nvPr/>
          </p:nvSpPr>
          <p:spPr bwMode="auto">
            <a:xfrm>
              <a:off x="3902" y="2774"/>
              <a:ext cx="381" cy="1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pPr algn="r"/>
              <a:r>
                <a:rPr lang="en-US" altLang="en-US" sz="971">
                  <a:latin typeface="Arial" panose="020B0604020202020204" pitchFamily="34" charset="0"/>
                </a:rPr>
                <a:t>Result</a:t>
              </a:r>
            </a:p>
          </p:txBody>
        </p:sp>
        <p:sp>
          <p:nvSpPr>
            <p:cNvPr id="17468" name="Text Box 60"/>
            <p:cNvSpPr txBox="1">
              <a:spLocks noChangeArrowheads="1"/>
            </p:cNvSpPr>
            <p:nvPr/>
          </p:nvSpPr>
          <p:spPr bwMode="auto">
            <a:xfrm>
              <a:off x="3956" y="2611"/>
              <a:ext cx="312" cy="1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pPr algn="r"/>
              <a:r>
                <a:rPr lang="en-US" altLang="en-US" sz="971">
                  <a:latin typeface="Arial" panose="020B0604020202020204" pitchFamily="34" charset="0"/>
                </a:rPr>
                <a:t>Zero</a:t>
              </a:r>
            </a:p>
          </p:txBody>
        </p:sp>
        <p:sp>
          <p:nvSpPr>
            <p:cNvPr id="17469" name="Text Box 61"/>
            <p:cNvSpPr txBox="1">
              <a:spLocks noChangeArrowheads="1"/>
            </p:cNvSpPr>
            <p:nvPr/>
          </p:nvSpPr>
          <p:spPr bwMode="auto">
            <a:xfrm>
              <a:off x="3749" y="2502"/>
              <a:ext cx="312" cy="1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b="1">
                  <a:latin typeface="Arial" panose="020B0604020202020204" pitchFamily="34" charset="0"/>
                </a:rPr>
                <a:t>ALU</a:t>
              </a:r>
            </a:p>
          </p:txBody>
        </p:sp>
        <p:sp>
          <p:nvSpPr>
            <p:cNvPr id="17470" name="Line 62"/>
            <p:cNvSpPr>
              <a:spLocks noChangeShapeType="1"/>
            </p:cNvSpPr>
            <p:nvPr/>
          </p:nvSpPr>
          <p:spPr bwMode="auto">
            <a:xfrm>
              <a:off x="4066" y="3046"/>
              <a:ext cx="0" cy="109"/>
            </a:xfrm>
            <a:prstGeom prst="line">
              <a:avLst/>
            </a:prstGeom>
            <a:noFill/>
            <a:ln w="9525">
              <a:solidFill>
                <a:srgbClr val="3333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7471" name="Text Box 63"/>
            <p:cNvSpPr txBox="1">
              <a:spLocks noChangeArrowheads="1"/>
            </p:cNvSpPr>
            <p:nvPr/>
          </p:nvSpPr>
          <p:spPr bwMode="auto">
            <a:xfrm>
              <a:off x="3854" y="3155"/>
              <a:ext cx="420" cy="1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a:solidFill>
                    <a:srgbClr val="3333FF"/>
                  </a:solidFill>
                  <a:latin typeface="Arial" panose="020B0604020202020204" pitchFamily="34" charset="0"/>
                </a:rPr>
                <a:t>ALUOp</a:t>
              </a:r>
            </a:p>
          </p:txBody>
        </p:sp>
        <p:sp>
          <p:nvSpPr>
            <p:cNvPr id="17472" name="Line 64"/>
            <p:cNvSpPr>
              <a:spLocks noChangeShapeType="1"/>
            </p:cNvSpPr>
            <p:nvPr/>
          </p:nvSpPr>
          <p:spPr bwMode="auto">
            <a:xfrm>
              <a:off x="1848" y="3046"/>
              <a:ext cx="264"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7473" name="Line 65"/>
            <p:cNvSpPr>
              <a:spLocks noChangeShapeType="1"/>
            </p:cNvSpPr>
            <p:nvPr/>
          </p:nvSpPr>
          <p:spPr bwMode="auto">
            <a:xfrm>
              <a:off x="1267" y="2448"/>
              <a:ext cx="0" cy="272"/>
            </a:xfrm>
            <a:prstGeom prst="line">
              <a:avLst/>
            </a:prstGeom>
            <a:noFill/>
            <a:ln w="9525">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7474" name="Line 66"/>
            <p:cNvSpPr>
              <a:spLocks noChangeShapeType="1"/>
            </p:cNvSpPr>
            <p:nvPr/>
          </p:nvSpPr>
          <p:spPr bwMode="auto">
            <a:xfrm>
              <a:off x="1267" y="3862"/>
              <a:ext cx="1479" cy="0"/>
            </a:xfrm>
            <a:prstGeom prst="line">
              <a:avLst/>
            </a:prstGeom>
            <a:noFill/>
            <a:ln w="9525">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7475" name="Text Box 67"/>
            <p:cNvSpPr txBox="1">
              <a:spLocks noChangeArrowheads="1"/>
            </p:cNvSpPr>
            <p:nvPr/>
          </p:nvSpPr>
          <p:spPr bwMode="auto">
            <a:xfrm>
              <a:off x="1267" y="3699"/>
              <a:ext cx="458" cy="1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a:solidFill>
                    <a:srgbClr val="FF3300"/>
                  </a:solidFill>
                  <a:latin typeface="Arial" panose="020B0604020202020204" pitchFamily="34" charset="0"/>
                </a:rPr>
                <a:t>I [15 - 0]</a:t>
              </a:r>
            </a:p>
          </p:txBody>
        </p:sp>
        <p:sp>
          <p:nvSpPr>
            <p:cNvPr id="17476" name="Line 68"/>
            <p:cNvSpPr>
              <a:spLocks noChangeShapeType="1"/>
            </p:cNvSpPr>
            <p:nvPr/>
          </p:nvSpPr>
          <p:spPr bwMode="auto">
            <a:xfrm>
              <a:off x="1162" y="2448"/>
              <a:ext cx="950" cy="0"/>
            </a:xfrm>
            <a:prstGeom prst="line">
              <a:avLst/>
            </a:prstGeom>
            <a:noFill/>
            <a:ln w="9525">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7477" name="Text Box 69"/>
            <p:cNvSpPr txBox="1">
              <a:spLocks noChangeArrowheads="1"/>
            </p:cNvSpPr>
            <p:nvPr/>
          </p:nvSpPr>
          <p:spPr bwMode="auto">
            <a:xfrm>
              <a:off x="1267" y="2285"/>
              <a:ext cx="507" cy="1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a:solidFill>
                    <a:srgbClr val="FF3300"/>
                  </a:solidFill>
                  <a:latin typeface="Arial" panose="020B0604020202020204" pitchFamily="34" charset="0"/>
                </a:rPr>
                <a:t>I [25 - 21]</a:t>
              </a:r>
            </a:p>
          </p:txBody>
        </p:sp>
        <p:sp>
          <p:nvSpPr>
            <p:cNvPr id="17478" name="AutoShape 70"/>
            <p:cNvSpPr>
              <a:spLocks noChangeArrowheads="1"/>
            </p:cNvSpPr>
            <p:nvPr/>
          </p:nvSpPr>
          <p:spPr bwMode="auto">
            <a:xfrm>
              <a:off x="1246" y="2421"/>
              <a:ext cx="53" cy="54"/>
            </a:xfrm>
            <a:prstGeom prst="octagon">
              <a:avLst>
                <a:gd name="adj" fmla="val 29287"/>
              </a:avLst>
            </a:prstGeom>
            <a:solidFill>
              <a:srgbClr val="FF3300"/>
            </a:solidFill>
            <a:ln w="9525">
              <a:solidFill>
                <a:srgbClr val="FF33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7479" name="Text Box 71"/>
            <p:cNvSpPr txBox="1">
              <a:spLocks noChangeArrowheads="1"/>
            </p:cNvSpPr>
            <p:nvPr/>
          </p:nvSpPr>
          <p:spPr bwMode="auto">
            <a:xfrm>
              <a:off x="1267" y="2557"/>
              <a:ext cx="507" cy="1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a:latin typeface="Arial" panose="020B0604020202020204" pitchFamily="34" charset="0"/>
                </a:rPr>
                <a:t>I [20 - 16]</a:t>
              </a:r>
            </a:p>
          </p:txBody>
        </p:sp>
        <p:sp>
          <p:nvSpPr>
            <p:cNvPr id="17480" name="Line 72"/>
            <p:cNvSpPr>
              <a:spLocks noChangeShapeType="1"/>
            </p:cNvSpPr>
            <p:nvPr/>
          </p:nvSpPr>
          <p:spPr bwMode="auto">
            <a:xfrm>
              <a:off x="1267" y="2720"/>
              <a:ext cx="845"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7481" name="AutoShape 73"/>
            <p:cNvSpPr>
              <a:spLocks noChangeArrowheads="1"/>
            </p:cNvSpPr>
            <p:nvPr/>
          </p:nvSpPr>
          <p:spPr bwMode="auto">
            <a:xfrm>
              <a:off x="1245" y="2691"/>
              <a:ext cx="53" cy="54"/>
            </a:xfrm>
            <a:prstGeom prst="octagon">
              <a:avLst>
                <a:gd name="adj" fmla="val 29287"/>
              </a:avLst>
            </a:prstGeom>
            <a:solidFill>
              <a:srgbClr val="FF3300"/>
            </a:solidFill>
            <a:ln w="9525">
              <a:solidFill>
                <a:srgbClr val="FF33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7482" name="Line 74"/>
            <p:cNvSpPr>
              <a:spLocks noChangeShapeType="1"/>
            </p:cNvSpPr>
            <p:nvPr/>
          </p:nvSpPr>
          <p:spPr bwMode="auto">
            <a:xfrm>
              <a:off x="1267" y="3318"/>
              <a:ext cx="423"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7483" name="Text Box 75"/>
            <p:cNvSpPr txBox="1">
              <a:spLocks noChangeArrowheads="1"/>
            </p:cNvSpPr>
            <p:nvPr/>
          </p:nvSpPr>
          <p:spPr bwMode="auto">
            <a:xfrm>
              <a:off x="1252" y="3155"/>
              <a:ext cx="507" cy="1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a:latin typeface="Arial" panose="020B0604020202020204" pitchFamily="34" charset="0"/>
                </a:rPr>
                <a:t>I [15 - 11]</a:t>
              </a:r>
            </a:p>
          </p:txBody>
        </p:sp>
        <p:sp>
          <p:nvSpPr>
            <p:cNvPr id="17484" name="AutoShape 76"/>
            <p:cNvSpPr>
              <a:spLocks noChangeArrowheads="1"/>
            </p:cNvSpPr>
            <p:nvPr/>
          </p:nvSpPr>
          <p:spPr bwMode="auto">
            <a:xfrm>
              <a:off x="1244" y="3292"/>
              <a:ext cx="53" cy="55"/>
            </a:xfrm>
            <a:prstGeom prst="octagon">
              <a:avLst>
                <a:gd name="adj" fmla="val 29287"/>
              </a:avLst>
            </a:prstGeom>
            <a:solidFill>
              <a:srgbClr val="FF3300"/>
            </a:solidFill>
            <a:ln w="9525">
              <a:solidFill>
                <a:srgbClr val="FF33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7485" name="Text Box 77"/>
            <p:cNvSpPr txBox="1">
              <a:spLocks noChangeArrowheads="1"/>
            </p:cNvSpPr>
            <p:nvPr/>
          </p:nvSpPr>
          <p:spPr bwMode="auto">
            <a:xfrm>
              <a:off x="1690" y="2782"/>
              <a:ext cx="204" cy="6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a:latin typeface="Arial" panose="020B0604020202020204" pitchFamily="34" charset="0"/>
                </a:rPr>
                <a:t>0</a:t>
              </a:r>
            </a:p>
            <a:p>
              <a:pPr>
                <a:spcBef>
                  <a:spcPct val="30000"/>
                </a:spcBef>
              </a:pPr>
              <a:r>
                <a:rPr lang="en-US" altLang="en-US" sz="971" b="1">
                  <a:latin typeface="Arial" panose="020B0604020202020204" pitchFamily="34" charset="0"/>
                </a:rPr>
                <a:t>M</a:t>
              </a:r>
            </a:p>
            <a:p>
              <a:pPr>
                <a:lnSpc>
                  <a:spcPct val="90000"/>
                </a:lnSpc>
              </a:pPr>
              <a:r>
                <a:rPr lang="en-US" altLang="en-US" sz="971" b="1">
                  <a:latin typeface="Arial" panose="020B0604020202020204" pitchFamily="34" charset="0"/>
                </a:rPr>
                <a:t>u</a:t>
              </a:r>
            </a:p>
            <a:p>
              <a:pPr>
                <a:lnSpc>
                  <a:spcPct val="90000"/>
                </a:lnSpc>
              </a:pPr>
              <a:r>
                <a:rPr lang="en-US" altLang="en-US" sz="971" b="1">
                  <a:latin typeface="Arial" panose="020B0604020202020204" pitchFamily="34" charset="0"/>
                </a:rPr>
                <a:t>x</a:t>
              </a:r>
            </a:p>
            <a:p>
              <a:pPr>
                <a:spcBef>
                  <a:spcPct val="30000"/>
                </a:spcBef>
              </a:pPr>
              <a:r>
                <a:rPr lang="en-US" altLang="en-US" sz="971">
                  <a:latin typeface="Arial" panose="020B0604020202020204" pitchFamily="34" charset="0"/>
                </a:rPr>
                <a:t>1</a:t>
              </a:r>
            </a:p>
          </p:txBody>
        </p:sp>
        <p:sp>
          <p:nvSpPr>
            <p:cNvPr id="17486" name="AutoShape 78"/>
            <p:cNvSpPr>
              <a:spLocks noChangeArrowheads="1"/>
            </p:cNvSpPr>
            <p:nvPr/>
          </p:nvSpPr>
          <p:spPr bwMode="auto">
            <a:xfrm>
              <a:off x="1697" y="2774"/>
              <a:ext cx="159" cy="653"/>
            </a:xfrm>
            <a:prstGeom prst="roundRect">
              <a:avLst>
                <a:gd name="adj"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7487" name="Line 79"/>
            <p:cNvSpPr>
              <a:spLocks noChangeShapeType="1"/>
            </p:cNvSpPr>
            <p:nvPr/>
          </p:nvSpPr>
          <p:spPr bwMode="auto">
            <a:xfrm>
              <a:off x="1772" y="3427"/>
              <a:ext cx="0" cy="109"/>
            </a:xfrm>
            <a:prstGeom prst="line">
              <a:avLst/>
            </a:prstGeom>
            <a:noFill/>
            <a:ln w="9525">
              <a:solidFill>
                <a:srgbClr val="3333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7488" name="Text Box 80"/>
            <p:cNvSpPr txBox="1">
              <a:spLocks noChangeArrowheads="1"/>
            </p:cNvSpPr>
            <p:nvPr/>
          </p:nvSpPr>
          <p:spPr bwMode="auto">
            <a:xfrm>
              <a:off x="1531" y="3536"/>
              <a:ext cx="426" cy="1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a:solidFill>
                    <a:srgbClr val="3333FF"/>
                  </a:solidFill>
                  <a:latin typeface="Arial" panose="020B0604020202020204" pitchFamily="34" charset="0"/>
                </a:rPr>
                <a:t>RegDst</a:t>
              </a:r>
            </a:p>
          </p:txBody>
        </p:sp>
        <p:sp>
          <p:nvSpPr>
            <p:cNvPr id="17489" name="Text Box 81"/>
            <p:cNvSpPr txBox="1">
              <a:spLocks noChangeArrowheads="1"/>
            </p:cNvSpPr>
            <p:nvPr/>
          </p:nvSpPr>
          <p:spPr bwMode="auto">
            <a:xfrm>
              <a:off x="2112" y="2339"/>
              <a:ext cx="500" cy="2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a:solidFill>
                    <a:srgbClr val="FF3300"/>
                  </a:solidFill>
                  <a:latin typeface="Arial" panose="020B0604020202020204" pitchFamily="34" charset="0"/>
                </a:rPr>
                <a:t>Read</a:t>
              </a:r>
            </a:p>
            <a:p>
              <a:r>
                <a:rPr lang="en-US" altLang="en-US" sz="971">
                  <a:solidFill>
                    <a:srgbClr val="FF3300"/>
                  </a:solidFill>
                  <a:latin typeface="Arial" panose="020B0604020202020204" pitchFamily="34" charset="0"/>
                </a:rPr>
                <a:t>register 1</a:t>
              </a:r>
            </a:p>
          </p:txBody>
        </p:sp>
        <p:sp>
          <p:nvSpPr>
            <p:cNvPr id="17490" name="Text Box 82"/>
            <p:cNvSpPr txBox="1">
              <a:spLocks noChangeArrowheads="1"/>
            </p:cNvSpPr>
            <p:nvPr/>
          </p:nvSpPr>
          <p:spPr bwMode="auto">
            <a:xfrm>
              <a:off x="2123" y="2624"/>
              <a:ext cx="500" cy="2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a:solidFill>
                    <a:srgbClr val="FF3300"/>
                  </a:solidFill>
                  <a:latin typeface="Arial" panose="020B0604020202020204" pitchFamily="34" charset="0"/>
                </a:rPr>
                <a:t>Read</a:t>
              </a:r>
            </a:p>
            <a:p>
              <a:r>
                <a:rPr lang="en-US" altLang="en-US" sz="971">
                  <a:solidFill>
                    <a:srgbClr val="FF3300"/>
                  </a:solidFill>
                  <a:latin typeface="Arial" panose="020B0604020202020204" pitchFamily="34" charset="0"/>
                </a:rPr>
                <a:t>register 2</a:t>
              </a:r>
            </a:p>
          </p:txBody>
        </p:sp>
        <p:sp>
          <p:nvSpPr>
            <p:cNvPr id="17491" name="Text Box 83"/>
            <p:cNvSpPr txBox="1">
              <a:spLocks noChangeArrowheads="1"/>
            </p:cNvSpPr>
            <p:nvPr/>
          </p:nvSpPr>
          <p:spPr bwMode="auto">
            <a:xfrm>
              <a:off x="2123" y="2896"/>
              <a:ext cx="426" cy="2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a:latin typeface="Arial" panose="020B0604020202020204" pitchFamily="34" charset="0"/>
                </a:rPr>
                <a:t>Write</a:t>
              </a:r>
            </a:p>
            <a:p>
              <a:r>
                <a:rPr lang="en-US" altLang="en-US" sz="971">
                  <a:latin typeface="Arial" panose="020B0604020202020204" pitchFamily="34" charset="0"/>
                </a:rPr>
                <a:t>register</a:t>
              </a:r>
            </a:p>
          </p:txBody>
        </p:sp>
        <p:sp>
          <p:nvSpPr>
            <p:cNvPr id="17492" name="Text Box 84"/>
            <p:cNvSpPr txBox="1">
              <a:spLocks noChangeArrowheads="1"/>
            </p:cNvSpPr>
            <p:nvPr/>
          </p:nvSpPr>
          <p:spPr bwMode="auto">
            <a:xfrm>
              <a:off x="2123" y="3168"/>
              <a:ext cx="337" cy="2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a:latin typeface="Arial" panose="020B0604020202020204" pitchFamily="34" charset="0"/>
                </a:rPr>
                <a:t>Write</a:t>
              </a:r>
            </a:p>
            <a:p>
              <a:r>
                <a:rPr lang="en-US" altLang="en-US" sz="971">
                  <a:latin typeface="Arial" panose="020B0604020202020204" pitchFamily="34" charset="0"/>
                </a:rPr>
                <a:t>data</a:t>
              </a:r>
            </a:p>
          </p:txBody>
        </p:sp>
        <p:sp>
          <p:nvSpPr>
            <p:cNvPr id="17493" name="Text Box 85"/>
            <p:cNvSpPr txBox="1">
              <a:spLocks noChangeArrowheads="1"/>
            </p:cNvSpPr>
            <p:nvPr/>
          </p:nvSpPr>
          <p:spPr bwMode="auto">
            <a:xfrm>
              <a:off x="2685" y="2720"/>
              <a:ext cx="377" cy="2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pPr algn="r"/>
              <a:r>
                <a:rPr lang="en-US" altLang="en-US" sz="971">
                  <a:solidFill>
                    <a:srgbClr val="FF3300"/>
                  </a:solidFill>
                  <a:latin typeface="Arial" panose="020B0604020202020204" pitchFamily="34" charset="0"/>
                </a:rPr>
                <a:t>Read</a:t>
              </a:r>
            </a:p>
            <a:p>
              <a:pPr algn="r"/>
              <a:r>
                <a:rPr lang="en-US" altLang="en-US" sz="971">
                  <a:solidFill>
                    <a:srgbClr val="FF3300"/>
                  </a:solidFill>
                  <a:latin typeface="Arial" panose="020B0604020202020204" pitchFamily="34" charset="0"/>
                </a:rPr>
                <a:t>data 2</a:t>
              </a:r>
            </a:p>
          </p:txBody>
        </p:sp>
        <p:sp>
          <p:nvSpPr>
            <p:cNvPr id="17494" name="Text Box 86"/>
            <p:cNvSpPr txBox="1">
              <a:spLocks noChangeArrowheads="1"/>
            </p:cNvSpPr>
            <p:nvPr/>
          </p:nvSpPr>
          <p:spPr bwMode="auto">
            <a:xfrm>
              <a:off x="2696" y="2352"/>
              <a:ext cx="377" cy="2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pPr algn="r"/>
              <a:r>
                <a:rPr lang="en-US" altLang="en-US" sz="971">
                  <a:solidFill>
                    <a:srgbClr val="FF3300"/>
                  </a:solidFill>
                  <a:latin typeface="Arial" panose="020B0604020202020204" pitchFamily="34" charset="0"/>
                </a:rPr>
                <a:t>Read</a:t>
              </a:r>
            </a:p>
            <a:p>
              <a:pPr algn="r"/>
              <a:r>
                <a:rPr lang="en-US" altLang="en-US" sz="971">
                  <a:solidFill>
                    <a:srgbClr val="FF3300"/>
                  </a:solidFill>
                  <a:latin typeface="Arial" panose="020B0604020202020204" pitchFamily="34" charset="0"/>
                </a:rPr>
                <a:t>data 1</a:t>
              </a:r>
            </a:p>
          </p:txBody>
        </p:sp>
        <p:sp>
          <p:nvSpPr>
            <p:cNvPr id="17495" name="Text Box 87"/>
            <p:cNvSpPr txBox="1">
              <a:spLocks noChangeArrowheads="1"/>
            </p:cNvSpPr>
            <p:nvPr/>
          </p:nvSpPr>
          <p:spPr bwMode="auto">
            <a:xfrm>
              <a:off x="2534" y="3101"/>
              <a:ext cx="534" cy="1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b="1">
                  <a:solidFill>
                    <a:srgbClr val="FF3300"/>
                  </a:solidFill>
                  <a:latin typeface="Arial" panose="020B0604020202020204" pitchFamily="34" charset="0"/>
                </a:rPr>
                <a:t>Registers</a:t>
              </a:r>
            </a:p>
          </p:txBody>
        </p:sp>
        <p:sp>
          <p:nvSpPr>
            <p:cNvPr id="17496" name="Rectangle 88"/>
            <p:cNvSpPr>
              <a:spLocks noChangeArrowheads="1"/>
            </p:cNvSpPr>
            <p:nvPr/>
          </p:nvSpPr>
          <p:spPr bwMode="auto">
            <a:xfrm>
              <a:off x="2123" y="2352"/>
              <a:ext cx="939" cy="1088"/>
            </a:xfrm>
            <a:prstGeom prst="rect">
              <a:avLst/>
            </a:prstGeom>
            <a:noFill/>
            <a:ln w="9525">
              <a:solidFill>
                <a:srgbClr val="FF33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7497" name="Line 89"/>
            <p:cNvSpPr>
              <a:spLocks noChangeShapeType="1"/>
            </p:cNvSpPr>
            <p:nvPr/>
          </p:nvSpPr>
          <p:spPr bwMode="auto">
            <a:xfrm>
              <a:off x="2587" y="2230"/>
              <a:ext cx="0" cy="109"/>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7498" name="Text Box 90"/>
            <p:cNvSpPr txBox="1">
              <a:spLocks noChangeArrowheads="1"/>
            </p:cNvSpPr>
            <p:nvPr/>
          </p:nvSpPr>
          <p:spPr bwMode="auto">
            <a:xfrm>
              <a:off x="2376" y="2067"/>
              <a:ext cx="499" cy="1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a:solidFill>
                    <a:srgbClr val="3333FF"/>
                  </a:solidFill>
                  <a:latin typeface="Arial" panose="020B0604020202020204" pitchFamily="34" charset="0"/>
                </a:rPr>
                <a:t>RegWrite</a:t>
              </a:r>
              <a:endParaRPr lang="en-US" altLang="en-US" sz="971">
                <a:solidFill>
                  <a:srgbClr val="0000FF"/>
                </a:solidFill>
                <a:latin typeface="Arial" panose="020B0604020202020204" pitchFamily="34" charset="0"/>
              </a:endParaRPr>
            </a:p>
          </p:txBody>
        </p:sp>
        <p:sp>
          <p:nvSpPr>
            <p:cNvPr id="17499" name="Line 91"/>
            <p:cNvSpPr>
              <a:spLocks noChangeShapeType="1"/>
            </p:cNvSpPr>
            <p:nvPr/>
          </p:nvSpPr>
          <p:spPr bwMode="auto">
            <a:xfrm>
              <a:off x="3590" y="3046"/>
              <a:ext cx="159"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7500" name="Line 92"/>
            <p:cNvSpPr>
              <a:spLocks noChangeShapeType="1"/>
            </p:cNvSpPr>
            <p:nvPr/>
          </p:nvSpPr>
          <p:spPr bwMode="auto">
            <a:xfrm flipV="1">
              <a:off x="1542" y="2730"/>
              <a:ext cx="0" cy="16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7501" name="AutoShape 93"/>
            <p:cNvSpPr>
              <a:spLocks noChangeArrowheads="1"/>
            </p:cNvSpPr>
            <p:nvPr/>
          </p:nvSpPr>
          <p:spPr bwMode="auto">
            <a:xfrm>
              <a:off x="1524" y="2704"/>
              <a:ext cx="52" cy="55"/>
            </a:xfrm>
            <a:prstGeom prst="octagon">
              <a:avLst>
                <a:gd name="adj" fmla="val 29287"/>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7502" name="Line 94"/>
            <p:cNvSpPr>
              <a:spLocks noChangeShapeType="1"/>
            </p:cNvSpPr>
            <p:nvPr/>
          </p:nvSpPr>
          <p:spPr bwMode="auto">
            <a:xfrm>
              <a:off x="1542" y="2893"/>
              <a:ext cx="159"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grpSp>
      <p:sp>
        <p:nvSpPr>
          <p:cNvPr id="17503" name="AutoShape 95"/>
          <p:cNvSpPr>
            <a:spLocks/>
          </p:cNvSpPr>
          <p:nvPr/>
        </p:nvSpPr>
        <p:spPr bwMode="auto">
          <a:xfrm rot="5400000">
            <a:off x="4530211" y="2302857"/>
            <a:ext cx="152680" cy="2588559"/>
          </a:xfrm>
          <a:prstGeom prst="leftBrace">
            <a:avLst>
              <a:gd name="adj1" fmla="val 141285"/>
              <a:gd name="adj2" fmla="val 50000"/>
            </a:avLst>
          </a:prstGeom>
          <a:noFill/>
          <a:ln w="25400">
            <a:solidFill>
              <a:srgbClr val="FF3300"/>
            </a:solidFill>
            <a:round/>
            <a:headEnd/>
            <a:tailEnd/>
          </a:ln>
          <a:effectLst/>
          <a:extLst>
            <a:ext uri="{909E8E84-426E-40DD-AFC4-6F175D3DCCD1}">
              <a14:hiddenFill xmlns:a14="http://schemas.microsoft.com/office/drawing/2010/main">
                <a:gradFill rotWithShape="0">
                  <a:gsLst>
                    <a:gs pos="0">
                      <a:schemeClr val="accent2">
                        <a:gamma/>
                        <a:tint val="33725"/>
                        <a:invGamma/>
                      </a:schemeClr>
                    </a:gs>
                    <a:gs pos="100000">
                      <a:schemeClr val="accent2"/>
                    </a:gs>
                  </a:gsLst>
                  <a:lin ang="5400000" scaled="1"/>
                </a:gradFill>
              </a14:hiddenFill>
            </a:ext>
            <a:ext uri="{AF507438-7753-43E0-B8FC-AC1667EBCBE1}">
              <a14:hiddenEffects xmlns:a14="http://schemas.microsoft.com/office/drawing/2010/main">
                <a:effectLst>
                  <a:outerShdw dist="63500" dir="8587806" algn="ctr" rotWithShape="0">
                    <a:schemeClr val="bg2"/>
                  </a:outerShdw>
                </a:effectLst>
              </a14:hiddenEffects>
            </a:ext>
          </a:extLst>
        </p:spPr>
        <p:txBody>
          <a:bodyPr wrap="none" anchor="ctr"/>
          <a:lstStyle/>
          <a:p>
            <a:endParaRPr lang="en-IE" sz="1588"/>
          </a:p>
        </p:txBody>
      </p:sp>
      <p:sp>
        <p:nvSpPr>
          <p:cNvPr id="17504" name="Text Box 96"/>
          <p:cNvSpPr txBox="1">
            <a:spLocks noChangeArrowheads="1"/>
          </p:cNvSpPr>
          <p:nvPr/>
        </p:nvSpPr>
        <p:spPr bwMode="auto">
          <a:xfrm>
            <a:off x="3309663" y="3142099"/>
            <a:ext cx="2525139" cy="362387"/>
          </a:xfrm>
          <a:prstGeom prst="rect">
            <a:avLst/>
          </a:prstGeom>
          <a:noFill/>
          <a:ln>
            <a:noFill/>
          </a:ln>
          <a:effectLst/>
          <a:extLst>
            <a:ext uri="{909E8E84-426E-40DD-AFC4-6F175D3DCCD1}">
              <a14:hiddenFill xmlns:a14="http://schemas.microsoft.com/office/drawing/2010/main">
                <a:gradFill rotWithShape="0">
                  <a:gsLst>
                    <a:gs pos="0">
                      <a:schemeClr val="accent2">
                        <a:gamma/>
                        <a:tint val="33725"/>
                        <a:invGamma/>
                      </a:schemeClr>
                    </a:gs>
                    <a:gs pos="100000">
                      <a:schemeClr val="accent2"/>
                    </a:gs>
                  </a:gsLst>
                  <a:lin ang="5400000" scaled="1"/>
                </a:gra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63500" dir="8587806" algn="ctr" rotWithShape="0">
                    <a:schemeClr val="bg2"/>
                  </a:outerShdw>
                </a:effectLst>
              </a14:hiddenEffects>
            </a:ext>
          </a:extLst>
        </p:spPr>
        <p:txBody>
          <a:bodyPr wrap="none" lIns="89896" tIns="44948" rIns="89896" bIns="44948" anchor="ctr">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1765">
                <a:solidFill>
                  <a:srgbClr val="FF3300"/>
                </a:solidFill>
                <a:latin typeface="Trebuchet MS" panose="020B0603020202020204" pitchFamily="34" charset="0"/>
              </a:rPr>
              <a:t>Instruction Decode (ID)</a:t>
            </a:r>
          </a:p>
        </p:txBody>
      </p:sp>
      <p:sp>
        <p:nvSpPr>
          <p:cNvPr id="17505" name="AutoShape 97"/>
          <p:cNvSpPr>
            <a:spLocks/>
          </p:cNvSpPr>
          <p:nvPr/>
        </p:nvSpPr>
        <p:spPr bwMode="auto">
          <a:xfrm rot="5400000">
            <a:off x="2571283" y="3005325"/>
            <a:ext cx="152680" cy="1183622"/>
          </a:xfrm>
          <a:prstGeom prst="leftBrace">
            <a:avLst>
              <a:gd name="adj1" fmla="val 64603"/>
              <a:gd name="adj2" fmla="val 50000"/>
            </a:avLst>
          </a:prstGeom>
          <a:noFill/>
          <a:ln w="25400">
            <a:solidFill>
              <a:schemeClr val="tx1"/>
            </a:solidFill>
            <a:round/>
            <a:headEnd/>
            <a:tailEnd/>
          </a:ln>
          <a:effectLst/>
          <a:extLst>
            <a:ext uri="{909E8E84-426E-40DD-AFC4-6F175D3DCCD1}">
              <a14:hiddenFill xmlns:a14="http://schemas.microsoft.com/office/drawing/2010/main">
                <a:gradFill rotWithShape="0">
                  <a:gsLst>
                    <a:gs pos="0">
                      <a:schemeClr val="accent2">
                        <a:gamma/>
                        <a:tint val="33725"/>
                        <a:invGamma/>
                      </a:schemeClr>
                    </a:gs>
                    <a:gs pos="100000">
                      <a:schemeClr val="accent2"/>
                    </a:gs>
                  </a:gsLst>
                  <a:lin ang="5400000" scaled="1"/>
                </a:gradFill>
              </a14:hiddenFill>
            </a:ext>
            <a:ext uri="{AF507438-7753-43E0-B8FC-AC1667EBCBE1}">
              <a14:hiddenEffects xmlns:a14="http://schemas.microsoft.com/office/drawing/2010/main">
                <a:effectLst>
                  <a:outerShdw dist="63500" dir="8587806" algn="ctr" rotWithShape="0">
                    <a:schemeClr val="bg2"/>
                  </a:outerShdw>
                </a:effectLst>
              </a14:hiddenEffects>
            </a:ext>
          </a:extLst>
        </p:spPr>
        <p:txBody>
          <a:bodyPr wrap="none" anchor="ctr"/>
          <a:lstStyle/>
          <a:p>
            <a:endParaRPr lang="en-IE" sz="1588"/>
          </a:p>
        </p:txBody>
      </p:sp>
      <p:sp>
        <p:nvSpPr>
          <p:cNvPr id="17506" name="Text Box 98"/>
          <p:cNvSpPr txBox="1">
            <a:spLocks noChangeArrowheads="1"/>
          </p:cNvSpPr>
          <p:nvPr/>
        </p:nvSpPr>
        <p:spPr bwMode="auto">
          <a:xfrm>
            <a:off x="2359189" y="3128091"/>
            <a:ext cx="561460" cy="362387"/>
          </a:xfrm>
          <a:prstGeom prst="rect">
            <a:avLst/>
          </a:prstGeom>
          <a:noFill/>
          <a:ln>
            <a:noFill/>
          </a:ln>
          <a:effectLst/>
          <a:extLst>
            <a:ext uri="{909E8E84-426E-40DD-AFC4-6F175D3DCCD1}">
              <a14:hiddenFill xmlns:a14="http://schemas.microsoft.com/office/drawing/2010/main">
                <a:gradFill rotWithShape="0">
                  <a:gsLst>
                    <a:gs pos="0">
                      <a:schemeClr val="accent2">
                        <a:gamma/>
                        <a:tint val="33725"/>
                        <a:invGamma/>
                      </a:schemeClr>
                    </a:gs>
                    <a:gs pos="100000">
                      <a:schemeClr val="accent2"/>
                    </a:gs>
                  </a:gsLst>
                  <a:lin ang="5400000" scaled="1"/>
                </a:gra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63500" dir="8587806" algn="ctr" rotWithShape="0">
                    <a:schemeClr val="bg2"/>
                  </a:outerShdw>
                </a:effectLst>
              </a14:hiddenEffects>
            </a:ext>
          </a:extLst>
        </p:spPr>
        <p:txBody>
          <a:bodyPr wrap="none" lIns="89896" tIns="44948" rIns="89896" bIns="44948" anchor="ctr">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1765">
                <a:latin typeface="Trebuchet MS" panose="020B0603020202020204" pitchFamily="34" charset="0"/>
              </a:rPr>
              <a:t>Idle</a:t>
            </a:r>
          </a:p>
        </p:txBody>
      </p:sp>
      <mc:AlternateContent xmlns:mc="http://schemas.openxmlformats.org/markup-compatibility/2006" xmlns:p14="http://schemas.microsoft.com/office/powerpoint/2010/main">
        <mc:Choice Requires="p14">
          <p:contentPart p14:bwMode="auto" r:id="rId2">
            <p14:nvContentPartPr>
              <p14:cNvPr id="17508" name="Ink 100"/>
              <p14:cNvContentPartPr>
                <a14:cpLocks xmlns:a14="http://schemas.microsoft.com/office/drawing/2010/main" noRot="1" noChangeAspect="1" noEditPoints="1" noChangeArrowheads="1" noChangeShapeType="1"/>
              </p14:cNvContentPartPr>
              <p14:nvPr/>
            </p14:nvContentPartPr>
            <p14:xfrm>
              <a:off x="1807883" y="3013730"/>
              <a:ext cx="1435753" cy="2542334"/>
            </p14:xfrm>
          </p:contentPart>
        </mc:Choice>
        <mc:Fallback xmlns="">
          <p:pic>
            <p:nvPicPr>
              <p:cNvPr id="17508" name="Ink 100"/>
              <p:cNvPicPr>
                <a:picLocks noRot="1" noChangeAspect="1" noEditPoints="1" noChangeArrowheads="1" noChangeShapeType="1"/>
              </p:cNvPicPr>
              <p:nvPr/>
            </p:nvPicPr>
            <p:blipFill>
              <a:blip r:embed="rId3"/>
              <a:stretch>
                <a:fillRect/>
              </a:stretch>
            </p:blipFill>
            <p:spPr>
              <a:xfrm>
                <a:off x="1798525" y="3004374"/>
                <a:ext cx="1454469" cy="2561046"/>
              </a:xfrm>
              <a:prstGeom prst="rect">
                <a:avLst/>
              </a:prstGeom>
            </p:spPr>
          </p:pic>
        </mc:Fallback>
      </mc:AlternateContent>
    </p:spTree>
    <p:extLst>
      <p:ext uri="{BB962C8B-B14F-4D97-AF65-F5344CB8AC3E}">
        <p14:creationId xmlns:p14="http://schemas.microsoft.com/office/powerpoint/2010/main" val="112200237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Slide Number Placeholder 5"/>
          <p:cNvSpPr>
            <a:spLocks noGrp="1"/>
          </p:cNvSpPr>
          <p:nvPr>
            <p:ph type="sldNum" sz="quarter" idx="12"/>
          </p:nvPr>
        </p:nvSpPr>
        <p:spPr/>
        <p:txBody>
          <a:bodyPr/>
          <a:lstStyle/>
          <a:p>
            <a:fld id="{9EE76664-8E5D-4A0B-94AE-36FC2CADC8A6}" type="slidenum">
              <a:rPr lang="en-US" altLang="en-US"/>
              <a:pPr/>
              <a:t>32</a:t>
            </a:fld>
            <a:endParaRPr lang="en-US" altLang="en-US"/>
          </a:p>
        </p:txBody>
      </p:sp>
      <p:sp>
        <p:nvSpPr>
          <p:cNvPr id="18434" name="Rectangle 2"/>
          <p:cNvSpPr>
            <a:spLocks noGrp="1" noChangeArrowheads="1"/>
          </p:cNvSpPr>
          <p:nvPr>
            <p:ph type="title"/>
          </p:nvPr>
        </p:nvSpPr>
        <p:spPr/>
        <p:txBody>
          <a:bodyPr/>
          <a:lstStyle/>
          <a:p>
            <a:pPr defTabSz="806867"/>
            <a:r>
              <a:rPr lang="en-US" altLang="en-US"/>
              <a:t>Decoding and fetching together</a:t>
            </a:r>
          </a:p>
        </p:txBody>
      </p:sp>
      <p:sp>
        <p:nvSpPr>
          <p:cNvPr id="18435" name="Rectangle 3"/>
          <p:cNvSpPr>
            <a:spLocks noGrp="1" noChangeArrowheads="1"/>
          </p:cNvSpPr>
          <p:nvPr>
            <p:ph type="body" idx="1"/>
          </p:nvPr>
        </p:nvSpPr>
        <p:spPr>
          <a:xfrm>
            <a:off x="609441" y="1600201"/>
            <a:ext cx="10969943" cy="826496"/>
          </a:xfrm>
        </p:spPr>
        <p:txBody>
          <a:bodyPr>
            <a:normAutofit fontScale="85000" lnSpcReduction="20000"/>
          </a:bodyPr>
          <a:lstStyle/>
          <a:p>
            <a:pPr marL="302575" indent="-302575" defTabSz="806867"/>
            <a:r>
              <a:rPr lang="en-US" altLang="en-US" dirty="0"/>
              <a:t>Why don’t we go ahead and fetch the </a:t>
            </a:r>
            <a:r>
              <a:rPr lang="en-US" altLang="en-US" i="1" dirty="0"/>
              <a:t>next</a:t>
            </a:r>
            <a:r>
              <a:rPr lang="en-US" altLang="en-US" dirty="0"/>
              <a:t> instruction while we’re decoding the first one?</a:t>
            </a:r>
          </a:p>
        </p:txBody>
      </p:sp>
      <p:grpSp>
        <p:nvGrpSpPr>
          <p:cNvPr id="18531" name="Group 99"/>
          <p:cNvGrpSpPr>
            <a:grpSpLocks/>
          </p:cNvGrpSpPr>
          <p:nvPr/>
        </p:nvGrpSpPr>
        <p:grpSpPr bwMode="auto">
          <a:xfrm>
            <a:off x="2055812" y="3581400"/>
            <a:ext cx="8003802" cy="3048000"/>
            <a:chOff x="317" y="2067"/>
            <a:chExt cx="5714" cy="2176"/>
          </a:xfrm>
        </p:grpSpPr>
        <p:sp>
          <p:nvSpPr>
            <p:cNvPr id="18436" name="Line 4"/>
            <p:cNvSpPr>
              <a:spLocks noChangeShapeType="1"/>
            </p:cNvSpPr>
            <p:nvPr/>
          </p:nvSpPr>
          <p:spPr bwMode="auto">
            <a:xfrm>
              <a:off x="1267" y="2720"/>
              <a:ext cx="0" cy="1142"/>
            </a:xfrm>
            <a:prstGeom prst="line">
              <a:avLst/>
            </a:prstGeom>
            <a:noFill/>
            <a:ln w="9525">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8437" name="Text Box 5"/>
            <p:cNvSpPr txBox="1">
              <a:spLocks noChangeArrowheads="1"/>
            </p:cNvSpPr>
            <p:nvPr/>
          </p:nvSpPr>
          <p:spPr bwMode="auto">
            <a:xfrm>
              <a:off x="472" y="2666"/>
              <a:ext cx="587" cy="2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971" b="1">
                  <a:solidFill>
                    <a:srgbClr val="FF00FF"/>
                  </a:solidFill>
                  <a:latin typeface="Arial" panose="020B0604020202020204" pitchFamily="34" charset="0"/>
                </a:rPr>
                <a:t>Instruction</a:t>
              </a:r>
            </a:p>
            <a:p>
              <a:pPr algn="ctr"/>
              <a:r>
                <a:rPr lang="en-US" altLang="en-US" sz="971" b="1">
                  <a:solidFill>
                    <a:srgbClr val="FF00FF"/>
                  </a:solidFill>
                  <a:latin typeface="Arial" panose="020B0604020202020204" pitchFamily="34" charset="0"/>
                </a:rPr>
                <a:t>memory</a:t>
              </a:r>
            </a:p>
          </p:txBody>
        </p:sp>
        <p:sp>
          <p:nvSpPr>
            <p:cNvPr id="18438" name="Text Box 6"/>
            <p:cNvSpPr txBox="1">
              <a:spLocks noChangeArrowheads="1"/>
            </p:cNvSpPr>
            <p:nvPr/>
          </p:nvSpPr>
          <p:spPr bwMode="auto">
            <a:xfrm>
              <a:off x="625" y="2285"/>
              <a:ext cx="540" cy="2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pPr algn="r"/>
              <a:r>
                <a:rPr lang="en-US" altLang="en-US" sz="971">
                  <a:solidFill>
                    <a:srgbClr val="FF00FF"/>
                  </a:solidFill>
                  <a:latin typeface="Arial" panose="020B0604020202020204" pitchFamily="34" charset="0"/>
                </a:rPr>
                <a:t>Instruction</a:t>
              </a:r>
            </a:p>
            <a:p>
              <a:pPr algn="r"/>
              <a:r>
                <a:rPr lang="en-US" altLang="en-US" sz="971">
                  <a:solidFill>
                    <a:srgbClr val="FF00FF"/>
                  </a:solidFill>
                  <a:latin typeface="Arial" panose="020B0604020202020204" pitchFamily="34" charset="0"/>
                </a:rPr>
                <a:t>[31-0]</a:t>
              </a:r>
            </a:p>
          </p:txBody>
        </p:sp>
        <p:sp>
          <p:nvSpPr>
            <p:cNvPr id="18439" name="Line 7"/>
            <p:cNvSpPr>
              <a:spLocks noChangeShapeType="1"/>
            </p:cNvSpPr>
            <p:nvPr/>
          </p:nvSpPr>
          <p:spPr bwMode="auto">
            <a:xfrm>
              <a:off x="5386" y="2611"/>
              <a:ext cx="264"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8440" name="Line 8"/>
            <p:cNvSpPr>
              <a:spLocks noChangeShapeType="1"/>
            </p:cNvSpPr>
            <p:nvPr/>
          </p:nvSpPr>
          <p:spPr bwMode="auto">
            <a:xfrm>
              <a:off x="4277" y="2883"/>
              <a:ext cx="317"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8441" name="Line 9"/>
            <p:cNvSpPr>
              <a:spLocks noChangeShapeType="1"/>
            </p:cNvSpPr>
            <p:nvPr/>
          </p:nvSpPr>
          <p:spPr bwMode="auto">
            <a:xfrm>
              <a:off x="4382" y="2611"/>
              <a:ext cx="212"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8442" name="Line 10"/>
            <p:cNvSpPr>
              <a:spLocks noChangeShapeType="1"/>
            </p:cNvSpPr>
            <p:nvPr/>
          </p:nvSpPr>
          <p:spPr bwMode="auto">
            <a:xfrm>
              <a:off x="5491" y="3046"/>
              <a:ext cx="159"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8443" name="Line 11"/>
            <p:cNvSpPr>
              <a:spLocks noChangeShapeType="1"/>
            </p:cNvSpPr>
            <p:nvPr/>
          </p:nvSpPr>
          <p:spPr bwMode="auto">
            <a:xfrm>
              <a:off x="4382" y="2611"/>
              <a:ext cx="0" cy="108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8444" name="Line 12"/>
            <p:cNvSpPr>
              <a:spLocks noChangeShapeType="1"/>
            </p:cNvSpPr>
            <p:nvPr/>
          </p:nvSpPr>
          <p:spPr bwMode="auto">
            <a:xfrm>
              <a:off x="4382" y="3699"/>
              <a:ext cx="1109"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8445" name="Line 13"/>
            <p:cNvSpPr>
              <a:spLocks noChangeShapeType="1"/>
            </p:cNvSpPr>
            <p:nvPr/>
          </p:nvSpPr>
          <p:spPr bwMode="auto">
            <a:xfrm flipV="1">
              <a:off x="5491" y="3046"/>
              <a:ext cx="0" cy="653"/>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8446" name="AutoShape 14"/>
            <p:cNvSpPr>
              <a:spLocks noChangeArrowheads="1"/>
            </p:cNvSpPr>
            <p:nvPr/>
          </p:nvSpPr>
          <p:spPr bwMode="auto">
            <a:xfrm>
              <a:off x="4353" y="2856"/>
              <a:ext cx="53" cy="54"/>
            </a:xfrm>
            <a:prstGeom prst="octagon">
              <a:avLst>
                <a:gd name="adj" fmla="val 29287"/>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8447" name="Line 15"/>
            <p:cNvSpPr>
              <a:spLocks noChangeShapeType="1"/>
            </p:cNvSpPr>
            <p:nvPr/>
          </p:nvSpPr>
          <p:spPr bwMode="auto">
            <a:xfrm>
              <a:off x="5808" y="2829"/>
              <a:ext cx="158"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8448" name="Line 16"/>
            <p:cNvSpPr>
              <a:spLocks noChangeShapeType="1"/>
            </p:cNvSpPr>
            <p:nvPr/>
          </p:nvSpPr>
          <p:spPr bwMode="auto">
            <a:xfrm>
              <a:off x="5966" y="2829"/>
              <a:ext cx="0" cy="1414"/>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8449" name="Line 17"/>
            <p:cNvSpPr>
              <a:spLocks noChangeShapeType="1"/>
            </p:cNvSpPr>
            <p:nvPr/>
          </p:nvSpPr>
          <p:spPr bwMode="auto">
            <a:xfrm flipH="1">
              <a:off x="1954" y="4243"/>
              <a:ext cx="4012"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8450" name="Line 18"/>
            <p:cNvSpPr>
              <a:spLocks noChangeShapeType="1"/>
            </p:cNvSpPr>
            <p:nvPr/>
          </p:nvSpPr>
          <p:spPr bwMode="auto">
            <a:xfrm flipV="1">
              <a:off x="1954" y="3264"/>
              <a:ext cx="0" cy="979"/>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8451" name="Line 19"/>
            <p:cNvSpPr>
              <a:spLocks noChangeShapeType="1"/>
            </p:cNvSpPr>
            <p:nvPr/>
          </p:nvSpPr>
          <p:spPr bwMode="auto">
            <a:xfrm>
              <a:off x="1954" y="3264"/>
              <a:ext cx="158"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8452" name="Text Box 20"/>
            <p:cNvSpPr txBox="1">
              <a:spLocks noChangeArrowheads="1"/>
            </p:cNvSpPr>
            <p:nvPr/>
          </p:nvSpPr>
          <p:spPr bwMode="auto">
            <a:xfrm>
              <a:off x="4594" y="2502"/>
              <a:ext cx="445" cy="2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a:latin typeface="Arial" panose="020B0604020202020204" pitchFamily="34" charset="0"/>
                </a:rPr>
                <a:t>Read</a:t>
              </a:r>
            </a:p>
            <a:p>
              <a:r>
                <a:rPr lang="en-US" altLang="en-US" sz="971">
                  <a:latin typeface="Arial" panose="020B0604020202020204" pitchFamily="34" charset="0"/>
                </a:rPr>
                <a:t>address</a:t>
              </a:r>
            </a:p>
          </p:txBody>
        </p:sp>
        <p:sp>
          <p:nvSpPr>
            <p:cNvPr id="18453" name="Text Box 21"/>
            <p:cNvSpPr txBox="1">
              <a:spLocks noChangeArrowheads="1"/>
            </p:cNvSpPr>
            <p:nvPr/>
          </p:nvSpPr>
          <p:spPr bwMode="auto">
            <a:xfrm>
              <a:off x="4594" y="2774"/>
              <a:ext cx="445" cy="2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a:latin typeface="Arial" panose="020B0604020202020204" pitchFamily="34" charset="0"/>
                </a:rPr>
                <a:t>Write</a:t>
              </a:r>
            </a:p>
            <a:p>
              <a:r>
                <a:rPr lang="en-US" altLang="en-US" sz="971">
                  <a:latin typeface="Arial" panose="020B0604020202020204" pitchFamily="34" charset="0"/>
                </a:rPr>
                <a:t>address</a:t>
              </a:r>
            </a:p>
          </p:txBody>
        </p:sp>
        <p:sp>
          <p:nvSpPr>
            <p:cNvPr id="18454" name="Text Box 22"/>
            <p:cNvSpPr txBox="1">
              <a:spLocks noChangeArrowheads="1"/>
            </p:cNvSpPr>
            <p:nvPr/>
          </p:nvSpPr>
          <p:spPr bwMode="auto">
            <a:xfrm>
              <a:off x="4594" y="3046"/>
              <a:ext cx="337" cy="2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a:latin typeface="Arial" panose="020B0604020202020204" pitchFamily="34" charset="0"/>
                </a:rPr>
                <a:t>Write</a:t>
              </a:r>
            </a:p>
            <a:p>
              <a:r>
                <a:rPr lang="en-US" altLang="en-US" sz="971">
                  <a:latin typeface="Arial" panose="020B0604020202020204" pitchFamily="34" charset="0"/>
                </a:rPr>
                <a:t>data</a:t>
              </a:r>
            </a:p>
          </p:txBody>
        </p:sp>
        <p:sp>
          <p:nvSpPr>
            <p:cNvPr id="18455" name="Text Box 23"/>
            <p:cNvSpPr txBox="1">
              <a:spLocks noChangeArrowheads="1"/>
            </p:cNvSpPr>
            <p:nvPr/>
          </p:nvSpPr>
          <p:spPr bwMode="auto">
            <a:xfrm>
              <a:off x="4908" y="2992"/>
              <a:ext cx="474" cy="2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971" b="1">
                  <a:latin typeface="Arial" panose="020B0604020202020204" pitchFamily="34" charset="0"/>
                </a:rPr>
                <a:t>Data</a:t>
              </a:r>
            </a:p>
            <a:p>
              <a:pPr algn="ctr"/>
              <a:r>
                <a:rPr lang="en-US" altLang="en-US" sz="971" b="1">
                  <a:latin typeface="Arial" panose="020B0604020202020204" pitchFamily="34" charset="0"/>
                </a:rPr>
                <a:t>memory</a:t>
              </a:r>
            </a:p>
          </p:txBody>
        </p:sp>
        <p:sp>
          <p:nvSpPr>
            <p:cNvPr id="18456" name="Text Box 24"/>
            <p:cNvSpPr txBox="1">
              <a:spLocks noChangeArrowheads="1"/>
            </p:cNvSpPr>
            <p:nvPr/>
          </p:nvSpPr>
          <p:spPr bwMode="auto">
            <a:xfrm>
              <a:off x="5064" y="2502"/>
              <a:ext cx="341" cy="2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pPr algn="r"/>
              <a:r>
                <a:rPr lang="en-US" altLang="en-US" sz="971">
                  <a:latin typeface="Arial" panose="020B0604020202020204" pitchFamily="34" charset="0"/>
                </a:rPr>
                <a:t>Read</a:t>
              </a:r>
            </a:p>
            <a:p>
              <a:pPr algn="r"/>
              <a:r>
                <a:rPr lang="en-US" altLang="en-US" sz="971">
                  <a:latin typeface="Arial" panose="020B0604020202020204" pitchFamily="34" charset="0"/>
                </a:rPr>
                <a:t>data</a:t>
              </a:r>
            </a:p>
          </p:txBody>
        </p:sp>
        <p:sp>
          <p:nvSpPr>
            <p:cNvPr id="18457" name="Rectangle 25"/>
            <p:cNvSpPr>
              <a:spLocks noChangeArrowheads="1"/>
            </p:cNvSpPr>
            <p:nvPr/>
          </p:nvSpPr>
          <p:spPr bwMode="auto">
            <a:xfrm>
              <a:off x="4594" y="2502"/>
              <a:ext cx="792" cy="816"/>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8458" name="Line 26"/>
            <p:cNvSpPr>
              <a:spLocks noChangeShapeType="1"/>
            </p:cNvSpPr>
            <p:nvPr/>
          </p:nvSpPr>
          <p:spPr bwMode="auto">
            <a:xfrm>
              <a:off x="4963" y="2394"/>
              <a:ext cx="0" cy="108"/>
            </a:xfrm>
            <a:prstGeom prst="line">
              <a:avLst/>
            </a:prstGeom>
            <a:noFill/>
            <a:ln w="9525">
              <a:solidFill>
                <a:srgbClr val="3333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8459" name="Text Box 27"/>
            <p:cNvSpPr txBox="1">
              <a:spLocks noChangeArrowheads="1"/>
            </p:cNvSpPr>
            <p:nvPr/>
          </p:nvSpPr>
          <p:spPr bwMode="auto">
            <a:xfrm>
              <a:off x="4699" y="2230"/>
              <a:ext cx="535" cy="1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a:solidFill>
                    <a:srgbClr val="3333FF"/>
                  </a:solidFill>
                  <a:latin typeface="Arial" panose="020B0604020202020204" pitchFamily="34" charset="0"/>
                </a:rPr>
                <a:t>MemWrite</a:t>
              </a:r>
            </a:p>
          </p:txBody>
        </p:sp>
        <p:sp>
          <p:nvSpPr>
            <p:cNvPr id="18460" name="Line 28"/>
            <p:cNvSpPr>
              <a:spLocks noChangeShapeType="1"/>
            </p:cNvSpPr>
            <p:nvPr/>
          </p:nvSpPr>
          <p:spPr bwMode="auto">
            <a:xfrm>
              <a:off x="4963" y="3318"/>
              <a:ext cx="0" cy="109"/>
            </a:xfrm>
            <a:prstGeom prst="line">
              <a:avLst/>
            </a:prstGeom>
            <a:noFill/>
            <a:ln w="9525">
              <a:solidFill>
                <a:srgbClr val="3333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8461" name="Text Box 29"/>
            <p:cNvSpPr txBox="1">
              <a:spLocks noChangeArrowheads="1"/>
            </p:cNvSpPr>
            <p:nvPr/>
          </p:nvSpPr>
          <p:spPr bwMode="auto">
            <a:xfrm>
              <a:off x="4699" y="3427"/>
              <a:ext cx="539" cy="1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a:solidFill>
                    <a:srgbClr val="3333FF"/>
                  </a:solidFill>
                  <a:latin typeface="Arial" panose="020B0604020202020204" pitchFamily="34" charset="0"/>
                </a:rPr>
                <a:t>MemRead</a:t>
              </a:r>
            </a:p>
          </p:txBody>
        </p:sp>
        <p:sp>
          <p:nvSpPr>
            <p:cNvPr id="18462" name="Text Box 30"/>
            <p:cNvSpPr txBox="1">
              <a:spLocks noChangeArrowheads="1"/>
            </p:cNvSpPr>
            <p:nvPr/>
          </p:nvSpPr>
          <p:spPr bwMode="auto">
            <a:xfrm>
              <a:off x="5650" y="2510"/>
              <a:ext cx="204" cy="6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a:latin typeface="Arial" panose="020B0604020202020204" pitchFamily="34" charset="0"/>
                </a:rPr>
                <a:t>1</a:t>
              </a:r>
            </a:p>
            <a:p>
              <a:pPr>
                <a:spcBef>
                  <a:spcPct val="30000"/>
                </a:spcBef>
              </a:pPr>
              <a:r>
                <a:rPr lang="en-US" altLang="en-US" sz="971" b="1">
                  <a:latin typeface="Arial" panose="020B0604020202020204" pitchFamily="34" charset="0"/>
                </a:rPr>
                <a:t>M</a:t>
              </a:r>
            </a:p>
            <a:p>
              <a:pPr>
                <a:lnSpc>
                  <a:spcPct val="90000"/>
                </a:lnSpc>
              </a:pPr>
              <a:r>
                <a:rPr lang="en-US" altLang="en-US" sz="971" b="1">
                  <a:latin typeface="Arial" panose="020B0604020202020204" pitchFamily="34" charset="0"/>
                </a:rPr>
                <a:t>u</a:t>
              </a:r>
            </a:p>
            <a:p>
              <a:pPr>
                <a:lnSpc>
                  <a:spcPct val="90000"/>
                </a:lnSpc>
              </a:pPr>
              <a:r>
                <a:rPr lang="en-US" altLang="en-US" sz="971" b="1">
                  <a:latin typeface="Arial" panose="020B0604020202020204" pitchFamily="34" charset="0"/>
                </a:rPr>
                <a:t>x</a:t>
              </a:r>
            </a:p>
            <a:p>
              <a:pPr>
                <a:spcBef>
                  <a:spcPct val="30000"/>
                </a:spcBef>
              </a:pPr>
              <a:r>
                <a:rPr lang="en-US" altLang="en-US" sz="971">
                  <a:latin typeface="Arial" panose="020B0604020202020204" pitchFamily="34" charset="0"/>
                </a:rPr>
                <a:t>0</a:t>
              </a:r>
            </a:p>
          </p:txBody>
        </p:sp>
        <p:sp>
          <p:nvSpPr>
            <p:cNvPr id="18463" name="AutoShape 31"/>
            <p:cNvSpPr>
              <a:spLocks noChangeArrowheads="1"/>
            </p:cNvSpPr>
            <p:nvPr/>
          </p:nvSpPr>
          <p:spPr bwMode="auto">
            <a:xfrm>
              <a:off x="5657" y="2502"/>
              <a:ext cx="159" cy="653"/>
            </a:xfrm>
            <a:prstGeom prst="roundRect">
              <a:avLst>
                <a:gd name="adj"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8464" name="Text Box 32"/>
            <p:cNvSpPr txBox="1">
              <a:spLocks noChangeArrowheads="1"/>
            </p:cNvSpPr>
            <p:nvPr/>
          </p:nvSpPr>
          <p:spPr bwMode="auto">
            <a:xfrm>
              <a:off x="5438" y="2222"/>
              <a:ext cx="593" cy="1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a:solidFill>
                    <a:srgbClr val="3333FF"/>
                  </a:solidFill>
                  <a:latin typeface="Arial" panose="020B0604020202020204" pitchFamily="34" charset="0"/>
                </a:rPr>
                <a:t>MemToReg</a:t>
              </a:r>
            </a:p>
          </p:txBody>
        </p:sp>
        <p:sp>
          <p:nvSpPr>
            <p:cNvPr id="18465" name="Line 33"/>
            <p:cNvSpPr>
              <a:spLocks noChangeShapeType="1"/>
            </p:cNvSpPr>
            <p:nvPr/>
          </p:nvSpPr>
          <p:spPr bwMode="auto">
            <a:xfrm>
              <a:off x="5724" y="2394"/>
              <a:ext cx="0" cy="108"/>
            </a:xfrm>
            <a:prstGeom prst="line">
              <a:avLst/>
            </a:prstGeom>
            <a:noFill/>
            <a:ln w="9525">
              <a:solidFill>
                <a:srgbClr val="3333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8466" name="Line 34"/>
            <p:cNvSpPr>
              <a:spLocks noChangeShapeType="1"/>
            </p:cNvSpPr>
            <p:nvPr/>
          </p:nvSpPr>
          <p:spPr bwMode="auto">
            <a:xfrm flipV="1">
              <a:off x="3168" y="2829"/>
              <a:ext cx="0" cy="87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8467" name="Line 35"/>
            <p:cNvSpPr>
              <a:spLocks noChangeShapeType="1"/>
            </p:cNvSpPr>
            <p:nvPr/>
          </p:nvSpPr>
          <p:spPr bwMode="auto">
            <a:xfrm>
              <a:off x="3062" y="2829"/>
              <a:ext cx="37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8468" name="Line 36"/>
            <p:cNvSpPr>
              <a:spLocks noChangeShapeType="1"/>
            </p:cNvSpPr>
            <p:nvPr/>
          </p:nvSpPr>
          <p:spPr bwMode="auto">
            <a:xfrm flipV="1">
              <a:off x="4277" y="3155"/>
              <a:ext cx="0" cy="544"/>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8469" name="Line 37"/>
            <p:cNvSpPr>
              <a:spLocks noChangeShapeType="1"/>
            </p:cNvSpPr>
            <p:nvPr/>
          </p:nvSpPr>
          <p:spPr bwMode="auto">
            <a:xfrm flipH="1">
              <a:off x="3168" y="3699"/>
              <a:ext cx="1109"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8470" name="Line 38"/>
            <p:cNvSpPr>
              <a:spLocks noChangeShapeType="1"/>
            </p:cNvSpPr>
            <p:nvPr/>
          </p:nvSpPr>
          <p:spPr bwMode="auto">
            <a:xfrm>
              <a:off x="4277" y="3155"/>
              <a:ext cx="317"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8471" name="AutoShape 39"/>
            <p:cNvSpPr>
              <a:spLocks noChangeArrowheads="1"/>
            </p:cNvSpPr>
            <p:nvPr/>
          </p:nvSpPr>
          <p:spPr bwMode="auto">
            <a:xfrm>
              <a:off x="3147" y="2799"/>
              <a:ext cx="53" cy="55"/>
            </a:xfrm>
            <a:prstGeom prst="octagon">
              <a:avLst>
                <a:gd name="adj" fmla="val 29287"/>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8472" name="Text Box 40"/>
            <p:cNvSpPr txBox="1">
              <a:spLocks noChangeArrowheads="1"/>
            </p:cNvSpPr>
            <p:nvPr/>
          </p:nvSpPr>
          <p:spPr bwMode="auto">
            <a:xfrm>
              <a:off x="2690" y="3699"/>
              <a:ext cx="415" cy="2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971" b="1">
                  <a:solidFill>
                    <a:srgbClr val="FF3300"/>
                  </a:solidFill>
                  <a:latin typeface="Arial" panose="020B0604020202020204" pitchFamily="34" charset="0"/>
                </a:rPr>
                <a:t>Sign</a:t>
              </a:r>
            </a:p>
            <a:p>
              <a:pPr algn="ctr"/>
              <a:r>
                <a:rPr lang="en-US" altLang="en-US" sz="971" b="1">
                  <a:solidFill>
                    <a:srgbClr val="FF3300"/>
                  </a:solidFill>
                  <a:latin typeface="Arial" panose="020B0604020202020204" pitchFamily="34" charset="0"/>
                </a:rPr>
                <a:t>extend</a:t>
              </a:r>
            </a:p>
          </p:txBody>
        </p:sp>
        <p:sp>
          <p:nvSpPr>
            <p:cNvPr id="18473" name="Oval 41"/>
            <p:cNvSpPr>
              <a:spLocks noChangeArrowheads="1"/>
            </p:cNvSpPr>
            <p:nvPr/>
          </p:nvSpPr>
          <p:spPr bwMode="auto">
            <a:xfrm>
              <a:off x="2736" y="3590"/>
              <a:ext cx="317" cy="544"/>
            </a:xfrm>
            <a:prstGeom prst="ellipse">
              <a:avLst/>
            </a:prstGeom>
            <a:noFill/>
            <a:ln w="9525">
              <a:solidFill>
                <a:srgbClr val="FF33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8474" name="Line 42"/>
            <p:cNvSpPr>
              <a:spLocks noChangeShapeType="1"/>
            </p:cNvSpPr>
            <p:nvPr/>
          </p:nvSpPr>
          <p:spPr bwMode="auto">
            <a:xfrm>
              <a:off x="3062" y="2502"/>
              <a:ext cx="687"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8475" name="Line 43"/>
            <p:cNvSpPr>
              <a:spLocks noChangeShapeType="1"/>
            </p:cNvSpPr>
            <p:nvPr/>
          </p:nvSpPr>
          <p:spPr bwMode="auto">
            <a:xfrm>
              <a:off x="3274" y="3264"/>
              <a:ext cx="158"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8476" name="Line 44"/>
            <p:cNvSpPr>
              <a:spLocks noChangeShapeType="1"/>
            </p:cNvSpPr>
            <p:nvPr/>
          </p:nvSpPr>
          <p:spPr bwMode="auto">
            <a:xfrm>
              <a:off x="3274" y="3264"/>
              <a:ext cx="0" cy="59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8477" name="Line 45"/>
            <p:cNvSpPr>
              <a:spLocks noChangeShapeType="1"/>
            </p:cNvSpPr>
            <p:nvPr/>
          </p:nvSpPr>
          <p:spPr bwMode="auto">
            <a:xfrm flipH="1">
              <a:off x="3062" y="3862"/>
              <a:ext cx="212"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8478" name="Text Box 46"/>
            <p:cNvSpPr txBox="1">
              <a:spLocks noChangeArrowheads="1"/>
            </p:cNvSpPr>
            <p:nvPr/>
          </p:nvSpPr>
          <p:spPr bwMode="auto">
            <a:xfrm>
              <a:off x="3432" y="2728"/>
              <a:ext cx="204" cy="6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a:latin typeface="Arial" panose="020B0604020202020204" pitchFamily="34" charset="0"/>
                </a:rPr>
                <a:t>0</a:t>
              </a:r>
            </a:p>
            <a:p>
              <a:pPr>
                <a:spcBef>
                  <a:spcPct val="30000"/>
                </a:spcBef>
              </a:pPr>
              <a:r>
                <a:rPr lang="en-US" altLang="en-US" sz="971" b="1">
                  <a:latin typeface="Arial" panose="020B0604020202020204" pitchFamily="34" charset="0"/>
                </a:rPr>
                <a:t>M</a:t>
              </a:r>
            </a:p>
            <a:p>
              <a:pPr>
                <a:lnSpc>
                  <a:spcPct val="90000"/>
                </a:lnSpc>
              </a:pPr>
              <a:r>
                <a:rPr lang="en-US" altLang="en-US" sz="971" b="1">
                  <a:latin typeface="Arial" panose="020B0604020202020204" pitchFamily="34" charset="0"/>
                </a:rPr>
                <a:t>u</a:t>
              </a:r>
            </a:p>
            <a:p>
              <a:pPr>
                <a:lnSpc>
                  <a:spcPct val="90000"/>
                </a:lnSpc>
              </a:pPr>
              <a:r>
                <a:rPr lang="en-US" altLang="en-US" sz="971" b="1">
                  <a:latin typeface="Arial" panose="020B0604020202020204" pitchFamily="34" charset="0"/>
                </a:rPr>
                <a:t>x</a:t>
              </a:r>
            </a:p>
            <a:p>
              <a:pPr>
                <a:spcBef>
                  <a:spcPct val="30000"/>
                </a:spcBef>
              </a:pPr>
              <a:r>
                <a:rPr lang="en-US" altLang="en-US" sz="971">
                  <a:latin typeface="Arial" panose="020B0604020202020204" pitchFamily="34" charset="0"/>
                </a:rPr>
                <a:t>1</a:t>
              </a:r>
            </a:p>
          </p:txBody>
        </p:sp>
        <p:sp>
          <p:nvSpPr>
            <p:cNvPr id="18479" name="AutoShape 47"/>
            <p:cNvSpPr>
              <a:spLocks noChangeArrowheads="1"/>
            </p:cNvSpPr>
            <p:nvPr/>
          </p:nvSpPr>
          <p:spPr bwMode="auto">
            <a:xfrm>
              <a:off x="3440" y="2720"/>
              <a:ext cx="158" cy="653"/>
            </a:xfrm>
            <a:prstGeom prst="roundRect">
              <a:avLst>
                <a:gd name="adj"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8480" name="Line 48"/>
            <p:cNvSpPr>
              <a:spLocks noChangeShapeType="1"/>
            </p:cNvSpPr>
            <p:nvPr/>
          </p:nvSpPr>
          <p:spPr bwMode="auto">
            <a:xfrm>
              <a:off x="3522" y="3373"/>
              <a:ext cx="0" cy="109"/>
            </a:xfrm>
            <a:prstGeom prst="line">
              <a:avLst/>
            </a:prstGeom>
            <a:noFill/>
            <a:ln w="9525">
              <a:solidFill>
                <a:srgbClr val="3333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8481" name="Text Box 49"/>
            <p:cNvSpPr txBox="1">
              <a:spLocks noChangeArrowheads="1"/>
            </p:cNvSpPr>
            <p:nvPr/>
          </p:nvSpPr>
          <p:spPr bwMode="auto">
            <a:xfrm>
              <a:off x="3326" y="3482"/>
              <a:ext cx="436" cy="1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a:solidFill>
                    <a:srgbClr val="3333FF"/>
                  </a:solidFill>
                  <a:latin typeface="Arial" panose="020B0604020202020204" pitchFamily="34" charset="0"/>
                </a:rPr>
                <a:t>ALUSrc</a:t>
              </a:r>
            </a:p>
          </p:txBody>
        </p:sp>
        <p:sp>
          <p:nvSpPr>
            <p:cNvPr id="18482" name="Line 50"/>
            <p:cNvSpPr>
              <a:spLocks noChangeShapeType="1"/>
            </p:cNvSpPr>
            <p:nvPr/>
          </p:nvSpPr>
          <p:spPr bwMode="auto">
            <a:xfrm>
              <a:off x="3749" y="2339"/>
              <a:ext cx="0" cy="32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63500" dir="8587806" algn="ctr" rotWithShape="0">
                      <a:schemeClr val="bg2"/>
                    </a:outerShdw>
                  </a:effectLst>
                </a14:hiddenEffects>
              </a:ext>
            </a:extLst>
          </p:spPr>
          <p:txBody>
            <a:bodyPr wrap="none" anchor="ctr"/>
            <a:lstStyle/>
            <a:p>
              <a:endParaRPr lang="en-IE" sz="1588"/>
            </a:p>
          </p:txBody>
        </p:sp>
        <p:sp>
          <p:nvSpPr>
            <p:cNvPr id="18483" name="Line 51"/>
            <p:cNvSpPr>
              <a:spLocks noChangeShapeType="1"/>
            </p:cNvSpPr>
            <p:nvPr/>
          </p:nvSpPr>
          <p:spPr bwMode="auto">
            <a:xfrm>
              <a:off x="3749" y="2883"/>
              <a:ext cx="0" cy="32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63500" dir="8587806" algn="ctr" rotWithShape="0">
                      <a:schemeClr val="bg2"/>
                    </a:outerShdw>
                  </a:effectLst>
                </a14:hiddenEffects>
              </a:ext>
            </a:extLst>
          </p:spPr>
          <p:txBody>
            <a:bodyPr wrap="none" anchor="ctr"/>
            <a:lstStyle/>
            <a:p>
              <a:endParaRPr lang="en-IE" sz="1588"/>
            </a:p>
          </p:txBody>
        </p:sp>
        <p:sp>
          <p:nvSpPr>
            <p:cNvPr id="18484" name="Line 52"/>
            <p:cNvSpPr>
              <a:spLocks noChangeShapeType="1"/>
            </p:cNvSpPr>
            <p:nvPr/>
          </p:nvSpPr>
          <p:spPr bwMode="auto">
            <a:xfrm>
              <a:off x="3749" y="2666"/>
              <a:ext cx="158" cy="10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63500" dir="8587806" algn="ctr" rotWithShape="0">
                      <a:schemeClr val="bg2"/>
                    </a:outerShdw>
                  </a:effectLst>
                </a14:hiddenEffects>
              </a:ext>
            </a:extLst>
          </p:spPr>
          <p:txBody>
            <a:bodyPr wrap="none" anchor="ctr"/>
            <a:lstStyle/>
            <a:p>
              <a:endParaRPr lang="en-IE" sz="1588"/>
            </a:p>
          </p:txBody>
        </p:sp>
        <p:sp>
          <p:nvSpPr>
            <p:cNvPr id="18485" name="Line 53"/>
            <p:cNvSpPr>
              <a:spLocks noChangeShapeType="1"/>
            </p:cNvSpPr>
            <p:nvPr/>
          </p:nvSpPr>
          <p:spPr bwMode="auto">
            <a:xfrm flipV="1">
              <a:off x="3749" y="2774"/>
              <a:ext cx="158" cy="109"/>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63500" dir="8587806" algn="ctr" rotWithShape="0">
                      <a:schemeClr val="bg2"/>
                    </a:outerShdw>
                  </a:effectLst>
                </a14:hiddenEffects>
              </a:ext>
            </a:extLst>
          </p:spPr>
          <p:txBody>
            <a:bodyPr wrap="none" anchor="ctr"/>
            <a:lstStyle/>
            <a:p>
              <a:endParaRPr lang="en-IE" sz="1588"/>
            </a:p>
          </p:txBody>
        </p:sp>
        <p:sp>
          <p:nvSpPr>
            <p:cNvPr id="18486" name="Line 54"/>
            <p:cNvSpPr>
              <a:spLocks noChangeShapeType="1"/>
            </p:cNvSpPr>
            <p:nvPr/>
          </p:nvSpPr>
          <p:spPr bwMode="auto">
            <a:xfrm>
              <a:off x="3749" y="2339"/>
              <a:ext cx="528" cy="27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63500" dir="8587806" algn="ctr" rotWithShape="0">
                      <a:schemeClr val="bg2"/>
                    </a:outerShdw>
                  </a:effectLst>
                </a14:hiddenEffects>
              </a:ext>
            </a:extLst>
          </p:spPr>
          <p:txBody>
            <a:bodyPr wrap="none" anchor="ctr"/>
            <a:lstStyle/>
            <a:p>
              <a:endParaRPr lang="en-IE" sz="1588"/>
            </a:p>
          </p:txBody>
        </p:sp>
        <p:sp>
          <p:nvSpPr>
            <p:cNvPr id="18487" name="Line 55"/>
            <p:cNvSpPr>
              <a:spLocks noChangeShapeType="1"/>
            </p:cNvSpPr>
            <p:nvPr/>
          </p:nvSpPr>
          <p:spPr bwMode="auto">
            <a:xfrm>
              <a:off x="4277" y="2611"/>
              <a:ext cx="0" cy="32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63500" dir="8587806" algn="ctr" rotWithShape="0">
                      <a:schemeClr val="bg2"/>
                    </a:outerShdw>
                  </a:effectLst>
                </a14:hiddenEffects>
              </a:ext>
            </a:extLst>
          </p:spPr>
          <p:txBody>
            <a:bodyPr wrap="none" anchor="ctr"/>
            <a:lstStyle/>
            <a:p>
              <a:endParaRPr lang="en-IE" sz="1588"/>
            </a:p>
          </p:txBody>
        </p:sp>
        <p:sp>
          <p:nvSpPr>
            <p:cNvPr id="18488" name="Line 56"/>
            <p:cNvSpPr>
              <a:spLocks noChangeShapeType="1"/>
            </p:cNvSpPr>
            <p:nvPr/>
          </p:nvSpPr>
          <p:spPr bwMode="auto">
            <a:xfrm flipV="1">
              <a:off x="3749" y="2938"/>
              <a:ext cx="528" cy="27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63500" dir="8587806" algn="ctr" rotWithShape="0">
                      <a:schemeClr val="bg2"/>
                    </a:outerShdw>
                  </a:effectLst>
                </a14:hiddenEffects>
              </a:ext>
            </a:extLst>
          </p:spPr>
          <p:txBody>
            <a:bodyPr wrap="none" anchor="ctr"/>
            <a:lstStyle/>
            <a:p>
              <a:endParaRPr lang="en-IE" sz="1588"/>
            </a:p>
          </p:txBody>
        </p:sp>
        <p:sp>
          <p:nvSpPr>
            <p:cNvPr id="18489" name="Text Box 57"/>
            <p:cNvSpPr txBox="1">
              <a:spLocks noChangeArrowheads="1"/>
            </p:cNvSpPr>
            <p:nvPr/>
          </p:nvSpPr>
          <p:spPr bwMode="auto">
            <a:xfrm>
              <a:off x="3902" y="2774"/>
              <a:ext cx="381" cy="1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pPr algn="r"/>
              <a:r>
                <a:rPr lang="en-US" altLang="en-US" sz="971">
                  <a:latin typeface="Arial" panose="020B0604020202020204" pitchFamily="34" charset="0"/>
                </a:rPr>
                <a:t>Result</a:t>
              </a:r>
            </a:p>
          </p:txBody>
        </p:sp>
        <p:sp>
          <p:nvSpPr>
            <p:cNvPr id="18490" name="Text Box 58"/>
            <p:cNvSpPr txBox="1">
              <a:spLocks noChangeArrowheads="1"/>
            </p:cNvSpPr>
            <p:nvPr/>
          </p:nvSpPr>
          <p:spPr bwMode="auto">
            <a:xfrm>
              <a:off x="3956" y="2611"/>
              <a:ext cx="312" cy="1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pPr algn="r"/>
              <a:r>
                <a:rPr lang="en-US" altLang="en-US" sz="971">
                  <a:latin typeface="Arial" panose="020B0604020202020204" pitchFamily="34" charset="0"/>
                </a:rPr>
                <a:t>Zero</a:t>
              </a:r>
            </a:p>
          </p:txBody>
        </p:sp>
        <p:sp>
          <p:nvSpPr>
            <p:cNvPr id="18491" name="Text Box 59"/>
            <p:cNvSpPr txBox="1">
              <a:spLocks noChangeArrowheads="1"/>
            </p:cNvSpPr>
            <p:nvPr/>
          </p:nvSpPr>
          <p:spPr bwMode="auto">
            <a:xfrm>
              <a:off x="3749" y="2502"/>
              <a:ext cx="312" cy="1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b="1">
                  <a:latin typeface="Arial" panose="020B0604020202020204" pitchFamily="34" charset="0"/>
                </a:rPr>
                <a:t>ALU</a:t>
              </a:r>
            </a:p>
          </p:txBody>
        </p:sp>
        <p:sp>
          <p:nvSpPr>
            <p:cNvPr id="18492" name="Line 60"/>
            <p:cNvSpPr>
              <a:spLocks noChangeShapeType="1"/>
            </p:cNvSpPr>
            <p:nvPr/>
          </p:nvSpPr>
          <p:spPr bwMode="auto">
            <a:xfrm>
              <a:off x="4066" y="3046"/>
              <a:ext cx="0" cy="109"/>
            </a:xfrm>
            <a:prstGeom prst="line">
              <a:avLst/>
            </a:prstGeom>
            <a:noFill/>
            <a:ln w="9525">
              <a:solidFill>
                <a:srgbClr val="3333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8493" name="Text Box 61"/>
            <p:cNvSpPr txBox="1">
              <a:spLocks noChangeArrowheads="1"/>
            </p:cNvSpPr>
            <p:nvPr/>
          </p:nvSpPr>
          <p:spPr bwMode="auto">
            <a:xfrm>
              <a:off x="3854" y="3155"/>
              <a:ext cx="420" cy="1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a:solidFill>
                    <a:srgbClr val="3333FF"/>
                  </a:solidFill>
                  <a:latin typeface="Arial" panose="020B0604020202020204" pitchFamily="34" charset="0"/>
                </a:rPr>
                <a:t>ALUOp</a:t>
              </a:r>
            </a:p>
          </p:txBody>
        </p:sp>
        <p:sp>
          <p:nvSpPr>
            <p:cNvPr id="18494" name="Line 62"/>
            <p:cNvSpPr>
              <a:spLocks noChangeShapeType="1"/>
            </p:cNvSpPr>
            <p:nvPr/>
          </p:nvSpPr>
          <p:spPr bwMode="auto">
            <a:xfrm>
              <a:off x="1848" y="3046"/>
              <a:ext cx="264"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8495" name="Line 63"/>
            <p:cNvSpPr>
              <a:spLocks noChangeShapeType="1"/>
            </p:cNvSpPr>
            <p:nvPr/>
          </p:nvSpPr>
          <p:spPr bwMode="auto">
            <a:xfrm>
              <a:off x="1267" y="2448"/>
              <a:ext cx="0" cy="272"/>
            </a:xfrm>
            <a:prstGeom prst="line">
              <a:avLst/>
            </a:prstGeom>
            <a:noFill/>
            <a:ln w="9525">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8496" name="Line 64"/>
            <p:cNvSpPr>
              <a:spLocks noChangeShapeType="1"/>
            </p:cNvSpPr>
            <p:nvPr/>
          </p:nvSpPr>
          <p:spPr bwMode="auto">
            <a:xfrm>
              <a:off x="1267" y="3862"/>
              <a:ext cx="1479" cy="0"/>
            </a:xfrm>
            <a:prstGeom prst="line">
              <a:avLst/>
            </a:prstGeom>
            <a:noFill/>
            <a:ln w="9525">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8497" name="Text Box 65"/>
            <p:cNvSpPr txBox="1">
              <a:spLocks noChangeArrowheads="1"/>
            </p:cNvSpPr>
            <p:nvPr/>
          </p:nvSpPr>
          <p:spPr bwMode="auto">
            <a:xfrm>
              <a:off x="1267" y="3699"/>
              <a:ext cx="458" cy="1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a:solidFill>
                    <a:srgbClr val="FF3300"/>
                  </a:solidFill>
                  <a:latin typeface="Arial" panose="020B0604020202020204" pitchFamily="34" charset="0"/>
                </a:rPr>
                <a:t>I [15 - 0]</a:t>
              </a:r>
            </a:p>
          </p:txBody>
        </p:sp>
        <p:sp>
          <p:nvSpPr>
            <p:cNvPr id="18498" name="Line 66"/>
            <p:cNvSpPr>
              <a:spLocks noChangeShapeType="1"/>
            </p:cNvSpPr>
            <p:nvPr/>
          </p:nvSpPr>
          <p:spPr bwMode="auto">
            <a:xfrm>
              <a:off x="1162" y="2448"/>
              <a:ext cx="950" cy="0"/>
            </a:xfrm>
            <a:prstGeom prst="line">
              <a:avLst/>
            </a:prstGeom>
            <a:noFill/>
            <a:ln w="9525">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8499" name="Text Box 67"/>
            <p:cNvSpPr txBox="1">
              <a:spLocks noChangeArrowheads="1"/>
            </p:cNvSpPr>
            <p:nvPr/>
          </p:nvSpPr>
          <p:spPr bwMode="auto">
            <a:xfrm>
              <a:off x="1267" y="2285"/>
              <a:ext cx="507" cy="1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a:solidFill>
                    <a:srgbClr val="FF3300"/>
                  </a:solidFill>
                  <a:latin typeface="Arial" panose="020B0604020202020204" pitchFamily="34" charset="0"/>
                </a:rPr>
                <a:t>I [25 - 21]</a:t>
              </a:r>
            </a:p>
          </p:txBody>
        </p:sp>
        <p:sp>
          <p:nvSpPr>
            <p:cNvPr id="18500" name="AutoShape 68"/>
            <p:cNvSpPr>
              <a:spLocks noChangeArrowheads="1"/>
            </p:cNvSpPr>
            <p:nvPr/>
          </p:nvSpPr>
          <p:spPr bwMode="auto">
            <a:xfrm>
              <a:off x="1246" y="2421"/>
              <a:ext cx="53" cy="54"/>
            </a:xfrm>
            <a:prstGeom prst="octagon">
              <a:avLst>
                <a:gd name="adj" fmla="val 29287"/>
              </a:avLst>
            </a:prstGeom>
            <a:solidFill>
              <a:srgbClr val="FF3300"/>
            </a:solidFill>
            <a:ln w="9525">
              <a:solidFill>
                <a:srgbClr val="FF33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8501" name="Text Box 69"/>
            <p:cNvSpPr txBox="1">
              <a:spLocks noChangeArrowheads="1"/>
            </p:cNvSpPr>
            <p:nvPr/>
          </p:nvSpPr>
          <p:spPr bwMode="auto">
            <a:xfrm>
              <a:off x="1267" y="2557"/>
              <a:ext cx="507" cy="1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a:latin typeface="Arial" panose="020B0604020202020204" pitchFamily="34" charset="0"/>
                </a:rPr>
                <a:t>I [20 - 16]</a:t>
              </a:r>
            </a:p>
          </p:txBody>
        </p:sp>
        <p:sp>
          <p:nvSpPr>
            <p:cNvPr id="18502" name="Line 70"/>
            <p:cNvSpPr>
              <a:spLocks noChangeShapeType="1"/>
            </p:cNvSpPr>
            <p:nvPr/>
          </p:nvSpPr>
          <p:spPr bwMode="auto">
            <a:xfrm>
              <a:off x="1267" y="2720"/>
              <a:ext cx="845"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8503" name="AutoShape 71"/>
            <p:cNvSpPr>
              <a:spLocks noChangeArrowheads="1"/>
            </p:cNvSpPr>
            <p:nvPr/>
          </p:nvSpPr>
          <p:spPr bwMode="auto">
            <a:xfrm>
              <a:off x="1245" y="2691"/>
              <a:ext cx="53" cy="54"/>
            </a:xfrm>
            <a:prstGeom prst="octagon">
              <a:avLst>
                <a:gd name="adj" fmla="val 29287"/>
              </a:avLst>
            </a:prstGeom>
            <a:solidFill>
              <a:srgbClr val="FF3300"/>
            </a:solidFill>
            <a:ln w="9525">
              <a:solidFill>
                <a:srgbClr val="FF33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8504" name="Line 72"/>
            <p:cNvSpPr>
              <a:spLocks noChangeShapeType="1"/>
            </p:cNvSpPr>
            <p:nvPr/>
          </p:nvSpPr>
          <p:spPr bwMode="auto">
            <a:xfrm>
              <a:off x="1267" y="3318"/>
              <a:ext cx="423"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8505" name="Text Box 73"/>
            <p:cNvSpPr txBox="1">
              <a:spLocks noChangeArrowheads="1"/>
            </p:cNvSpPr>
            <p:nvPr/>
          </p:nvSpPr>
          <p:spPr bwMode="auto">
            <a:xfrm>
              <a:off x="1252" y="3155"/>
              <a:ext cx="507" cy="1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a:latin typeface="Arial" panose="020B0604020202020204" pitchFamily="34" charset="0"/>
                </a:rPr>
                <a:t>I [15 - 11]</a:t>
              </a:r>
            </a:p>
          </p:txBody>
        </p:sp>
        <p:sp>
          <p:nvSpPr>
            <p:cNvPr id="18506" name="AutoShape 74"/>
            <p:cNvSpPr>
              <a:spLocks noChangeArrowheads="1"/>
            </p:cNvSpPr>
            <p:nvPr/>
          </p:nvSpPr>
          <p:spPr bwMode="auto">
            <a:xfrm>
              <a:off x="1244" y="3292"/>
              <a:ext cx="53" cy="55"/>
            </a:xfrm>
            <a:prstGeom prst="octagon">
              <a:avLst>
                <a:gd name="adj" fmla="val 29287"/>
              </a:avLst>
            </a:prstGeom>
            <a:solidFill>
              <a:srgbClr val="FF3300"/>
            </a:solidFill>
            <a:ln w="9525">
              <a:solidFill>
                <a:srgbClr val="FF33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8507" name="Text Box 75"/>
            <p:cNvSpPr txBox="1">
              <a:spLocks noChangeArrowheads="1"/>
            </p:cNvSpPr>
            <p:nvPr/>
          </p:nvSpPr>
          <p:spPr bwMode="auto">
            <a:xfrm>
              <a:off x="1690" y="2782"/>
              <a:ext cx="204" cy="6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a:latin typeface="Arial" panose="020B0604020202020204" pitchFamily="34" charset="0"/>
                </a:rPr>
                <a:t>0</a:t>
              </a:r>
            </a:p>
            <a:p>
              <a:pPr>
                <a:spcBef>
                  <a:spcPct val="30000"/>
                </a:spcBef>
              </a:pPr>
              <a:r>
                <a:rPr lang="en-US" altLang="en-US" sz="971" b="1">
                  <a:latin typeface="Arial" panose="020B0604020202020204" pitchFamily="34" charset="0"/>
                </a:rPr>
                <a:t>M</a:t>
              </a:r>
            </a:p>
            <a:p>
              <a:pPr>
                <a:lnSpc>
                  <a:spcPct val="90000"/>
                </a:lnSpc>
              </a:pPr>
              <a:r>
                <a:rPr lang="en-US" altLang="en-US" sz="971" b="1">
                  <a:latin typeface="Arial" panose="020B0604020202020204" pitchFamily="34" charset="0"/>
                </a:rPr>
                <a:t>u</a:t>
              </a:r>
            </a:p>
            <a:p>
              <a:pPr>
                <a:lnSpc>
                  <a:spcPct val="90000"/>
                </a:lnSpc>
              </a:pPr>
              <a:r>
                <a:rPr lang="en-US" altLang="en-US" sz="971" b="1">
                  <a:latin typeface="Arial" panose="020B0604020202020204" pitchFamily="34" charset="0"/>
                </a:rPr>
                <a:t>x</a:t>
              </a:r>
            </a:p>
            <a:p>
              <a:pPr>
                <a:spcBef>
                  <a:spcPct val="30000"/>
                </a:spcBef>
              </a:pPr>
              <a:r>
                <a:rPr lang="en-US" altLang="en-US" sz="971">
                  <a:latin typeface="Arial" panose="020B0604020202020204" pitchFamily="34" charset="0"/>
                </a:rPr>
                <a:t>1</a:t>
              </a:r>
            </a:p>
          </p:txBody>
        </p:sp>
        <p:sp>
          <p:nvSpPr>
            <p:cNvPr id="18508" name="AutoShape 76"/>
            <p:cNvSpPr>
              <a:spLocks noChangeArrowheads="1"/>
            </p:cNvSpPr>
            <p:nvPr/>
          </p:nvSpPr>
          <p:spPr bwMode="auto">
            <a:xfrm>
              <a:off x="1697" y="2774"/>
              <a:ext cx="159" cy="653"/>
            </a:xfrm>
            <a:prstGeom prst="roundRect">
              <a:avLst>
                <a:gd name="adj"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8509" name="Line 77"/>
            <p:cNvSpPr>
              <a:spLocks noChangeShapeType="1"/>
            </p:cNvSpPr>
            <p:nvPr/>
          </p:nvSpPr>
          <p:spPr bwMode="auto">
            <a:xfrm>
              <a:off x="1772" y="3427"/>
              <a:ext cx="0" cy="109"/>
            </a:xfrm>
            <a:prstGeom prst="line">
              <a:avLst/>
            </a:prstGeom>
            <a:noFill/>
            <a:ln w="9525">
              <a:solidFill>
                <a:srgbClr val="3333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8510" name="Text Box 78"/>
            <p:cNvSpPr txBox="1">
              <a:spLocks noChangeArrowheads="1"/>
            </p:cNvSpPr>
            <p:nvPr/>
          </p:nvSpPr>
          <p:spPr bwMode="auto">
            <a:xfrm>
              <a:off x="1531" y="3536"/>
              <a:ext cx="426" cy="1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a:solidFill>
                    <a:srgbClr val="3333FF"/>
                  </a:solidFill>
                  <a:latin typeface="Arial" panose="020B0604020202020204" pitchFamily="34" charset="0"/>
                </a:rPr>
                <a:t>RegDst</a:t>
              </a:r>
            </a:p>
          </p:txBody>
        </p:sp>
        <p:sp>
          <p:nvSpPr>
            <p:cNvPr id="18511" name="Text Box 79"/>
            <p:cNvSpPr txBox="1">
              <a:spLocks noChangeArrowheads="1"/>
            </p:cNvSpPr>
            <p:nvPr/>
          </p:nvSpPr>
          <p:spPr bwMode="auto">
            <a:xfrm>
              <a:off x="2112" y="2339"/>
              <a:ext cx="500" cy="2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a:solidFill>
                    <a:srgbClr val="FF3300"/>
                  </a:solidFill>
                  <a:latin typeface="Arial" panose="020B0604020202020204" pitchFamily="34" charset="0"/>
                </a:rPr>
                <a:t>Read</a:t>
              </a:r>
            </a:p>
            <a:p>
              <a:r>
                <a:rPr lang="en-US" altLang="en-US" sz="971">
                  <a:solidFill>
                    <a:srgbClr val="FF3300"/>
                  </a:solidFill>
                  <a:latin typeface="Arial" panose="020B0604020202020204" pitchFamily="34" charset="0"/>
                </a:rPr>
                <a:t>register 1</a:t>
              </a:r>
            </a:p>
          </p:txBody>
        </p:sp>
        <p:sp>
          <p:nvSpPr>
            <p:cNvPr id="18512" name="Text Box 80"/>
            <p:cNvSpPr txBox="1">
              <a:spLocks noChangeArrowheads="1"/>
            </p:cNvSpPr>
            <p:nvPr/>
          </p:nvSpPr>
          <p:spPr bwMode="auto">
            <a:xfrm>
              <a:off x="2123" y="2624"/>
              <a:ext cx="500" cy="2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a:solidFill>
                    <a:srgbClr val="FF3300"/>
                  </a:solidFill>
                  <a:latin typeface="Arial" panose="020B0604020202020204" pitchFamily="34" charset="0"/>
                </a:rPr>
                <a:t>Read</a:t>
              </a:r>
            </a:p>
            <a:p>
              <a:r>
                <a:rPr lang="en-US" altLang="en-US" sz="971">
                  <a:solidFill>
                    <a:srgbClr val="FF3300"/>
                  </a:solidFill>
                  <a:latin typeface="Arial" panose="020B0604020202020204" pitchFamily="34" charset="0"/>
                </a:rPr>
                <a:t>register 2</a:t>
              </a:r>
            </a:p>
          </p:txBody>
        </p:sp>
        <p:sp>
          <p:nvSpPr>
            <p:cNvPr id="18513" name="Text Box 81"/>
            <p:cNvSpPr txBox="1">
              <a:spLocks noChangeArrowheads="1"/>
            </p:cNvSpPr>
            <p:nvPr/>
          </p:nvSpPr>
          <p:spPr bwMode="auto">
            <a:xfrm>
              <a:off x="2123" y="2896"/>
              <a:ext cx="426" cy="2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a:latin typeface="Arial" panose="020B0604020202020204" pitchFamily="34" charset="0"/>
                </a:rPr>
                <a:t>Write</a:t>
              </a:r>
            </a:p>
            <a:p>
              <a:r>
                <a:rPr lang="en-US" altLang="en-US" sz="971">
                  <a:latin typeface="Arial" panose="020B0604020202020204" pitchFamily="34" charset="0"/>
                </a:rPr>
                <a:t>register</a:t>
              </a:r>
            </a:p>
          </p:txBody>
        </p:sp>
        <p:sp>
          <p:nvSpPr>
            <p:cNvPr id="18514" name="Text Box 82"/>
            <p:cNvSpPr txBox="1">
              <a:spLocks noChangeArrowheads="1"/>
            </p:cNvSpPr>
            <p:nvPr/>
          </p:nvSpPr>
          <p:spPr bwMode="auto">
            <a:xfrm>
              <a:off x="2123" y="3168"/>
              <a:ext cx="337" cy="2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a:latin typeface="Arial" panose="020B0604020202020204" pitchFamily="34" charset="0"/>
                </a:rPr>
                <a:t>Write</a:t>
              </a:r>
            </a:p>
            <a:p>
              <a:r>
                <a:rPr lang="en-US" altLang="en-US" sz="971">
                  <a:latin typeface="Arial" panose="020B0604020202020204" pitchFamily="34" charset="0"/>
                </a:rPr>
                <a:t>data</a:t>
              </a:r>
            </a:p>
          </p:txBody>
        </p:sp>
        <p:sp>
          <p:nvSpPr>
            <p:cNvPr id="18515" name="Text Box 83"/>
            <p:cNvSpPr txBox="1">
              <a:spLocks noChangeArrowheads="1"/>
            </p:cNvSpPr>
            <p:nvPr/>
          </p:nvSpPr>
          <p:spPr bwMode="auto">
            <a:xfrm>
              <a:off x="2685" y="2720"/>
              <a:ext cx="377" cy="2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pPr algn="r"/>
              <a:r>
                <a:rPr lang="en-US" altLang="en-US" sz="971">
                  <a:solidFill>
                    <a:srgbClr val="FF3300"/>
                  </a:solidFill>
                  <a:latin typeface="Arial" panose="020B0604020202020204" pitchFamily="34" charset="0"/>
                </a:rPr>
                <a:t>Read</a:t>
              </a:r>
            </a:p>
            <a:p>
              <a:pPr algn="r"/>
              <a:r>
                <a:rPr lang="en-US" altLang="en-US" sz="971">
                  <a:solidFill>
                    <a:srgbClr val="FF3300"/>
                  </a:solidFill>
                  <a:latin typeface="Arial" panose="020B0604020202020204" pitchFamily="34" charset="0"/>
                </a:rPr>
                <a:t>data 2</a:t>
              </a:r>
            </a:p>
          </p:txBody>
        </p:sp>
        <p:sp>
          <p:nvSpPr>
            <p:cNvPr id="18516" name="Text Box 84"/>
            <p:cNvSpPr txBox="1">
              <a:spLocks noChangeArrowheads="1"/>
            </p:cNvSpPr>
            <p:nvPr/>
          </p:nvSpPr>
          <p:spPr bwMode="auto">
            <a:xfrm>
              <a:off x="2696" y="2352"/>
              <a:ext cx="377" cy="2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pPr algn="r"/>
              <a:r>
                <a:rPr lang="en-US" altLang="en-US" sz="971">
                  <a:solidFill>
                    <a:srgbClr val="FF3300"/>
                  </a:solidFill>
                  <a:latin typeface="Arial" panose="020B0604020202020204" pitchFamily="34" charset="0"/>
                </a:rPr>
                <a:t>Read</a:t>
              </a:r>
            </a:p>
            <a:p>
              <a:pPr algn="r"/>
              <a:r>
                <a:rPr lang="en-US" altLang="en-US" sz="971">
                  <a:solidFill>
                    <a:srgbClr val="FF3300"/>
                  </a:solidFill>
                  <a:latin typeface="Arial" panose="020B0604020202020204" pitchFamily="34" charset="0"/>
                </a:rPr>
                <a:t>data 1</a:t>
              </a:r>
            </a:p>
          </p:txBody>
        </p:sp>
        <p:sp>
          <p:nvSpPr>
            <p:cNvPr id="18517" name="Text Box 85"/>
            <p:cNvSpPr txBox="1">
              <a:spLocks noChangeArrowheads="1"/>
            </p:cNvSpPr>
            <p:nvPr/>
          </p:nvSpPr>
          <p:spPr bwMode="auto">
            <a:xfrm>
              <a:off x="2534" y="3101"/>
              <a:ext cx="534" cy="1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b="1">
                  <a:solidFill>
                    <a:srgbClr val="FF3300"/>
                  </a:solidFill>
                  <a:latin typeface="Arial" panose="020B0604020202020204" pitchFamily="34" charset="0"/>
                </a:rPr>
                <a:t>Registers</a:t>
              </a:r>
            </a:p>
          </p:txBody>
        </p:sp>
        <p:sp>
          <p:nvSpPr>
            <p:cNvPr id="18518" name="Rectangle 86"/>
            <p:cNvSpPr>
              <a:spLocks noChangeArrowheads="1"/>
            </p:cNvSpPr>
            <p:nvPr/>
          </p:nvSpPr>
          <p:spPr bwMode="auto">
            <a:xfrm>
              <a:off x="2123" y="2352"/>
              <a:ext cx="939" cy="1088"/>
            </a:xfrm>
            <a:prstGeom prst="rect">
              <a:avLst/>
            </a:prstGeom>
            <a:noFill/>
            <a:ln w="9525">
              <a:solidFill>
                <a:srgbClr val="FF33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8519" name="Line 87"/>
            <p:cNvSpPr>
              <a:spLocks noChangeShapeType="1"/>
            </p:cNvSpPr>
            <p:nvPr/>
          </p:nvSpPr>
          <p:spPr bwMode="auto">
            <a:xfrm>
              <a:off x="2587" y="2230"/>
              <a:ext cx="0" cy="109"/>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8520" name="Text Box 88"/>
            <p:cNvSpPr txBox="1">
              <a:spLocks noChangeArrowheads="1"/>
            </p:cNvSpPr>
            <p:nvPr/>
          </p:nvSpPr>
          <p:spPr bwMode="auto">
            <a:xfrm>
              <a:off x="2376" y="2067"/>
              <a:ext cx="499" cy="1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a:solidFill>
                    <a:srgbClr val="3333FF"/>
                  </a:solidFill>
                  <a:latin typeface="Arial" panose="020B0604020202020204" pitchFamily="34" charset="0"/>
                </a:rPr>
                <a:t>RegWrite</a:t>
              </a:r>
              <a:endParaRPr lang="en-US" altLang="en-US" sz="971">
                <a:solidFill>
                  <a:srgbClr val="0000FF"/>
                </a:solidFill>
                <a:latin typeface="Arial" panose="020B0604020202020204" pitchFamily="34" charset="0"/>
              </a:endParaRPr>
            </a:p>
          </p:txBody>
        </p:sp>
        <p:sp>
          <p:nvSpPr>
            <p:cNvPr id="18521" name="Line 89"/>
            <p:cNvSpPr>
              <a:spLocks noChangeShapeType="1"/>
            </p:cNvSpPr>
            <p:nvPr/>
          </p:nvSpPr>
          <p:spPr bwMode="auto">
            <a:xfrm>
              <a:off x="3590" y="3046"/>
              <a:ext cx="159"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8522" name="Line 90"/>
            <p:cNvSpPr>
              <a:spLocks noChangeShapeType="1"/>
            </p:cNvSpPr>
            <p:nvPr/>
          </p:nvSpPr>
          <p:spPr bwMode="auto">
            <a:xfrm flipV="1">
              <a:off x="1542" y="2730"/>
              <a:ext cx="0" cy="16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8523" name="AutoShape 91"/>
            <p:cNvSpPr>
              <a:spLocks noChangeArrowheads="1"/>
            </p:cNvSpPr>
            <p:nvPr/>
          </p:nvSpPr>
          <p:spPr bwMode="auto">
            <a:xfrm>
              <a:off x="1524" y="2704"/>
              <a:ext cx="52" cy="55"/>
            </a:xfrm>
            <a:prstGeom prst="octagon">
              <a:avLst>
                <a:gd name="adj" fmla="val 29287"/>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8524" name="Line 92"/>
            <p:cNvSpPr>
              <a:spLocks noChangeShapeType="1"/>
            </p:cNvSpPr>
            <p:nvPr/>
          </p:nvSpPr>
          <p:spPr bwMode="auto">
            <a:xfrm>
              <a:off x="1542" y="2893"/>
              <a:ext cx="159"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8525" name="Text Box 93"/>
            <p:cNvSpPr txBox="1">
              <a:spLocks noChangeArrowheads="1"/>
            </p:cNvSpPr>
            <p:nvPr/>
          </p:nvSpPr>
          <p:spPr bwMode="auto">
            <a:xfrm>
              <a:off x="317" y="2285"/>
              <a:ext cx="445" cy="2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a:solidFill>
                    <a:srgbClr val="FF00FF"/>
                  </a:solidFill>
                  <a:latin typeface="Arial" panose="020B0604020202020204" pitchFamily="34" charset="0"/>
                </a:rPr>
                <a:t>Read</a:t>
              </a:r>
            </a:p>
            <a:p>
              <a:r>
                <a:rPr lang="en-US" altLang="en-US" sz="971">
                  <a:solidFill>
                    <a:srgbClr val="FF00FF"/>
                  </a:solidFill>
                  <a:latin typeface="Arial" panose="020B0604020202020204" pitchFamily="34" charset="0"/>
                </a:rPr>
                <a:t>address</a:t>
              </a:r>
            </a:p>
          </p:txBody>
        </p:sp>
        <p:sp>
          <p:nvSpPr>
            <p:cNvPr id="18526" name="Rectangle 94"/>
            <p:cNvSpPr>
              <a:spLocks noChangeArrowheads="1"/>
            </p:cNvSpPr>
            <p:nvPr/>
          </p:nvSpPr>
          <p:spPr bwMode="auto">
            <a:xfrm>
              <a:off x="317" y="2285"/>
              <a:ext cx="845" cy="816"/>
            </a:xfrm>
            <a:prstGeom prst="rect">
              <a:avLst/>
            </a:prstGeom>
            <a:noFill/>
            <a:ln w="9525">
              <a:solidFill>
                <a:srgbClr val="FF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grpSp>
      <p:sp>
        <p:nvSpPr>
          <p:cNvPr id="18527" name="AutoShape 95"/>
          <p:cNvSpPr>
            <a:spLocks/>
          </p:cNvSpPr>
          <p:nvPr/>
        </p:nvSpPr>
        <p:spPr bwMode="auto">
          <a:xfrm rot="5400000">
            <a:off x="4530211" y="2210781"/>
            <a:ext cx="152680" cy="2588559"/>
          </a:xfrm>
          <a:prstGeom prst="leftBrace">
            <a:avLst>
              <a:gd name="adj1" fmla="val 141285"/>
              <a:gd name="adj2" fmla="val 50000"/>
            </a:avLst>
          </a:prstGeom>
          <a:noFill/>
          <a:ln w="25400">
            <a:solidFill>
              <a:srgbClr val="FF3300"/>
            </a:solidFill>
            <a:round/>
            <a:headEnd/>
            <a:tailEnd/>
          </a:ln>
          <a:effectLst/>
          <a:extLst>
            <a:ext uri="{909E8E84-426E-40DD-AFC4-6F175D3DCCD1}">
              <a14:hiddenFill xmlns:a14="http://schemas.microsoft.com/office/drawing/2010/main">
                <a:gradFill rotWithShape="0">
                  <a:gsLst>
                    <a:gs pos="0">
                      <a:schemeClr val="accent2">
                        <a:gamma/>
                        <a:tint val="33725"/>
                        <a:invGamma/>
                      </a:schemeClr>
                    </a:gs>
                    <a:gs pos="100000">
                      <a:schemeClr val="accent2"/>
                    </a:gs>
                  </a:gsLst>
                  <a:lin ang="5400000" scaled="1"/>
                </a:gradFill>
              </a14:hiddenFill>
            </a:ext>
            <a:ext uri="{AF507438-7753-43E0-B8FC-AC1667EBCBE1}">
              <a14:hiddenEffects xmlns:a14="http://schemas.microsoft.com/office/drawing/2010/main">
                <a:effectLst>
                  <a:outerShdw dist="63500" dir="8587806" algn="ctr" rotWithShape="0">
                    <a:schemeClr val="bg2"/>
                  </a:outerShdw>
                </a:effectLst>
              </a14:hiddenEffects>
            </a:ext>
          </a:extLst>
        </p:spPr>
        <p:txBody>
          <a:bodyPr wrap="none" anchor="ctr"/>
          <a:lstStyle/>
          <a:p>
            <a:endParaRPr lang="en-IE" sz="1588"/>
          </a:p>
        </p:txBody>
      </p:sp>
      <p:sp>
        <p:nvSpPr>
          <p:cNvPr id="18528" name="AutoShape 96"/>
          <p:cNvSpPr>
            <a:spLocks/>
          </p:cNvSpPr>
          <p:nvPr/>
        </p:nvSpPr>
        <p:spPr bwMode="auto">
          <a:xfrm rot="5400000">
            <a:off x="2571283" y="2913249"/>
            <a:ext cx="152680" cy="1183622"/>
          </a:xfrm>
          <a:prstGeom prst="leftBrace">
            <a:avLst>
              <a:gd name="adj1" fmla="val 64603"/>
              <a:gd name="adj2" fmla="val 50000"/>
            </a:avLst>
          </a:prstGeom>
          <a:noFill/>
          <a:ln w="25400">
            <a:solidFill>
              <a:srgbClr val="FF00FF"/>
            </a:solidFill>
            <a:round/>
            <a:headEnd/>
            <a:tailEnd/>
          </a:ln>
          <a:effectLst/>
          <a:extLst>
            <a:ext uri="{909E8E84-426E-40DD-AFC4-6F175D3DCCD1}">
              <a14:hiddenFill xmlns:a14="http://schemas.microsoft.com/office/drawing/2010/main">
                <a:gradFill rotWithShape="0">
                  <a:gsLst>
                    <a:gs pos="0">
                      <a:schemeClr val="accent2">
                        <a:gamma/>
                        <a:tint val="33725"/>
                        <a:invGamma/>
                      </a:schemeClr>
                    </a:gs>
                    <a:gs pos="100000">
                      <a:schemeClr val="accent2"/>
                    </a:gs>
                  </a:gsLst>
                  <a:lin ang="5400000" scaled="1"/>
                </a:gradFill>
              </a14:hiddenFill>
            </a:ext>
            <a:ext uri="{AF507438-7753-43E0-B8FC-AC1667EBCBE1}">
              <a14:hiddenEffects xmlns:a14="http://schemas.microsoft.com/office/drawing/2010/main">
                <a:effectLst>
                  <a:outerShdw dist="63500" dir="8587806" algn="ctr" rotWithShape="0">
                    <a:schemeClr val="bg2"/>
                  </a:outerShdw>
                </a:effectLst>
              </a14:hiddenEffects>
            </a:ext>
          </a:extLst>
        </p:spPr>
        <p:txBody>
          <a:bodyPr wrap="none" anchor="ctr"/>
          <a:lstStyle/>
          <a:p>
            <a:endParaRPr lang="en-IE" sz="1588"/>
          </a:p>
        </p:txBody>
      </p:sp>
      <p:sp>
        <p:nvSpPr>
          <p:cNvPr id="18529" name="Text Box 97"/>
          <p:cNvSpPr txBox="1">
            <a:spLocks noChangeArrowheads="1"/>
          </p:cNvSpPr>
          <p:nvPr/>
        </p:nvSpPr>
        <p:spPr bwMode="auto">
          <a:xfrm>
            <a:off x="3343880" y="3037417"/>
            <a:ext cx="2526742" cy="362387"/>
          </a:xfrm>
          <a:prstGeom prst="rect">
            <a:avLst/>
          </a:prstGeom>
          <a:noFill/>
          <a:ln>
            <a:noFill/>
          </a:ln>
          <a:effectLst/>
          <a:extLst>
            <a:ext uri="{909E8E84-426E-40DD-AFC4-6F175D3DCCD1}">
              <a14:hiddenFill xmlns:a14="http://schemas.microsoft.com/office/drawing/2010/main">
                <a:gradFill rotWithShape="0">
                  <a:gsLst>
                    <a:gs pos="0">
                      <a:schemeClr val="accent2">
                        <a:gamma/>
                        <a:tint val="33725"/>
                        <a:invGamma/>
                      </a:schemeClr>
                    </a:gs>
                    <a:gs pos="100000">
                      <a:schemeClr val="accent2"/>
                    </a:gs>
                  </a:gsLst>
                  <a:lin ang="5400000" scaled="1"/>
                </a:gra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63500" dir="8587806" algn="ctr" rotWithShape="0">
                    <a:schemeClr val="bg2"/>
                  </a:outerShdw>
                </a:effectLst>
              </a14:hiddenEffects>
            </a:ext>
          </a:extLst>
        </p:spPr>
        <p:txBody>
          <a:bodyPr wrap="none" lIns="89896" tIns="44948" rIns="89896" bIns="44948" anchor="ctr">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1765">
                <a:solidFill>
                  <a:srgbClr val="FF3300"/>
                </a:solidFill>
                <a:latin typeface="Trebuchet MS" panose="020B0603020202020204" pitchFamily="34" charset="0"/>
              </a:rPr>
              <a:t> Decode 1st instruction</a:t>
            </a:r>
          </a:p>
        </p:txBody>
      </p:sp>
      <p:sp>
        <p:nvSpPr>
          <p:cNvPr id="18530" name="Text Box 98"/>
          <p:cNvSpPr txBox="1">
            <a:spLocks noChangeArrowheads="1"/>
          </p:cNvSpPr>
          <p:nvPr/>
        </p:nvSpPr>
        <p:spPr bwMode="auto">
          <a:xfrm>
            <a:off x="2038199" y="3037417"/>
            <a:ext cx="1186631" cy="362387"/>
          </a:xfrm>
          <a:prstGeom prst="rect">
            <a:avLst/>
          </a:prstGeom>
          <a:noFill/>
          <a:ln>
            <a:noFill/>
          </a:ln>
          <a:effectLst/>
          <a:extLst>
            <a:ext uri="{909E8E84-426E-40DD-AFC4-6F175D3DCCD1}">
              <a14:hiddenFill xmlns:a14="http://schemas.microsoft.com/office/drawing/2010/main">
                <a:gradFill rotWithShape="0">
                  <a:gsLst>
                    <a:gs pos="0">
                      <a:schemeClr val="accent2">
                        <a:gamma/>
                        <a:tint val="33725"/>
                        <a:invGamma/>
                      </a:schemeClr>
                    </a:gs>
                    <a:gs pos="100000">
                      <a:schemeClr val="accent2"/>
                    </a:gs>
                  </a:gsLst>
                  <a:lin ang="5400000" scaled="1"/>
                </a:gra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63500" dir="8587806" algn="ctr" rotWithShape="0">
                    <a:schemeClr val="bg2"/>
                  </a:outerShdw>
                </a:effectLst>
              </a14:hiddenEffects>
            </a:ext>
          </a:extLst>
        </p:spPr>
        <p:txBody>
          <a:bodyPr wrap="none" lIns="89896" tIns="44948" rIns="89896" bIns="44948" anchor="ctr">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1765">
                <a:solidFill>
                  <a:srgbClr val="FF00FF"/>
                </a:solidFill>
                <a:latin typeface="Trebuchet MS" panose="020B0603020202020204" pitchFamily="34" charset="0"/>
              </a:rPr>
              <a:t>Fetch 2nd</a:t>
            </a:r>
          </a:p>
        </p:txBody>
      </p:sp>
      <mc:AlternateContent xmlns:mc="http://schemas.openxmlformats.org/markup-compatibility/2006" xmlns:p14="http://schemas.microsoft.com/office/powerpoint/2010/main">
        <mc:Choice Requires="p14">
          <p:contentPart p14:bwMode="auto" r:id="rId2">
            <p14:nvContentPartPr>
              <p14:cNvPr id="18532" name="Ink 100"/>
              <p14:cNvContentPartPr>
                <a14:cpLocks xmlns:a14="http://schemas.microsoft.com/office/drawing/2010/main" noRot="1" noChangeAspect="1" noEditPoints="1" noChangeArrowheads="1" noChangeShapeType="1"/>
              </p14:cNvContentPartPr>
              <p14:nvPr/>
            </p14:nvContentPartPr>
            <p14:xfrm>
              <a:off x="4847478" y="2479022"/>
              <a:ext cx="71437" cy="376797"/>
            </p14:xfrm>
          </p:contentPart>
        </mc:Choice>
        <mc:Fallback xmlns="">
          <p:pic>
            <p:nvPicPr>
              <p:cNvPr id="18532" name="Ink 100"/>
              <p:cNvPicPr>
                <a:picLocks noRot="1" noChangeAspect="1" noEditPoints="1" noChangeArrowheads="1" noChangeShapeType="1"/>
              </p:cNvPicPr>
              <p:nvPr/>
            </p:nvPicPr>
            <p:blipFill>
              <a:blip r:embed="rId3"/>
              <a:stretch>
                <a:fillRect/>
              </a:stretch>
            </p:blipFill>
            <p:spPr>
              <a:xfrm>
                <a:off x="4838097" y="2469665"/>
                <a:ext cx="90198" cy="395511"/>
              </a:xfrm>
              <a:prstGeom prst="rect">
                <a:avLst/>
              </a:prstGeom>
            </p:spPr>
          </p:pic>
        </mc:Fallback>
      </mc:AlternateContent>
    </p:spTree>
    <p:extLst>
      <p:ext uri="{BB962C8B-B14F-4D97-AF65-F5344CB8AC3E}">
        <p14:creationId xmlns:p14="http://schemas.microsoft.com/office/powerpoint/2010/main" val="44376568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Slide Number Placeholder 5"/>
          <p:cNvSpPr>
            <a:spLocks noGrp="1"/>
          </p:cNvSpPr>
          <p:nvPr>
            <p:ph type="sldNum" sz="quarter" idx="12"/>
          </p:nvPr>
        </p:nvSpPr>
        <p:spPr/>
        <p:txBody>
          <a:bodyPr/>
          <a:lstStyle/>
          <a:p>
            <a:fld id="{C0961C9C-5831-463E-BC62-84BBF671CC5A}" type="slidenum">
              <a:rPr lang="en-US" altLang="en-US"/>
              <a:pPr/>
              <a:t>33</a:t>
            </a:fld>
            <a:endParaRPr lang="en-US" altLang="en-US"/>
          </a:p>
        </p:txBody>
      </p:sp>
      <p:sp>
        <p:nvSpPr>
          <p:cNvPr id="19458" name="Rectangle 2"/>
          <p:cNvSpPr>
            <a:spLocks noGrp="1" noChangeArrowheads="1"/>
          </p:cNvSpPr>
          <p:nvPr>
            <p:ph type="title"/>
          </p:nvPr>
        </p:nvSpPr>
        <p:spPr/>
        <p:txBody>
          <a:bodyPr/>
          <a:lstStyle/>
          <a:p>
            <a:pPr defTabSz="806867"/>
            <a:r>
              <a:rPr lang="en-US" altLang="en-US"/>
              <a:t>Executing, decoding and fetching</a:t>
            </a:r>
          </a:p>
        </p:txBody>
      </p:sp>
      <p:sp>
        <p:nvSpPr>
          <p:cNvPr id="19459" name="Rectangle 3"/>
          <p:cNvSpPr>
            <a:spLocks noGrp="1" noChangeArrowheads="1"/>
          </p:cNvSpPr>
          <p:nvPr>
            <p:ph type="body" idx="1"/>
          </p:nvPr>
        </p:nvSpPr>
        <p:spPr>
          <a:xfrm>
            <a:off x="609441" y="1600201"/>
            <a:ext cx="10969943" cy="1150905"/>
          </a:xfrm>
        </p:spPr>
        <p:txBody>
          <a:bodyPr>
            <a:normAutofit fontScale="70000" lnSpcReduction="20000"/>
          </a:bodyPr>
          <a:lstStyle/>
          <a:p>
            <a:pPr marL="302575" indent="-302575" defTabSz="806867"/>
            <a:r>
              <a:rPr lang="en-US" altLang="en-US" dirty="0"/>
              <a:t>Similarly, once the first instruction enters its Execute stage, we can go ahead and decode the second instruction.</a:t>
            </a:r>
          </a:p>
          <a:p>
            <a:pPr marL="302575" indent="-302575" defTabSz="806867"/>
            <a:r>
              <a:rPr lang="en-US" altLang="en-US" dirty="0"/>
              <a:t>But now the instruction memory is free again, so we can fetch the third instruction!</a:t>
            </a:r>
          </a:p>
          <a:p>
            <a:pPr marL="302575" indent="-302575" defTabSz="806867"/>
            <a:endParaRPr lang="en-US" altLang="en-US" dirty="0"/>
          </a:p>
        </p:txBody>
      </p:sp>
      <p:grpSp>
        <p:nvGrpSpPr>
          <p:cNvPr id="19558" name="Group 102"/>
          <p:cNvGrpSpPr>
            <a:grpSpLocks/>
          </p:cNvGrpSpPr>
          <p:nvPr/>
        </p:nvGrpSpPr>
        <p:grpSpPr bwMode="auto">
          <a:xfrm>
            <a:off x="2132012" y="3505200"/>
            <a:ext cx="8003802" cy="3048000"/>
            <a:chOff x="317" y="2067"/>
            <a:chExt cx="5714" cy="2176"/>
          </a:xfrm>
        </p:grpSpPr>
        <p:sp>
          <p:nvSpPr>
            <p:cNvPr id="19460" name="Line 4"/>
            <p:cNvSpPr>
              <a:spLocks noChangeShapeType="1"/>
            </p:cNvSpPr>
            <p:nvPr/>
          </p:nvSpPr>
          <p:spPr bwMode="auto">
            <a:xfrm>
              <a:off x="3274" y="3264"/>
              <a:ext cx="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9461" name="Line 5"/>
            <p:cNvSpPr>
              <a:spLocks noChangeShapeType="1"/>
            </p:cNvSpPr>
            <p:nvPr/>
          </p:nvSpPr>
          <p:spPr bwMode="auto">
            <a:xfrm>
              <a:off x="1267" y="2720"/>
              <a:ext cx="0" cy="1142"/>
            </a:xfrm>
            <a:prstGeom prst="line">
              <a:avLst/>
            </a:prstGeom>
            <a:noFill/>
            <a:ln w="9525">
              <a:solidFill>
                <a:srgbClr val="FF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9462" name="Text Box 6"/>
            <p:cNvSpPr txBox="1">
              <a:spLocks noChangeArrowheads="1"/>
            </p:cNvSpPr>
            <p:nvPr/>
          </p:nvSpPr>
          <p:spPr bwMode="auto">
            <a:xfrm>
              <a:off x="317" y="2285"/>
              <a:ext cx="445" cy="2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a:solidFill>
                    <a:srgbClr val="009900"/>
                  </a:solidFill>
                  <a:latin typeface="Arial" panose="020B0604020202020204" pitchFamily="34" charset="0"/>
                </a:rPr>
                <a:t>Read</a:t>
              </a:r>
            </a:p>
            <a:p>
              <a:r>
                <a:rPr lang="en-US" altLang="en-US" sz="971">
                  <a:solidFill>
                    <a:srgbClr val="009900"/>
                  </a:solidFill>
                  <a:latin typeface="Arial" panose="020B0604020202020204" pitchFamily="34" charset="0"/>
                </a:rPr>
                <a:t>address</a:t>
              </a:r>
            </a:p>
          </p:txBody>
        </p:sp>
        <p:sp>
          <p:nvSpPr>
            <p:cNvPr id="19463" name="Text Box 7"/>
            <p:cNvSpPr txBox="1">
              <a:spLocks noChangeArrowheads="1"/>
            </p:cNvSpPr>
            <p:nvPr/>
          </p:nvSpPr>
          <p:spPr bwMode="auto">
            <a:xfrm>
              <a:off x="472" y="2666"/>
              <a:ext cx="587" cy="2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971" b="1">
                  <a:solidFill>
                    <a:srgbClr val="009900"/>
                  </a:solidFill>
                  <a:latin typeface="Arial" panose="020B0604020202020204" pitchFamily="34" charset="0"/>
                </a:rPr>
                <a:t>Instruction</a:t>
              </a:r>
            </a:p>
            <a:p>
              <a:pPr algn="ctr"/>
              <a:r>
                <a:rPr lang="en-US" altLang="en-US" sz="971" b="1">
                  <a:solidFill>
                    <a:srgbClr val="009900"/>
                  </a:solidFill>
                  <a:latin typeface="Arial" panose="020B0604020202020204" pitchFamily="34" charset="0"/>
                </a:rPr>
                <a:t>memory</a:t>
              </a:r>
            </a:p>
          </p:txBody>
        </p:sp>
        <p:sp>
          <p:nvSpPr>
            <p:cNvPr id="19464" name="Text Box 8"/>
            <p:cNvSpPr txBox="1">
              <a:spLocks noChangeArrowheads="1"/>
            </p:cNvSpPr>
            <p:nvPr/>
          </p:nvSpPr>
          <p:spPr bwMode="auto">
            <a:xfrm>
              <a:off x="625" y="2285"/>
              <a:ext cx="540" cy="2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pPr algn="r"/>
              <a:r>
                <a:rPr lang="en-US" altLang="en-US" sz="971">
                  <a:solidFill>
                    <a:srgbClr val="009900"/>
                  </a:solidFill>
                  <a:latin typeface="Arial" panose="020B0604020202020204" pitchFamily="34" charset="0"/>
                </a:rPr>
                <a:t>Instruction</a:t>
              </a:r>
            </a:p>
            <a:p>
              <a:pPr algn="r"/>
              <a:r>
                <a:rPr lang="en-US" altLang="en-US" sz="971">
                  <a:solidFill>
                    <a:srgbClr val="009900"/>
                  </a:solidFill>
                  <a:latin typeface="Arial" panose="020B0604020202020204" pitchFamily="34" charset="0"/>
                </a:rPr>
                <a:t>[31-0]</a:t>
              </a:r>
            </a:p>
          </p:txBody>
        </p:sp>
        <p:sp>
          <p:nvSpPr>
            <p:cNvPr id="19465" name="Rectangle 9"/>
            <p:cNvSpPr>
              <a:spLocks noChangeArrowheads="1"/>
            </p:cNvSpPr>
            <p:nvPr/>
          </p:nvSpPr>
          <p:spPr bwMode="auto">
            <a:xfrm>
              <a:off x="317" y="2285"/>
              <a:ext cx="845" cy="816"/>
            </a:xfrm>
            <a:prstGeom prst="rect">
              <a:avLst/>
            </a:prstGeom>
            <a:noFill/>
            <a:ln w="9525">
              <a:solidFill>
                <a:srgbClr val="0099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9466" name="Line 10"/>
            <p:cNvSpPr>
              <a:spLocks noChangeShapeType="1"/>
            </p:cNvSpPr>
            <p:nvPr/>
          </p:nvSpPr>
          <p:spPr bwMode="auto">
            <a:xfrm>
              <a:off x="5386" y="2611"/>
              <a:ext cx="264"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9467" name="Line 11"/>
            <p:cNvSpPr>
              <a:spLocks noChangeShapeType="1"/>
            </p:cNvSpPr>
            <p:nvPr/>
          </p:nvSpPr>
          <p:spPr bwMode="auto">
            <a:xfrm>
              <a:off x="4277" y="2883"/>
              <a:ext cx="317"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9468" name="Line 12"/>
            <p:cNvSpPr>
              <a:spLocks noChangeShapeType="1"/>
            </p:cNvSpPr>
            <p:nvPr/>
          </p:nvSpPr>
          <p:spPr bwMode="auto">
            <a:xfrm>
              <a:off x="4382" y="2611"/>
              <a:ext cx="212"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9469" name="Line 13"/>
            <p:cNvSpPr>
              <a:spLocks noChangeShapeType="1"/>
            </p:cNvSpPr>
            <p:nvPr/>
          </p:nvSpPr>
          <p:spPr bwMode="auto">
            <a:xfrm>
              <a:off x="5491" y="3046"/>
              <a:ext cx="159"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9470" name="Line 14"/>
            <p:cNvSpPr>
              <a:spLocks noChangeShapeType="1"/>
            </p:cNvSpPr>
            <p:nvPr/>
          </p:nvSpPr>
          <p:spPr bwMode="auto">
            <a:xfrm>
              <a:off x="4382" y="2611"/>
              <a:ext cx="0" cy="108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9471" name="Line 15"/>
            <p:cNvSpPr>
              <a:spLocks noChangeShapeType="1"/>
            </p:cNvSpPr>
            <p:nvPr/>
          </p:nvSpPr>
          <p:spPr bwMode="auto">
            <a:xfrm>
              <a:off x="4382" y="3699"/>
              <a:ext cx="1109"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9472" name="Line 16"/>
            <p:cNvSpPr>
              <a:spLocks noChangeShapeType="1"/>
            </p:cNvSpPr>
            <p:nvPr/>
          </p:nvSpPr>
          <p:spPr bwMode="auto">
            <a:xfrm flipV="1">
              <a:off x="5491" y="3046"/>
              <a:ext cx="0" cy="653"/>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9473" name="AutoShape 17"/>
            <p:cNvSpPr>
              <a:spLocks noChangeArrowheads="1"/>
            </p:cNvSpPr>
            <p:nvPr/>
          </p:nvSpPr>
          <p:spPr bwMode="auto">
            <a:xfrm>
              <a:off x="4353" y="2856"/>
              <a:ext cx="53" cy="54"/>
            </a:xfrm>
            <a:prstGeom prst="octagon">
              <a:avLst>
                <a:gd name="adj" fmla="val 29287"/>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9474" name="Line 18"/>
            <p:cNvSpPr>
              <a:spLocks noChangeShapeType="1"/>
            </p:cNvSpPr>
            <p:nvPr/>
          </p:nvSpPr>
          <p:spPr bwMode="auto">
            <a:xfrm>
              <a:off x="5808" y="2829"/>
              <a:ext cx="158"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9475" name="Line 19"/>
            <p:cNvSpPr>
              <a:spLocks noChangeShapeType="1"/>
            </p:cNvSpPr>
            <p:nvPr/>
          </p:nvSpPr>
          <p:spPr bwMode="auto">
            <a:xfrm>
              <a:off x="5966" y="2829"/>
              <a:ext cx="0" cy="1414"/>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9476" name="Line 20"/>
            <p:cNvSpPr>
              <a:spLocks noChangeShapeType="1"/>
            </p:cNvSpPr>
            <p:nvPr/>
          </p:nvSpPr>
          <p:spPr bwMode="auto">
            <a:xfrm flipH="1">
              <a:off x="1954" y="4243"/>
              <a:ext cx="4012"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9477" name="Line 21"/>
            <p:cNvSpPr>
              <a:spLocks noChangeShapeType="1"/>
            </p:cNvSpPr>
            <p:nvPr/>
          </p:nvSpPr>
          <p:spPr bwMode="auto">
            <a:xfrm flipV="1">
              <a:off x="1954" y="3264"/>
              <a:ext cx="0" cy="979"/>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9478" name="Line 22"/>
            <p:cNvSpPr>
              <a:spLocks noChangeShapeType="1"/>
            </p:cNvSpPr>
            <p:nvPr/>
          </p:nvSpPr>
          <p:spPr bwMode="auto">
            <a:xfrm>
              <a:off x="1954" y="3264"/>
              <a:ext cx="158"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9479" name="Text Box 23"/>
            <p:cNvSpPr txBox="1">
              <a:spLocks noChangeArrowheads="1"/>
            </p:cNvSpPr>
            <p:nvPr/>
          </p:nvSpPr>
          <p:spPr bwMode="auto">
            <a:xfrm>
              <a:off x="4594" y="2502"/>
              <a:ext cx="445" cy="2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a:latin typeface="Arial" panose="020B0604020202020204" pitchFamily="34" charset="0"/>
                </a:rPr>
                <a:t>Read</a:t>
              </a:r>
            </a:p>
            <a:p>
              <a:r>
                <a:rPr lang="en-US" altLang="en-US" sz="971">
                  <a:latin typeface="Arial" panose="020B0604020202020204" pitchFamily="34" charset="0"/>
                </a:rPr>
                <a:t>address</a:t>
              </a:r>
            </a:p>
          </p:txBody>
        </p:sp>
        <p:sp>
          <p:nvSpPr>
            <p:cNvPr id="19480" name="Text Box 24"/>
            <p:cNvSpPr txBox="1">
              <a:spLocks noChangeArrowheads="1"/>
            </p:cNvSpPr>
            <p:nvPr/>
          </p:nvSpPr>
          <p:spPr bwMode="auto">
            <a:xfrm>
              <a:off x="4594" y="2774"/>
              <a:ext cx="445" cy="2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a:latin typeface="Arial" panose="020B0604020202020204" pitchFamily="34" charset="0"/>
                </a:rPr>
                <a:t>Write</a:t>
              </a:r>
            </a:p>
            <a:p>
              <a:r>
                <a:rPr lang="en-US" altLang="en-US" sz="971">
                  <a:latin typeface="Arial" panose="020B0604020202020204" pitchFamily="34" charset="0"/>
                </a:rPr>
                <a:t>address</a:t>
              </a:r>
            </a:p>
          </p:txBody>
        </p:sp>
        <p:sp>
          <p:nvSpPr>
            <p:cNvPr id="19481" name="Text Box 25"/>
            <p:cNvSpPr txBox="1">
              <a:spLocks noChangeArrowheads="1"/>
            </p:cNvSpPr>
            <p:nvPr/>
          </p:nvSpPr>
          <p:spPr bwMode="auto">
            <a:xfrm>
              <a:off x="4594" y="3046"/>
              <a:ext cx="337" cy="2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a:latin typeface="Arial" panose="020B0604020202020204" pitchFamily="34" charset="0"/>
                </a:rPr>
                <a:t>Write</a:t>
              </a:r>
            </a:p>
            <a:p>
              <a:r>
                <a:rPr lang="en-US" altLang="en-US" sz="971">
                  <a:latin typeface="Arial" panose="020B0604020202020204" pitchFamily="34" charset="0"/>
                </a:rPr>
                <a:t>data</a:t>
              </a:r>
            </a:p>
          </p:txBody>
        </p:sp>
        <p:sp>
          <p:nvSpPr>
            <p:cNvPr id="19482" name="Text Box 26"/>
            <p:cNvSpPr txBox="1">
              <a:spLocks noChangeArrowheads="1"/>
            </p:cNvSpPr>
            <p:nvPr/>
          </p:nvSpPr>
          <p:spPr bwMode="auto">
            <a:xfrm>
              <a:off x="4908" y="2992"/>
              <a:ext cx="474" cy="2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971" b="1">
                  <a:latin typeface="Arial" panose="020B0604020202020204" pitchFamily="34" charset="0"/>
                </a:rPr>
                <a:t>Data</a:t>
              </a:r>
            </a:p>
            <a:p>
              <a:pPr algn="ctr"/>
              <a:r>
                <a:rPr lang="en-US" altLang="en-US" sz="971" b="1">
                  <a:latin typeface="Arial" panose="020B0604020202020204" pitchFamily="34" charset="0"/>
                </a:rPr>
                <a:t>memory</a:t>
              </a:r>
            </a:p>
          </p:txBody>
        </p:sp>
        <p:sp>
          <p:nvSpPr>
            <p:cNvPr id="19483" name="Text Box 27"/>
            <p:cNvSpPr txBox="1">
              <a:spLocks noChangeArrowheads="1"/>
            </p:cNvSpPr>
            <p:nvPr/>
          </p:nvSpPr>
          <p:spPr bwMode="auto">
            <a:xfrm>
              <a:off x="5064" y="2502"/>
              <a:ext cx="341" cy="2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pPr algn="r"/>
              <a:r>
                <a:rPr lang="en-US" altLang="en-US" sz="971">
                  <a:latin typeface="Arial" panose="020B0604020202020204" pitchFamily="34" charset="0"/>
                </a:rPr>
                <a:t>Read</a:t>
              </a:r>
            </a:p>
            <a:p>
              <a:pPr algn="r"/>
              <a:r>
                <a:rPr lang="en-US" altLang="en-US" sz="971">
                  <a:latin typeface="Arial" panose="020B0604020202020204" pitchFamily="34" charset="0"/>
                </a:rPr>
                <a:t>data</a:t>
              </a:r>
            </a:p>
          </p:txBody>
        </p:sp>
        <p:sp>
          <p:nvSpPr>
            <p:cNvPr id="19484" name="Rectangle 28"/>
            <p:cNvSpPr>
              <a:spLocks noChangeArrowheads="1"/>
            </p:cNvSpPr>
            <p:nvPr/>
          </p:nvSpPr>
          <p:spPr bwMode="auto">
            <a:xfrm>
              <a:off x="4594" y="2502"/>
              <a:ext cx="792" cy="816"/>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9485" name="Line 29"/>
            <p:cNvSpPr>
              <a:spLocks noChangeShapeType="1"/>
            </p:cNvSpPr>
            <p:nvPr/>
          </p:nvSpPr>
          <p:spPr bwMode="auto">
            <a:xfrm>
              <a:off x="4963" y="2394"/>
              <a:ext cx="0" cy="108"/>
            </a:xfrm>
            <a:prstGeom prst="line">
              <a:avLst/>
            </a:prstGeom>
            <a:noFill/>
            <a:ln w="9525">
              <a:solidFill>
                <a:srgbClr val="3333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9486" name="Text Box 30"/>
            <p:cNvSpPr txBox="1">
              <a:spLocks noChangeArrowheads="1"/>
            </p:cNvSpPr>
            <p:nvPr/>
          </p:nvSpPr>
          <p:spPr bwMode="auto">
            <a:xfrm>
              <a:off x="4699" y="2230"/>
              <a:ext cx="535" cy="1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a:solidFill>
                    <a:srgbClr val="3333FF"/>
                  </a:solidFill>
                  <a:latin typeface="Arial" panose="020B0604020202020204" pitchFamily="34" charset="0"/>
                </a:rPr>
                <a:t>MemWrite</a:t>
              </a:r>
            </a:p>
          </p:txBody>
        </p:sp>
        <p:sp>
          <p:nvSpPr>
            <p:cNvPr id="19487" name="Line 31"/>
            <p:cNvSpPr>
              <a:spLocks noChangeShapeType="1"/>
            </p:cNvSpPr>
            <p:nvPr/>
          </p:nvSpPr>
          <p:spPr bwMode="auto">
            <a:xfrm>
              <a:off x="4963" y="3318"/>
              <a:ext cx="0" cy="109"/>
            </a:xfrm>
            <a:prstGeom prst="line">
              <a:avLst/>
            </a:prstGeom>
            <a:noFill/>
            <a:ln w="9525">
              <a:solidFill>
                <a:srgbClr val="3333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9488" name="Text Box 32"/>
            <p:cNvSpPr txBox="1">
              <a:spLocks noChangeArrowheads="1"/>
            </p:cNvSpPr>
            <p:nvPr/>
          </p:nvSpPr>
          <p:spPr bwMode="auto">
            <a:xfrm>
              <a:off x="4699" y="3427"/>
              <a:ext cx="539" cy="1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a:solidFill>
                    <a:srgbClr val="3333FF"/>
                  </a:solidFill>
                  <a:latin typeface="Arial" panose="020B0604020202020204" pitchFamily="34" charset="0"/>
                </a:rPr>
                <a:t>MemRead</a:t>
              </a:r>
            </a:p>
          </p:txBody>
        </p:sp>
        <p:sp>
          <p:nvSpPr>
            <p:cNvPr id="19489" name="Text Box 33"/>
            <p:cNvSpPr txBox="1">
              <a:spLocks noChangeArrowheads="1"/>
            </p:cNvSpPr>
            <p:nvPr/>
          </p:nvSpPr>
          <p:spPr bwMode="auto">
            <a:xfrm>
              <a:off x="5650" y="2510"/>
              <a:ext cx="204" cy="6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a:latin typeface="Arial" panose="020B0604020202020204" pitchFamily="34" charset="0"/>
                </a:rPr>
                <a:t>1</a:t>
              </a:r>
            </a:p>
            <a:p>
              <a:pPr>
                <a:spcBef>
                  <a:spcPct val="30000"/>
                </a:spcBef>
              </a:pPr>
              <a:r>
                <a:rPr lang="en-US" altLang="en-US" sz="971" b="1">
                  <a:latin typeface="Arial" panose="020B0604020202020204" pitchFamily="34" charset="0"/>
                </a:rPr>
                <a:t>M</a:t>
              </a:r>
            </a:p>
            <a:p>
              <a:pPr>
                <a:lnSpc>
                  <a:spcPct val="90000"/>
                </a:lnSpc>
              </a:pPr>
              <a:r>
                <a:rPr lang="en-US" altLang="en-US" sz="971" b="1">
                  <a:latin typeface="Arial" panose="020B0604020202020204" pitchFamily="34" charset="0"/>
                </a:rPr>
                <a:t>u</a:t>
              </a:r>
            </a:p>
            <a:p>
              <a:pPr>
                <a:lnSpc>
                  <a:spcPct val="90000"/>
                </a:lnSpc>
              </a:pPr>
              <a:r>
                <a:rPr lang="en-US" altLang="en-US" sz="971" b="1">
                  <a:latin typeface="Arial" panose="020B0604020202020204" pitchFamily="34" charset="0"/>
                </a:rPr>
                <a:t>x</a:t>
              </a:r>
            </a:p>
            <a:p>
              <a:pPr>
                <a:spcBef>
                  <a:spcPct val="30000"/>
                </a:spcBef>
              </a:pPr>
              <a:r>
                <a:rPr lang="en-US" altLang="en-US" sz="971">
                  <a:latin typeface="Arial" panose="020B0604020202020204" pitchFamily="34" charset="0"/>
                </a:rPr>
                <a:t>0</a:t>
              </a:r>
            </a:p>
          </p:txBody>
        </p:sp>
        <p:sp>
          <p:nvSpPr>
            <p:cNvPr id="19490" name="AutoShape 34"/>
            <p:cNvSpPr>
              <a:spLocks noChangeArrowheads="1"/>
            </p:cNvSpPr>
            <p:nvPr/>
          </p:nvSpPr>
          <p:spPr bwMode="auto">
            <a:xfrm>
              <a:off x="5657" y="2502"/>
              <a:ext cx="159" cy="653"/>
            </a:xfrm>
            <a:prstGeom prst="roundRect">
              <a:avLst>
                <a:gd name="adj"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9491" name="Text Box 35"/>
            <p:cNvSpPr txBox="1">
              <a:spLocks noChangeArrowheads="1"/>
            </p:cNvSpPr>
            <p:nvPr/>
          </p:nvSpPr>
          <p:spPr bwMode="auto">
            <a:xfrm>
              <a:off x="5438" y="2222"/>
              <a:ext cx="593" cy="1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a:solidFill>
                    <a:srgbClr val="3333FF"/>
                  </a:solidFill>
                  <a:latin typeface="Arial" panose="020B0604020202020204" pitchFamily="34" charset="0"/>
                </a:rPr>
                <a:t>MemToReg</a:t>
              </a:r>
            </a:p>
          </p:txBody>
        </p:sp>
        <p:sp>
          <p:nvSpPr>
            <p:cNvPr id="19492" name="Line 36"/>
            <p:cNvSpPr>
              <a:spLocks noChangeShapeType="1"/>
            </p:cNvSpPr>
            <p:nvPr/>
          </p:nvSpPr>
          <p:spPr bwMode="auto">
            <a:xfrm>
              <a:off x="5724" y="2394"/>
              <a:ext cx="0" cy="108"/>
            </a:xfrm>
            <a:prstGeom prst="line">
              <a:avLst/>
            </a:prstGeom>
            <a:noFill/>
            <a:ln w="9525">
              <a:solidFill>
                <a:srgbClr val="3333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9493" name="Line 37"/>
            <p:cNvSpPr>
              <a:spLocks noChangeShapeType="1"/>
            </p:cNvSpPr>
            <p:nvPr/>
          </p:nvSpPr>
          <p:spPr bwMode="auto">
            <a:xfrm flipV="1">
              <a:off x="3168" y="2829"/>
              <a:ext cx="0" cy="87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9494" name="Line 38"/>
            <p:cNvSpPr>
              <a:spLocks noChangeShapeType="1"/>
            </p:cNvSpPr>
            <p:nvPr/>
          </p:nvSpPr>
          <p:spPr bwMode="auto">
            <a:xfrm>
              <a:off x="3062" y="2829"/>
              <a:ext cx="37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9495" name="Line 39"/>
            <p:cNvSpPr>
              <a:spLocks noChangeShapeType="1"/>
            </p:cNvSpPr>
            <p:nvPr/>
          </p:nvSpPr>
          <p:spPr bwMode="auto">
            <a:xfrm flipV="1">
              <a:off x="4277" y="3155"/>
              <a:ext cx="0" cy="544"/>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9496" name="Line 40"/>
            <p:cNvSpPr>
              <a:spLocks noChangeShapeType="1"/>
            </p:cNvSpPr>
            <p:nvPr/>
          </p:nvSpPr>
          <p:spPr bwMode="auto">
            <a:xfrm flipH="1">
              <a:off x="3168" y="3699"/>
              <a:ext cx="1109"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9497" name="Line 41"/>
            <p:cNvSpPr>
              <a:spLocks noChangeShapeType="1"/>
            </p:cNvSpPr>
            <p:nvPr/>
          </p:nvSpPr>
          <p:spPr bwMode="auto">
            <a:xfrm>
              <a:off x="4277" y="3155"/>
              <a:ext cx="317"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9498" name="AutoShape 42"/>
            <p:cNvSpPr>
              <a:spLocks noChangeArrowheads="1"/>
            </p:cNvSpPr>
            <p:nvPr/>
          </p:nvSpPr>
          <p:spPr bwMode="auto">
            <a:xfrm>
              <a:off x="3147" y="2799"/>
              <a:ext cx="53" cy="55"/>
            </a:xfrm>
            <a:prstGeom prst="octagon">
              <a:avLst>
                <a:gd name="adj" fmla="val 29287"/>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9499" name="Text Box 43"/>
            <p:cNvSpPr txBox="1">
              <a:spLocks noChangeArrowheads="1"/>
            </p:cNvSpPr>
            <p:nvPr/>
          </p:nvSpPr>
          <p:spPr bwMode="auto">
            <a:xfrm>
              <a:off x="2690" y="3699"/>
              <a:ext cx="415" cy="2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971" b="1">
                  <a:solidFill>
                    <a:srgbClr val="FF00FF"/>
                  </a:solidFill>
                  <a:latin typeface="Arial" panose="020B0604020202020204" pitchFamily="34" charset="0"/>
                </a:rPr>
                <a:t>Sign</a:t>
              </a:r>
            </a:p>
            <a:p>
              <a:pPr algn="ctr"/>
              <a:r>
                <a:rPr lang="en-US" altLang="en-US" sz="971" b="1">
                  <a:solidFill>
                    <a:srgbClr val="FF00FF"/>
                  </a:solidFill>
                  <a:latin typeface="Arial" panose="020B0604020202020204" pitchFamily="34" charset="0"/>
                </a:rPr>
                <a:t>extend</a:t>
              </a:r>
            </a:p>
          </p:txBody>
        </p:sp>
        <p:sp>
          <p:nvSpPr>
            <p:cNvPr id="19500" name="Oval 44"/>
            <p:cNvSpPr>
              <a:spLocks noChangeArrowheads="1"/>
            </p:cNvSpPr>
            <p:nvPr/>
          </p:nvSpPr>
          <p:spPr bwMode="auto">
            <a:xfrm>
              <a:off x="2736" y="3590"/>
              <a:ext cx="317" cy="544"/>
            </a:xfrm>
            <a:prstGeom prst="ellipse">
              <a:avLst/>
            </a:prstGeom>
            <a:noFill/>
            <a:ln w="9525">
              <a:solidFill>
                <a:srgbClr val="FF00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9501" name="Line 45"/>
            <p:cNvSpPr>
              <a:spLocks noChangeShapeType="1"/>
            </p:cNvSpPr>
            <p:nvPr/>
          </p:nvSpPr>
          <p:spPr bwMode="auto">
            <a:xfrm>
              <a:off x="3062" y="2502"/>
              <a:ext cx="687" cy="0"/>
            </a:xfrm>
            <a:prstGeom prst="line">
              <a:avLst/>
            </a:prstGeom>
            <a:noFill/>
            <a:ln w="28575">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9502" name="Line 46"/>
            <p:cNvSpPr>
              <a:spLocks noChangeShapeType="1"/>
            </p:cNvSpPr>
            <p:nvPr/>
          </p:nvSpPr>
          <p:spPr bwMode="auto">
            <a:xfrm>
              <a:off x="3274" y="3264"/>
              <a:ext cx="158" cy="0"/>
            </a:xfrm>
            <a:prstGeom prst="line">
              <a:avLst/>
            </a:prstGeom>
            <a:noFill/>
            <a:ln w="28575">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9503" name="Line 47"/>
            <p:cNvSpPr>
              <a:spLocks noChangeShapeType="1"/>
            </p:cNvSpPr>
            <p:nvPr/>
          </p:nvSpPr>
          <p:spPr bwMode="auto">
            <a:xfrm>
              <a:off x="3274" y="3264"/>
              <a:ext cx="0" cy="598"/>
            </a:xfrm>
            <a:prstGeom prst="line">
              <a:avLst/>
            </a:prstGeom>
            <a:noFill/>
            <a:ln w="28575">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9504" name="Line 48"/>
            <p:cNvSpPr>
              <a:spLocks noChangeShapeType="1"/>
            </p:cNvSpPr>
            <p:nvPr/>
          </p:nvSpPr>
          <p:spPr bwMode="auto">
            <a:xfrm flipH="1">
              <a:off x="3062" y="3862"/>
              <a:ext cx="212" cy="0"/>
            </a:xfrm>
            <a:prstGeom prst="line">
              <a:avLst/>
            </a:prstGeom>
            <a:noFill/>
            <a:ln w="28575">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9505" name="Text Box 49"/>
            <p:cNvSpPr txBox="1">
              <a:spLocks noChangeArrowheads="1"/>
            </p:cNvSpPr>
            <p:nvPr/>
          </p:nvSpPr>
          <p:spPr bwMode="auto">
            <a:xfrm>
              <a:off x="3432" y="2728"/>
              <a:ext cx="204" cy="6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a:solidFill>
                    <a:srgbClr val="FF3300"/>
                  </a:solidFill>
                  <a:latin typeface="Arial" panose="020B0604020202020204" pitchFamily="34" charset="0"/>
                </a:rPr>
                <a:t>0</a:t>
              </a:r>
            </a:p>
            <a:p>
              <a:pPr>
                <a:spcBef>
                  <a:spcPct val="30000"/>
                </a:spcBef>
              </a:pPr>
              <a:r>
                <a:rPr lang="en-US" altLang="en-US" sz="971" b="1">
                  <a:solidFill>
                    <a:srgbClr val="FF3300"/>
                  </a:solidFill>
                  <a:latin typeface="Arial" panose="020B0604020202020204" pitchFamily="34" charset="0"/>
                </a:rPr>
                <a:t>M</a:t>
              </a:r>
            </a:p>
            <a:p>
              <a:pPr>
                <a:lnSpc>
                  <a:spcPct val="90000"/>
                </a:lnSpc>
              </a:pPr>
              <a:r>
                <a:rPr lang="en-US" altLang="en-US" sz="971" b="1">
                  <a:solidFill>
                    <a:srgbClr val="FF3300"/>
                  </a:solidFill>
                  <a:latin typeface="Arial" panose="020B0604020202020204" pitchFamily="34" charset="0"/>
                </a:rPr>
                <a:t>u</a:t>
              </a:r>
            </a:p>
            <a:p>
              <a:pPr>
                <a:lnSpc>
                  <a:spcPct val="90000"/>
                </a:lnSpc>
              </a:pPr>
              <a:r>
                <a:rPr lang="en-US" altLang="en-US" sz="971" b="1">
                  <a:solidFill>
                    <a:srgbClr val="FF3300"/>
                  </a:solidFill>
                  <a:latin typeface="Arial" panose="020B0604020202020204" pitchFamily="34" charset="0"/>
                </a:rPr>
                <a:t>x</a:t>
              </a:r>
            </a:p>
            <a:p>
              <a:pPr>
                <a:spcBef>
                  <a:spcPct val="30000"/>
                </a:spcBef>
              </a:pPr>
              <a:r>
                <a:rPr lang="en-US" altLang="en-US" sz="971">
                  <a:solidFill>
                    <a:srgbClr val="FF3300"/>
                  </a:solidFill>
                  <a:latin typeface="Arial" panose="020B0604020202020204" pitchFamily="34" charset="0"/>
                </a:rPr>
                <a:t>1</a:t>
              </a:r>
            </a:p>
          </p:txBody>
        </p:sp>
        <p:sp>
          <p:nvSpPr>
            <p:cNvPr id="19506" name="AutoShape 50"/>
            <p:cNvSpPr>
              <a:spLocks noChangeArrowheads="1"/>
            </p:cNvSpPr>
            <p:nvPr/>
          </p:nvSpPr>
          <p:spPr bwMode="auto">
            <a:xfrm>
              <a:off x="3440" y="2720"/>
              <a:ext cx="158" cy="653"/>
            </a:xfrm>
            <a:prstGeom prst="roundRect">
              <a:avLst>
                <a:gd name="adj" fmla="val 50000"/>
              </a:avLst>
            </a:prstGeom>
            <a:noFill/>
            <a:ln w="9525">
              <a:solidFill>
                <a:srgbClr val="FF33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9507" name="Line 51"/>
            <p:cNvSpPr>
              <a:spLocks noChangeShapeType="1"/>
            </p:cNvSpPr>
            <p:nvPr/>
          </p:nvSpPr>
          <p:spPr bwMode="auto">
            <a:xfrm>
              <a:off x="3522" y="3373"/>
              <a:ext cx="0" cy="109"/>
            </a:xfrm>
            <a:prstGeom prst="line">
              <a:avLst/>
            </a:prstGeom>
            <a:noFill/>
            <a:ln w="9525">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9508" name="Text Box 52"/>
            <p:cNvSpPr txBox="1">
              <a:spLocks noChangeArrowheads="1"/>
            </p:cNvSpPr>
            <p:nvPr/>
          </p:nvSpPr>
          <p:spPr bwMode="auto">
            <a:xfrm>
              <a:off x="3326" y="3482"/>
              <a:ext cx="436" cy="1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a:solidFill>
                    <a:srgbClr val="FF3300"/>
                  </a:solidFill>
                  <a:latin typeface="Arial" panose="020B0604020202020204" pitchFamily="34" charset="0"/>
                </a:rPr>
                <a:t>ALUSrc</a:t>
              </a:r>
            </a:p>
          </p:txBody>
        </p:sp>
        <p:sp>
          <p:nvSpPr>
            <p:cNvPr id="19509" name="Line 53"/>
            <p:cNvSpPr>
              <a:spLocks noChangeShapeType="1"/>
            </p:cNvSpPr>
            <p:nvPr/>
          </p:nvSpPr>
          <p:spPr bwMode="auto">
            <a:xfrm>
              <a:off x="3749" y="2339"/>
              <a:ext cx="0" cy="327"/>
            </a:xfrm>
            <a:prstGeom prst="line">
              <a:avLst/>
            </a:prstGeom>
            <a:noFill/>
            <a:ln w="9525">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63500" dir="8587806" algn="ctr" rotWithShape="0">
                      <a:schemeClr val="bg2"/>
                    </a:outerShdw>
                  </a:effectLst>
                </a14:hiddenEffects>
              </a:ext>
            </a:extLst>
          </p:spPr>
          <p:txBody>
            <a:bodyPr wrap="none" anchor="ctr"/>
            <a:lstStyle/>
            <a:p>
              <a:endParaRPr lang="en-IE" sz="1588"/>
            </a:p>
          </p:txBody>
        </p:sp>
        <p:sp>
          <p:nvSpPr>
            <p:cNvPr id="19510" name="Line 54"/>
            <p:cNvSpPr>
              <a:spLocks noChangeShapeType="1"/>
            </p:cNvSpPr>
            <p:nvPr/>
          </p:nvSpPr>
          <p:spPr bwMode="auto">
            <a:xfrm>
              <a:off x="3749" y="2883"/>
              <a:ext cx="0" cy="327"/>
            </a:xfrm>
            <a:prstGeom prst="line">
              <a:avLst/>
            </a:prstGeom>
            <a:noFill/>
            <a:ln w="9525">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63500" dir="8587806" algn="ctr" rotWithShape="0">
                      <a:schemeClr val="bg2"/>
                    </a:outerShdw>
                  </a:effectLst>
                </a14:hiddenEffects>
              </a:ext>
            </a:extLst>
          </p:spPr>
          <p:txBody>
            <a:bodyPr wrap="none" anchor="ctr"/>
            <a:lstStyle/>
            <a:p>
              <a:endParaRPr lang="en-IE" sz="1588"/>
            </a:p>
          </p:txBody>
        </p:sp>
        <p:sp>
          <p:nvSpPr>
            <p:cNvPr id="19511" name="Line 55"/>
            <p:cNvSpPr>
              <a:spLocks noChangeShapeType="1"/>
            </p:cNvSpPr>
            <p:nvPr/>
          </p:nvSpPr>
          <p:spPr bwMode="auto">
            <a:xfrm>
              <a:off x="3749" y="2666"/>
              <a:ext cx="158" cy="108"/>
            </a:xfrm>
            <a:prstGeom prst="line">
              <a:avLst/>
            </a:prstGeom>
            <a:noFill/>
            <a:ln w="9525">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63500" dir="8587806" algn="ctr" rotWithShape="0">
                      <a:schemeClr val="bg2"/>
                    </a:outerShdw>
                  </a:effectLst>
                </a14:hiddenEffects>
              </a:ext>
            </a:extLst>
          </p:spPr>
          <p:txBody>
            <a:bodyPr wrap="none" anchor="ctr"/>
            <a:lstStyle/>
            <a:p>
              <a:endParaRPr lang="en-IE" sz="1588"/>
            </a:p>
          </p:txBody>
        </p:sp>
        <p:sp>
          <p:nvSpPr>
            <p:cNvPr id="19512" name="Line 56"/>
            <p:cNvSpPr>
              <a:spLocks noChangeShapeType="1"/>
            </p:cNvSpPr>
            <p:nvPr/>
          </p:nvSpPr>
          <p:spPr bwMode="auto">
            <a:xfrm flipV="1">
              <a:off x="3749" y="2774"/>
              <a:ext cx="158" cy="109"/>
            </a:xfrm>
            <a:prstGeom prst="line">
              <a:avLst/>
            </a:prstGeom>
            <a:noFill/>
            <a:ln w="9525">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63500" dir="8587806" algn="ctr" rotWithShape="0">
                      <a:schemeClr val="bg2"/>
                    </a:outerShdw>
                  </a:effectLst>
                </a14:hiddenEffects>
              </a:ext>
            </a:extLst>
          </p:spPr>
          <p:txBody>
            <a:bodyPr wrap="none" anchor="ctr"/>
            <a:lstStyle/>
            <a:p>
              <a:endParaRPr lang="en-IE" sz="1588"/>
            </a:p>
          </p:txBody>
        </p:sp>
        <p:sp>
          <p:nvSpPr>
            <p:cNvPr id="19513" name="Line 57"/>
            <p:cNvSpPr>
              <a:spLocks noChangeShapeType="1"/>
            </p:cNvSpPr>
            <p:nvPr/>
          </p:nvSpPr>
          <p:spPr bwMode="auto">
            <a:xfrm>
              <a:off x="3749" y="2339"/>
              <a:ext cx="528" cy="272"/>
            </a:xfrm>
            <a:prstGeom prst="line">
              <a:avLst/>
            </a:prstGeom>
            <a:noFill/>
            <a:ln w="9525">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63500" dir="8587806" algn="ctr" rotWithShape="0">
                      <a:schemeClr val="bg2"/>
                    </a:outerShdw>
                  </a:effectLst>
                </a14:hiddenEffects>
              </a:ext>
            </a:extLst>
          </p:spPr>
          <p:txBody>
            <a:bodyPr wrap="none" anchor="ctr"/>
            <a:lstStyle/>
            <a:p>
              <a:endParaRPr lang="en-IE" sz="1588"/>
            </a:p>
          </p:txBody>
        </p:sp>
        <p:sp>
          <p:nvSpPr>
            <p:cNvPr id="19514" name="Line 58"/>
            <p:cNvSpPr>
              <a:spLocks noChangeShapeType="1"/>
            </p:cNvSpPr>
            <p:nvPr/>
          </p:nvSpPr>
          <p:spPr bwMode="auto">
            <a:xfrm>
              <a:off x="4277" y="2611"/>
              <a:ext cx="0" cy="327"/>
            </a:xfrm>
            <a:prstGeom prst="line">
              <a:avLst/>
            </a:prstGeom>
            <a:noFill/>
            <a:ln w="9525">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63500" dir="8587806" algn="ctr" rotWithShape="0">
                      <a:schemeClr val="bg2"/>
                    </a:outerShdw>
                  </a:effectLst>
                </a14:hiddenEffects>
              </a:ext>
            </a:extLst>
          </p:spPr>
          <p:txBody>
            <a:bodyPr wrap="none" anchor="ctr"/>
            <a:lstStyle/>
            <a:p>
              <a:endParaRPr lang="en-IE" sz="1588"/>
            </a:p>
          </p:txBody>
        </p:sp>
        <p:sp>
          <p:nvSpPr>
            <p:cNvPr id="19515" name="Line 59"/>
            <p:cNvSpPr>
              <a:spLocks noChangeShapeType="1"/>
            </p:cNvSpPr>
            <p:nvPr/>
          </p:nvSpPr>
          <p:spPr bwMode="auto">
            <a:xfrm flipV="1">
              <a:off x="3749" y="2938"/>
              <a:ext cx="528" cy="272"/>
            </a:xfrm>
            <a:prstGeom prst="line">
              <a:avLst/>
            </a:prstGeom>
            <a:noFill/>
            <a:ln w="9525">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63500" dir="8587806" algn="ctr" rotWithShape="0">
                      <a:schemeClr val="bg2"/>
                    </a:outerShdw>
                  </a:effectLst>
                </a14:hiddenEffects>
              </a:ext>
            </a:extLst>
          </p:spPr>
          <p:txBody>
            <a:bodyPr wrap="none" anchor="ctr"/>
            <a:lstStyle/>
            <a:p>
              <a:endParaRPr lang="en-IE" sz="1588"/>
            </a:p>
          </p:txBody>
        </p:sp>
        <p:sp>
          <p:nvSpPr>
            <p:cNvPr id="19516" name="Text Box 60"/>
            <p:cNvSpPr txBox="1">
              <a:spLocks noChangeArrowheads="1"/>
            </p:cNvSpPr>
            <p:nvPr/>
          </p:nvSpPr>
          <p:spPr bwMode="auto">
            <a:xfrm>
              <a:off x="3902" y="2774"/>
              <a:ext cx="381" cy="1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pPr algn="r"/>
              <a:r>
                <a:rPr lang="en-US" altLang="en-US" sz="971">
                  <a:solidFill>
                    <a:srgbClr val="FF3300"/>
                  </a:solidFill>
                  <a:latin typeface="Arial" panose="020B0604020202020204" pitchFamily="34" charset="0"/>
                </a:rPr>
                <a:t>Result</a:t>
              </a:r>
            </a:p>
          </p:txBody>
        </p:sp>
        <p:sp>
          <p:nvSpPr>
            <p:cNvPr id="19517" name="Text Box 61"/>
            <p:cNvSpPr txBox="1">
              <a:spLocks noChangeArrowheads="1"/>
            </p:cNvSpPr>
            <p:nvPr/>
          </p:nvSpPr>
          <p:spPr bwMode="auto">
            <a:xfrm>
              <a:off x="3956" y="2611"/>
              <a:ext cx="312" cy="1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pPr algn="r"/>
              <a:r>
                <a:rPr lang="en-US" altLang="en-US" sz="971">
                  <a:solidFill>
                    <a:srgbClr val="FF3300"/>
                  </a:solidFill>
                  <a:latin typeface="Arial" panose="020B0604020202020204" pitchFamily="34" charset="0"/>
                </a:rPr>
                <a:t>Zero</a:t>
              </a:r>
            </a:p>
          </p:txBody>
        </p:sp>
        <p:sp>
          <p:nvSpPr>
            <p:cNvPr id="19518" name="Text Box 62"/>
            <p:cNvSpPr txBox="1">
              <a:spLocks noChangeArrowheads="1"/>
            </p:cNvSpPr>
            <p:nvPr/>
          </p:nvSpPr>
          <p:spPr bwMode="auto">
            <a:xfrm>
              <a:off x="3749" y="2502"/>
              <a:ext cx="312" cy="1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b="1">
                  <a:solidFill>
                    <a:srgbClr val="FF3300"/>
                  </a:solidFill>
                  <a:latin typeface="Arial" panose="020B0604020202020204" pitchFamily="34" charset="0"/>
                </a:rPr>
                <a:t>ALU</a:t>
              </a:r>
            </a:p>
          </p:txBody>
        </p:sp>
        <p:sp>
          <p:nvSpPr>
            <p:cNvPr id="19519" name="Line 63"/>
            <p:cNvSpPr>
              <a:spLocks noChangeShapeType="1"/>
            </p:cNvSpPr>
            <p:nvPr/>
          </p:nvSpPr>
          <p:spPr bwMode="auto">
            <a:xfrm>
              <a:off x="4066" y="3046"/>
              <a:ext cx="0" cy="109"/>
            </a:xfrm>
            <a:prstGeom prst="line">
              <a:avLst/>
            </a:prstGeom>
            <a:noFill/>
            <a:ln w="9525">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9520" name="Text Box 64"/>
            <p:cNvSpPr txBox="1">
              <a:spLocks noChangeArrowheads="1"/>
            </p:cNvSpPr>
            <p:nvPr/>
          </p:nvSpPr>
          <p:spPr bwMode="auto">
            <a:xfrm>
              <a:off x="3854" y="3155"/>
              <a:ext cx="420" cy="1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a:solidFill>
                    <a:srgbClr val="FF3300"/>
                  </a:solidFill>
                  <a:latin typeface="Arial" panose="020B0604020202020204" pitchFamily="34" charset="0"/>
                </a:rPr>
                <a:t>ALUOp</a:t>
              </a:r>
            </a:p>
          </p:txBody>
        </p:sp>
        <p:sp>
          <p:nvSpPr>
            <p:cNvPr id="19521" name="Line 65"/>
            <p:cNvSpPr>
              <a:spLocks noChangeShapeType="1"/>
            </p:cNvSpPr>
            <p:nvPr/>
          </p:nvSpPr>
          <p:spPr bwMode="auto">
            <a:xfrm>
              <a:off x="1848" y="3046"/>
              <a:ext cx="264"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9522" name="Line 66"/>
            <p:cNvSpPr>
              <a:spLocks noChangeShapeType="1"/>
            </p:cNvSpPr>
            <p:nvPr/>
          </p:nvSpPr>
          <p:spPr bwMode="auto">
            <a:xfrm>
              <a:off x="1267" y="2448"/>
              <a:ext cx="0" cy="272"/>
            </a:xfrm>
            <a:prstGeom prst="line">
              <a:avLst/>
            </a:prstGeom>
            <a:noFill/>
            <a:ln w="9525">
              <a:solidFill>
                <a:srgbClr val="FF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9523" name="Line 67"/>
            <p:cNvSpPr>
              <a:spLocks noChangeShapeType="1"/>
            </p:cNvSpPr>
            <p:nvPr/>
          </p:nvSpPr>
          <p:spPr bwMode="auto">
            <a:xfrm>
              <a:off x="1267" y="3862"/>
              <a:ext cx="1479" cy="0"/>
            </a:xfrm>
            <a:prstGeom prst="line">
              <a:avLst/>
            </a:prstGeom>
            <a:noFill/>
            <a:ln w="9525">
              <a:solidFill>
                <a:srgbClr val="FF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9524" name="Text Box 68"/>
            <p:cNvSpPr txBox="1">
              <a:spLocks noChangeArrowheads="1"/>
            </p:cNvSpPr>
            <p:nvPr/>
          </p:nvSpPr>
          <p:spPr bwMode="auto">
            <a:xfrm>
              <a:off x="1267" y="3699"/>
              <a:ext cx="458" cy="1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a:solidFill>
                    <a:srgbClr val="FF00FF"/>
                  </a:solidFill>
                  <a:latin typeface="Arial" panose="020B0604020202020204" pitchFamily="34" charset="0"/>
                </a:rPr>
                <a:t>I [15 - 0]</a:t>
              </a:r>
            </a:p>
          </p:txBody>
        </p:sp>
        <p:sp>
          <p:nvSpPr>
            <p:cNvPr id="19525" name="Line 69"/>
            <p:cNvSpPr>
              <a:spLocks noChangeShapeType="1"/>
            </p:cNvSpPr>
            <p:nvPr/>
          </p:nvSpPr>
          <p:spPr bwMode="auto">
            <a:xfrm>
              <a:off x="1162" y="2448"/>
              <a:ext cx="950" cy="0"/>
            </a:xfrm>
            <a:prstGeom prst="line">
              <a:avLst/>
            </a:prstGeom>
            <a:noFill/>
            <a:ln w="9525">
              <a:solidFill>
                <a:srgbClr val="FF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9526" name="Text Box 70"/>
            <p:cNvSpPr txBox="1">
              <a:spLocks noChangeArrowheads="1"/>
            </p:cNvSpPr>
            <p:nvPr/>
          </p:nvSpPr>
          <p:spPr bwMode="auto">
            <a:xfrm>
              <a:off x="1267" y="2285"/>
              <a:ext cx="507" cy="1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a:solidFill>
                    <a:srgbClr val="FF00FF"/>
                  </a:solidFill>
                  <a:latin typeface="Arial" panose="020B0604020202020204" pitchFamily="34" charset="0"/>
                </a:rPr>
                <a:t>I [25 - 21]</a:t>
              </a:r>
            </a:p>
          </p:txBody>
        </p:sp>
        <p:sp>
          <p:nvSpPr>
            <p:cNvPr id="19527" name="AutoShape 71"/>
            <p:cNvSpPr>
              <a:spLocks noChangeArrowheads="1"/>
            </p:cNvSpPr>
            <p:nvPr/>
          </p:nvSpPr>
          <p:spPr bwMode="auto">
            <a:xfrm>
              <a:off x="1246" y="2421"/>
              <a:ext cx="53" cy="54"/>
            </a:xfrm>
            <a:prstGeom prst="octagon">
              <a:avLst>
                <a:gd name="adj" fmla="val 29287"/>
              </a:avLst>
            </a:prstGeom>
            <a:solidFill>
              <a:srgbClr val="FF00FF"/>
            </a:solidFill>
            <a:ln w="9525">
              <a:solidFill>
                <a:srgbClr val="FF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9528" name="Text Box 72"/>
            <p:cNvSpPr txBox="1">
              <a:spLocks noChangeArrowheads="1"/>
            </p:cNvSpPr>
            <p:nvPr/>
          </p:nvSpPr>
          <p:spPr bwMode="auto">
            <a:xfrm>
              <a:off x="1267" y="2557"/>
              <a:ext cx="507" cy="1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a:latin typeface="Arial" panose="020B0604020202020204" pitchFamily="34" charset="0"/>
                </a:rPr>
                <a:t>I [20 - 16]</a:t>
              </a:r>
            </a:p>
          </p:txBody>
        </p:sp>
        <p:sp>
          <p:nvSpPr>
            <p:cNvPr id="19529" name="Line 73"/>
            <p:cNvSpPr>
              <a:spLocks noChangeShapeType="1"/>
            </p:cNvSpPr>
            <p:nvPr/>
          </p:nvSpPr>
          <p:spPr bwMode="auto">
            <a:xfrm>
              <a:off x="1267" y="2720"/>
              <a:ext cx="845"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9530" name="AutoShape 74"/>
            <p:cNvSpPr>
              <a:spLocks noChangeArrowheads="1"/>
            </p:cNvSpPr>
            <p:nvPr/>
          </p:nvSpPr>
          <p:spPr bwMode="auto">
            <a:xfrm>
              <a:off x="1245" y="2691"/>
              <a:ext cx="53" cy="54"/>
            </a:xfrm>
            <a:prstGeom prst="octagon">
              <a:avLst>
                <a:gd name="adj" fmla="val 29287"/>
              </a:avLst>
            </a:prstGeom>
            <a:solidFill>
              <a:srgbClr val="FF00FF"/>
            </a:solidFill>
            <a:ln w="9525">
              <a:solidFill>
                <a:srgbClr val="FF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9531" name="Line 75"/>
            <p:cNvSpPr>
              <a:spLocks noChangeShapeType="1"/>
            </p:cNvSpPr>
            <p:nvPr/>
          </p:nvSpPr>
          <p:spPr bwMode="auto">
            <a:xfrm>
              <a:off x="1267" y="3318"/>
              <a:ext cx="423"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9532" name="Text Box 76"/>
            <p:cNvSpPr txBox="1">
              <a:spLocks noChangeArrowheads="1"/>
            </p:cNvSpPr>
            <p:nvPr/>
          </p:nvSpPr>
          <p:spPr bwMode="auto">
            <a:xfrm>
              <a:off x="1252" y="3155"/>
              <a:ext cx="507" cy="1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a:latin typeface="Arial" panose="020B0604020202020204" pitchFamily="34" charset="0"/>
                </a:rPr>
                <a:t>I [15 - 11]</a:t>
              </a:r>
            </a:p>
          </p:txBody>
        </p:sp>
        <p:sp>
          <p:nvSpPr>
            <p:cNvPr id="19533" name="AutoShape 77"/>
            <p:cNvSpPr>
              <a:spLocks noChangeArrowheads="1"/>
            </p:cNvSpPr>
            <p:nvPr/>
          </p:nvSpPr>
          <p:spPr bwMode="auto">
            <a:xfrm>
              <a:off x="1244" y="3292"/>
              <a:ext cx="53" cy="55"/>
            </a:xfrm>
            <a:prstGeom prst="octagon">
              <a:avLst>
                <a:gd name="adj" fmla="val 29287"/>
              </a:avLst>
            </a:prstGeom>
            <a:solidFill>
              <a:srgbClr val="FF00FF"/>
            </a:solidFill>
            <a:ln w="9525">
              <a:solidFill>
                <a:srgbClr val="FF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9534" name="Text Box 78"/>
            <p:cNvSpPr txBox="1">
              <a:spLocks noChangeArrowheads="1"/>
            </p:cNvSpPr>
            <p:nvPr/>
          </p:nvSpPr>
          <p:spPr bwMode="auto">
            <a:xfrm>
              <a:off x="1690" y="2782"/>
              <a:ext cx="204" cy="6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a:latin typeface="Arial" panose="020B0604020202020204" pitchFamily="34" charset="0"/>
                </a:rPr>
                <a:t>0</a:t>
              </a:r>
            </a:p>
            <a:p>
              <a:pPr>
                <a:spcBef>
                  <a:spcPct val="30000"/>
                </a:spcBef>
              </a:pPr>
              <a:r>
                <a:rPr lang="en-US" altLang="en-US" sz="971" b="1">
                  <a:latin typeface="Arial" panose="020B0604020202020204" pitchFamily="34" charset="0"/>
                </a:rPr>
                <a:t>M</a:t>
              </a:r>
            </a:p>
            <a:p>
              <a:pPr>
                <a:lnSpc>
                  <a:spcPct val="90000"/>
                </a:lnSpc>
              </a:pPr>
              <a:r>
                <a:rPr lang="en-US" altLang="en-US" sz="971" b="1">
                  <a:latin typeface="Arial" panose="020B0604020202020204" pitchFamily="34" charset="0"/>
                </a:rPr>
                <a:t>u</a:t>
              </a:r>
            </a:p>
            <a:p>
              <a:pPr>
                <a:lnSpc>
                  <a:spcPct val="90000"/>
                </a:lnSpc>
              </a:pPr>
              <a:r>
                <a:rPr lang="en-US" altLang="en-US" sz="971" b="1">
                  <a:latin typeface="Arial" panose="020B0604020202020204" pitchFamily="34" charset="0"/>
                </a:rPr>
                <a:t>x</a:t>
              </a:r>
            </a:p>
            <a:p>
              <a:pPr>
                <a:spcBef>
                  <a:spcPct val="30000"/>
                </a:spcBef>
              </a:pPr>
              <a:r>
                <a:rPr lang="en-US" altLang="en-US" sz="971">
                  <a:latin typeface="Arial" panose="020B0604020202020204" pitchFamily="34" charset="0"/>
                </a:rPr>
                <a:t>1</a:t>
              </a:r>
            </a:p>
          </p:txBody>
        </p:sp>
        <p:sp>
          <p:nvSpPr>
            <p:cNvPr id="19535" name="AutoShape 79"/>
            <p:cNvSpPr>
              <a:spLocks noChangeArrowheads="1"/>
            </p:cNvSpPr>
            <p:nvPr/>
          </p:nvSpPr>
          <p:spPr bwMode="auto">
            <a:xfrm>
              <a:off x="1697" y="2774"/>
              <a:ext cx="159" cy="653"/>
            </a:xfrm>
            <a:prstGeom prst="roundRect">
              <a:avLst>
                <a:gd name="adj"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9536" name="Line 80"/>
            <p:cNvSpPr>
              <a:spLocks noChangeShapeType="1"/>
            </p:cNvSpPr>
            <p:nvPr/>
          </p:nvSpPr>
          <p:spPr bwMode="auto">
            <a:xfrm>
              <a:off x="1772" y="3427"/>
              <a:ext cx="0" cy="109"/>
            </a:xfrm>
            <a:prstGeom prst="line">
              <a:avLst/>
            </a:prstGeom>
            <a:noFill/>
            <a:ln w="9525">
              <a:solidFill>
                <a:srgbClr val="3333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9537" name="Text Box 81"/>
            <p:cNvSpPr txBox="1">
              <a:spLocks noChangeArrowheads="1"/>
            </p:cNvSpPr>
            <p:nvPr/>
          </p:nvSpPr>
          <p:spPr bwMode="auto">
            <a:xfrm>
              <a:off x="1531" y="3536"/>
              <a:ext cx="426" cy="1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a:solidFill>
                    <a:srgbClr val="3333FF"/>
                  </a:solidFill>
                  <a:latin typeface="Arial" panose="020B0604020202020204" pitchFamily="34" charset="0"/>
                </a:rPr>
                <a:t>RegDst</a:t>
              </a:r>
            </a:p>
          </p:txBody>
        </p:sp>
        <p:sp>
          <p:nvSpPr>
            <p:cNvPr id="19538" name="Text Box 82"/>
            <p:cNvSpPr txBox="1">
              <a:spLocks noChangeArrowheads="1"/>
            </p:cNvSpPr>
            <p:nvPr/>
          </p:nvSpPr>
          <p:spPr bwMode="auto">
            <a:xfrm>
              <a:off x="2112" y="2339"/>
              <a:ext cx="500" cy="2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a:solidFill>
                    <a:srgbClr val="FF00FF"/>
                  </a:solidFill>
                  <a:latin typeface="Arial" panose="020B0604020202020204" pitchFamily="34" charset="0"/>
                </a:rPr>
                <a:t>Read</a:t>
              </a:r>
            </a:p>
            <a:p>
              <a:r>
                <a:rPr lang="en-US" altLang="en-US" sz="971">
                  <a:solidFill>
                    <a:srgbClr val="FF00FF"/>
                  </a:solidFill>
                  <a:latin typeface="Arial" panose="020B0604020202020204" pitchFamily="34" charset="0"/>
                </a:rPr>
                <a:t>register 1</a:t>
              </a:r>
            </a:p>
          </p:txBody>
        </p:sp>
        <p:sp>
          <p:nvSpPr>
            <p:cNvPr id="19539" name="Text Box 83"/>
            <p:cNvSpPr txBox="1">
              <a:spLocks noChangeArrowheads="1"/>
            </p:cNvSpPr>
            <p:nvPr/>
          </p:nvSpPr>
          <p:spPr bwMode="auto">
            <a:xfrm>
              <a:off x="2123" y="2624"/>
              <a:ext cx="500" cy="2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a:solidFill>
                    <a:srgbClr val="FF00FF"/>
                  </a:solidFill>
                  <a:latin typeface="Arial" panose="020B0604020202020204" pitchFamily="34" charset="0"/>
                </a:rPr>
                <a:t>Read</a:t>
              </a:r>
            </a:p>
            <a:p>
              <a:r>
                <a:rPr lang="en-US" altLang="en-US" sz="971">
                  <a:solidFill>
                    <a:srgbClr val="FF00FF"/>
                  </a:solidFill>
                  <a:latin typeface="Arial" panose="020B0604020202020204" pitchFamily="34" charset="0"/>
                </a:rPr>
                <a:t>register 2</a:t>
              </a:r>
            </a:p>
          </p:txBody>
        </p:sp>
        <p:sp>
          <p:nvSpPr>
            <p:cNvPr id="19540" name="Text Box 84"/>
            <p:cNvSpPr txBox="1">
              <a:spLocks noChangeArrowheads="1"/>
            </p:cNvSpPr>
            <p:nvPr/>
          </p:nvSpPr>
          <p:spPr bwMode="auto">
            <a:xfrm>
              <a:off x="2123" y="2896"/>
              <a:ext cx="426" cy="2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a:latin typeface="Arial" panose="020B0604020202020204" pitchFamily="34" charset="0"/>
                </a:rPr>
                <a:t>Write</a:t>
              </a:r>
            </a:p>
            <a:p>
              <a:r>
                <a:rPr lang="en-US" altLang="en-US" sz="971">
                  <a:latin typeface="Arial" panose="020B0604020202020204" pitchFamily="34" charset="0"/>
                </a:rPr>
                <a:t>register</a:t>
              </a:r>
            </a:p>
          </p:txBody>
        </p:sp>
        <p:sp>
          <p:nvSpPr>
            <p:cNvPr id="19541" name="Text Box 85"/>
            <p:cNvSpPr txBox="1">
              <a:spLocks noChangeArrowheads="1"/>
            </p:cNvSpPr>
            <p:nvPr/>
          </p:nvSpPr>
          <p:spPr bwMode="auto">
            <a:xfrm>
              <a:off x="2123" y="3168"/>
              <a:ext cx="337" cy="2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a:latin typeface="Arial" panose="020B0604020202020204" pitchFamily="34" charset="0"/>
                </a:rPr>
                <a:t>Write</a:t>
              </a:r>
            </a:p>
            <a:p>
              <a:r>
                <a:rPr lang="en-US" altLang="en-US" sz="971">
                  <a:latin typeface="Arial" panose="020B0604020202020204" pitchFamily="34" charset="0"/>
                </a:rPr>
                <a:t>data</a:t>
              </a:r>
            </a:p>
          </p:txBody>
        </p:sp>
        <p:sp>
          <p:nvSpPr>
            <p:cNvPr id="19542" name="Text Box 86"/>
            <p:cNvSpPr txBox="1">
              <a:spLocks noChangeArrowheads="1"/>
            </p:cNvSpPr>
            <p:nvPr/>
          </p:nvSpPr>
          <p:spPr bwMode="auto">
            <a:xfrm>
              <a:off x="2685" y="2720"/>
              <a:ext cx="377" cy="2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pPr algn="r"/>
              <a:r>
                <a:rPr lang="en-US" altLang="en-US" sz="971">
                  <a:solidFill>
                    <a:srgbClr val="FF00FF"/>
                  </a:solidFill>
                  <a:latin typeface="Arial" panose="020B0604020202020204" pitchFamily="34" charset="0"/>
                </a:rPr>
                <a:t>Read</a:t>
              </a:r>
            </a:p>
            <a:p>
              <a:pPr algn="r"/>
              <a:r>
                <a:rPr lang="en-US" altLang="en-US" sz="971">
                  <a:solidFill>
                    <a:srgbClr val="FF00FF"/>
                  </a:solidFill>
                  <a:latin typeface="Arial" panose="020B0604020202020204" pitchFamily="34" charset="0"/>
                </a:rPr>
                <a:t>data 2</a:t>
              </a:r>
            </a:p>
          </p:txBody>
        </p:sp>
        <p:sp>
          <p:nvSpPr>
            <p:cNvPr id="19543" name="Text Box 87"/>
            <p:cNvSpPr txBox="1">
              <a:spLocks noChangeArrowheads="1"/>
            </p:cNvSpPr>
            <p:nvPr/>
          </p:nvSpPr>
          <p:spPr bwMode="auto">
            <a:xfrm>
              <a:off x="2696" y="2352"/>
              <a:ext cx="377" cy="2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pPr algn="r"/>
              <a:r>
                <a:rPr lang="en-US" altLang="en-US" sz="971">
                  <a:solidFill>
                    <a:srgbClr val="FF00FF"/>
                  </a:solidFill>
                  <a:latin typeface="Arial" panose="020B0604020202020204" pitchFamily="34" charset="0"/>
                </a:rPr>
                <a:t>Read</a:t>
              </a:r>
            </a:p>
            <a:p>
              <a:pPr algn="r"/>
              <a:r>
                <a:rPr lang="en-US" altLang="en-US" sz="971">
                  <a:solidFill>
                    <a:srgbClr val="FF00FF"/>
                  </a:solidFill>
                  <a:latin typeface="Arial" panose="020B0604020202020204" pitchFamily="34" charset="0"/>
                </a:rPr>
                <a:t>data 1</a:t>
              </a:r>
            </a:p>
          </p:txBody>
        </p:sp>
        <p:sp>
          <p:nvSpPr>
            <p:cNvPr id="19544" name="Text Box 88"/>
            <p:cNvSpPr txBox="1">
              <a:spLocks noChangeArrowheads="1"/>
            </p:cNvSpPr>
            <p:nvPr/>
          </p:nvSpPr>
          <p:spPr bwMode="auto">
            <a:xfrm>
              <a:off x="2534" y="3101"/>
              <a:ext cx="534" cy="1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b="1">
                  <a:solidFill>
                    <a:srgbClr val="FF00FF"/>
                  </a:solidFill>
                  <a:latin typeface="Arial" panose="020B0604020202020204" pitchFamily="34" charset="0"/>
                </a:rPr>
                <a:t>Registers</a:t>
              </a:r>
            </a:p>
          </p:txBody>
        </p:sp>
        <p:sp>
          <p:nvSpPr>
            <p:cNvPr id="19545" name="Rectangle 89"/>
            <p:cNvSpPr>
              <a:spLocks noChangeArrowheads="1"/>
            </p:cNvSpPr>
            <p:nvPr/>
          </p:nvSpPr>
          <p:spPr bwMode="auto">
            <a:xfrm>
              <a:off x="2123" y="2352"/>
              <a:ext cx="939" cy="1088"/>
            </a:xfrm>
            <a:prstGeom prst="rect">
              <a:avLst/>
            </a:prstGeom>
            <a:noFill/>
            <a:ln w="9525">
              <a:solidFill>
                <a:srgbClr val="FF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9546" name="Line 90"/>
            <p:cNvSpPr>
              <a:spLocks noChangeShapeType="1"/>
            </p:cNvSpPr>
            <p:nvPr/>
          </p:nvSpPr>
          <p:spPr bwMode="auto">
            <a:xfrm>
              <a:off x="2587" y="2230"/>
              <a:ext cx="0" cy="109"/>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9547" name="Text Box 91"/>
            <p:cNvSpPr txBox="1">
              <a:spLocks noChangeArrowheads="1"/>
            </p:cNvSpPr>
            <p:nvPr/>
          </p:nvSpPr>
          <p:spPr bwMode="auto">
            <a:xfrm>
              <a:off x="2376" y="2067"/>
              <a:ext cx="499" cy="1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a:solidFill>
                    <a:srgbClr val="0000FF"/>
                  </a:solidFill>
                  <a:latin typeface="Arial" panose="020B0604020202020204" pitchFamily="34" charset="0"/>
                </a:rPr>
                <a:t>RegWrite</a:t>
              </a:r>
            </a:p>
          </p:txBody>
        </p:sp>
        <p:sp>
          <p:nvSpPr>
            <p:cNvPr id="19548" name="Line 92"/>
            <p:cNvSpPr>
              <a:spLocks noChangeShapeType="1"/>
            </p:cNvSpPr>
            <p:nvPr/>
          </p:nvSpPr>
          <p:spPr bwMode="auto">
            <a:xfrm>
              <a:off x="3590" y="3046"/>
              <a:ext cx="159" cy="0"/>
            </a:xfrm>
            <a:prstGeom prst="line">
              <a:avLst/>
            </a:prstGeom>
            <a:noFill/>
            <a:ln w="28575">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9549" name="Line 93"/>
            <p:cNvSpPr>
              <a:spLocks noChangeShapeType="1"/>
            </p:cNvSpPr>
            <p:nvPr/>
          </p:nvSpPr>
          <p:spPr bwMode="auto">
            <a:xfrm flipV="1">
              <a:off x="1542" y="2730"/>
              <a:ext cx="0" cy="16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9550" name="AutoShape 94"/>
            <p:cNvSpPr>
              <a:spLocks noChangeArrowheads="1"/>
            </p:cNvSpPr>
            <p:nvPr/>
          </p:nvSpPr>
          <p:spPr bwMode="auto">
            <a:xfrm>
              <a:off x="1524" y="2704"/>
              <a:ext cx="52" cy="55"/>
            </a:xfrm>
            <a:prstGeom prst="octagon">
              <a:avLst>
                <a:gd name="adj" fmla="val 29287"/>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9551" name="Line 95"/>
            <p:cNvSpPr>
              <a:spLocks noChangeShapeType="1"/>
            </p:cNvSpPr>
            <p:nvPr/>
          </p:nvSpPr>
          <p:spPr bwMode="auto">
            <a:xfrm>
              <a:off x="1542" y="2893"/>
              <a:ext cx="159"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grpSp>
      <p:sp>
        <p:nvSpPr>
          <p:cNvPr id="19552" name="AutoShape 96"/>
          <p:cNvSpPr>
            <a:spLocks/>
          </p:cNvSpPr>
          <p:nvPr/>
        </p:nvSpPr>
        <p:spPr bwMode="auto">
          <a:xfrm rot="5400000">
            <a:off x="4606411" y="2134581"/>
            <a:ext cx="152680" cy="2588559"/>
          </a:xfrm>
          <a:prstGeom prst="leftBrace">
            <a:avLst>
              <a:gd name="adj1" fmla="val 141285"/>
              <a:gd name="adj2" fmla="val 50000"/>
            </a:avLst>
          </a:prstGeom>
          <a:noFill/>
          <a:ln w="25400">
            <a:solidFill>
              <a:srgbClr val="FF00FF"/>
            </a:solidFill>
            <a:round/>
            <a:headEnd/>
            <a:tailEnd/>
          </a:ln>
          <a:effectLst/>
          <a:extLst>
            <a:ext uri="{909E8E84-426E-40DD-AFC4-6F175D3DCCD1}">
              <a14:hiddenFill xmlns:a14="http://schemas.microsoft.com/office/drawing/2010/main">
                <a:gradFill rotWithShape="0">
                  <a:gsLst>
                    <a:gs pos="0">
                      <a:schemeClr val="accent2">
                        <a:gamma/>
                        <a:tint val="33725"/>
                        <a:invGamma/>
                      </a:schemeClr>
                    </a:gs>
                    <a:gs pos="100000">
                      <a:schemeClr val="accent2"/>
                    </a:gs>
                  </a:gsLst>
                  <a:lin ang="5400000" scaled="1"/>
                </a:gradFill>
              </a14:hiddenFill>
            </a:ext>
            <a:ext uri="{AF507438-7753-43E0-B8FC-AC1667EBCBE1}">
              <a14:hiddenEffects xmlns:a14="http://schemas.microsoft.com/office/drawing/2010/main">
                <a:effectLst>
                  <a:outerShdw dist="63500" dir="8587806" algn="ctr" rotWithShape="0">
                    <a:schemeClr val="bg2"/>
                  </a:outerShdw>
                </a:effectLst>
              </a14:hiddenEffects>
            </a:ext>
          </a:extLst>
        </p:spPr>
        <p:txBody>
          <a:bodyPr wrap="none" anchor="ctr"/>
          <a:lstStyle/>
          <a:p>
            <a:endParaRPr lang="en-IE" sz="1588"/>
          </a:p>
        </p:txBody>
      </p:sp>
      <p:sp>
        <p:nvSpPr>
          <p:cNvPr id="19553" name="AutoShape 97"/>
          <p:cNvSpPr>
            <a:spLocks/>
          </p:cNvSpPr>
          <p:nvPr/>
        </p:nvSpPr>
        <p:spPr bwMode="auto">
          <a:xfrm rot="5400000">
            <a:off x="2647483" y="2837049"/>
            <a:ext cx="152680" cy="1183622"/>
          </a:xfrm>
          <a:prstGeom prst="leftBrace">
            <a:avLst>
              <a:gd name="adj1" fmla="val 64603"/>
              <a:gd name="adj2" fmla="val 50000"/>
            </a:avLst>
          </a:prstGeom>
          <a:noFill/>
          <a:ln w="25400">
            <a:solidFill>
              <a:srgbClr val="009900"/>
            </a:solidFill>
            <a:round/>
            <a:headEnd/>
            <a:tailEnd/>
          </a:ln>
          <a:effectLst/>
          <a:extLst>
            <a:ext uri="{909E8E84-426E-40DD-AFC4-6F175D3DCCD1}">
              <a14:hiddenFill xmlns:a14="http://schemas.microsoft.com/office/drawing/2010/main">
                <a:gradFill rotWithShape="0">
                  <a:gsLst>
                    <a:gs pos="0">
                      <a:schemeClr val="accent2">
                        <a:gamma/>
                        <a:tint val="33725"/>
                        <a:invGamma/>
                      </a:schemeClr>
                    </a:gs>
                    <a:gs pos="100000">
                      <a:schemeClr val="accent2"/>
                    </a:gs>
                  </a:gsLst>
                  <a:lin ang="5400000" scaled="1"/>
                </a:gradFill>
              </a14:hiddenFill>
            </a:ext>
            <a:ext uri="{AF507438-7753-43E0-B8FC-AC1667EBCBE1}">
              <a14:hiddenEffects xmlns:a14="http://schemas.microsoft.com/office/drawing/2010/main">
                <a:effectLst>
                  <a:outerShdw dist="63500" dir="8587806" algn="ctr" rotWithShape="0">
                    <a:schemeClr val="bg2"/>
                  </a:outerShdw>
                </a:effectLst>
              </a14:hiddenEffects>
            </a:ext>
          </a:extLst>
        </p:spPr>
        <p:txBody>
          <a:bodyPr wrap="none" anchor="ctr"/>
          <a:lstStyle/>
          <a:p>
            <a:endParaRPr lang="en-IE" sz="1588"/>
          </a:p>
        </p:txBody>
      </p:sp>
      <p:sp>
        <p:nvSpPr>
          <p:cNvPr id="19554" name="Text Box 98"/>
          <p:cNvSpPr txBox="1">
            <a:spLocks noChangeArrowheads="1"/>
          </p:cNvSpPr>
          <p:nvPr/>
        </p:nvSpPr>
        <p:spPr bwMode="auto">
          <a:xfrm>
            <a:off x="3960447" y="2973823"/>
            <a:ext cx="1366167" cy="362387"/>
          </a:xfrm>
          <a:prstGeom prst="rect">
            <a:avLst/>
          </a:prstGeom>
          <a:noFill/>
          <a:ln>
            <a:noFill/>
          </a:ln>
          <a:effectLst/>
          <a:extLst>
            <a:ext uri="{909E8E84-426E-40DD-AFC4-6F175D3DCCD1}">
              <a14:hiddenFill xmlns:a14="http://schemas.microsoft.com/office/drawing/2010/main">
                <a:gradFill rotWithShape="0">
                  <a:gsLst>
                    <a:gs pos="0">
                      <a:schemeClr val="accent2">
                        <a:gamma/>
                        <a:tint val="33725"/>
                        <a:invGamma/>
                      </a:schemeClr>
                    </a:gs>
                    <a:gs pos="100000">
                      <a:schemeClr val="accent2"/>
                    </a:gs>
                  </a:gsLst>
                  <a:lin ang="5400000" scaled="1"/>
                </a:gra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63500" dir="8587806" algn="ctr" rotWithShape="0">
                    <a:schemeClr val="bg2"/>
                  </a:outerShdw>
                </a:effectLst>
              </a14:hiddenEffects>
            </a:ext>
          </a:extLst>
        </p:spPr>
        <p:txBody>
          <a:bodyPr wrap="none" lIns="89896" tIns="44948" rIns="89896" bIns="44948" anchor="ctr">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1765">
                <a:solidFill>
                  <a:srgbClr val="FF00FF"/>
                </a:solidFill>
                <a:latin typeface="Trebuchet MS" panose="020B0603020202020204" pitchFamily="34" charset="0"/>
              </a:rPr>
              <a:t>Decode 2nd</a:t>
            </a:r>
          </a:p>
        </p:txBody>
      </p:sp>
      <p:sp>
        <p:nvSpPr>
          <p:cNvPr id="19555" name="Text Box 99"/>
          <p:cNvSpPr txBox="1">
            <a:spLocks noChangeArrowheads="1"/>
          </p:cNvSpPr>
          <p:nvPr/>
        </p:nvSpPr>
        <p:spPr bwMode="auto">
          <a:xfrm>
            <a:off x="2091391" y="2961217"/>
            <a:ext cx="1210235" cy="362387"/>
          </a:xfrm>
          <a:prstGeom prst="rect">
            <a:avLst/>
          </a:prstGeom>
          <a:noFill/>
          <a:ln>
            <a:noFill/>
          </a:ln>
          <a:effectLst/>
          <a:extLst>
            <a:ext uri="{909E8E84-426E-40DD-AFC4-6F175D3DCCD1}">
              <a14:hiddenFill xmlns:a14="http://schemas.microsoft.com/office/drawing/2010/main">
                <a:gradFill rotWithShape="0">
                  <a:gsLst>
                    <a:gs pos="0">
                      <a:schemeClr val="accent2">
                        <a:gamma/>
                        <a:tint val="33725"/>
                        <a:invGamma/>
                      </a:schemeClr>
                    </a:gs>
                    <a:gs pos="100000">
                      <a:schemeClr val="accent2"/>
                    </a:gs>
                  </a:gsLst>
                  <a:lin ang="5400000" scaled="1"/>
                </a:gra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63500" dir="8587806" algn="ctr" rotWithShape="0">
                    <a:schemeClr val="bg2"/>
                  </a:outerShdw>
                </a:effectLst>
              </a14:hiddenEffects>
            </a:ext>
          </a:extLst>
        </p:spPr>
        <p:txBody>
          <a:bodyPr lIns="89896" tIns="44948" rIns="89896" bIns="44948" anchor="ctr">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1765">
                <a:solidFill>
                  <a:srgbClr val="009900"/>
                </a:solidFill>
                <a:latin typeface="Trebuchet MS" panose="020B0603020202020204" pitchFamily="34" charset="0"/>
              </a:rPr>
              <a:t>Fetch 3rd</a:t>
            </a:r>
          </a:p>
        </p:txBody>
      </p:sp>
      <p:sp>
        <p:nvSpPr>
          <p:cNvPr id="19556" name="AutoShape 100"/>
          <p:cNvSpPr>
            <a:spLocks/>
          </p:cNvSpPr>
          <p:nvPr/>
        </p:nvSpPr>
        <p:spPr bwMode="auto">
          <a:xfrm rot="5400000">
            <a:off x="6788757" y="2615033"/>
            <a:ext cx="152680" cy="1627654"/>
          </a:xfrm>
          <a:prstGeom prst="leftBrace">
            <a:avLst>
              <a:gd name="adj1" fmla="val 88838"/>
              <a:gd name="adj2" fmla="val 50000"/>
            </a:avLst>
          </a:prstGeom>
          <a:noFill/>
          <a:ln w="25400">
            <a:solidFill>
              <a:srgbClr val="FF3300"/>
            </a:solidFill>
            <a:round/>
            <a:headEnd/>
            <a:tailEnd/>
          </a:ln>
          <a:effectLst/>
          <a:extLst>
            <a:ext uri="{909E8E84-426E-40DD-AFC4-6F175D3DCCD1}">
              <a14:hiddenFill xmlns:a14="http://schemas.microsoft.com/office/drawing/2010/main">
                <a:gradFill rotWithShape="0">
                  <a:gsLst>
                    <a:gs pos="0">
                      <a:schemeClr val="accent2">
                        <a:gamma/>
                        <a:tint val="33725"/>
                        <a:invGamma/>
                      </a:schemeClr>
                    </a:gs>
                    <a:gs pos="100000">
                      <a:schemeClr val="accent2"/>
                    </a:gs>
                  </a:gsLst>
                  <a:lin ang="5400000" scaled="1"/>
                </a:gradFill>
              </a14:hiddenFill>
            </a:ext>
            <a:ext uri="{AF507438-7753-43E0-B8FC-AC1667EBCBE1}">
              <a14:hiddenEffects xmlns:a14="http://schemas.microsoft.com/office/drawing/2010/main">
                <a:effectLst>
                  <a:outerShdw dist="63500" dir="8587806" algn="ctr" rotWithShape="0">
                    <a:schemeClr val="bg2"/>
                  </a:outerShdw>
                </a:effectLst>
              </a14:hiddenEffects>
            </a:ext>
          </a:extLst>
        </p:spPr>
        <p:txBody>
          <a:bodyPr wrap="none" anchor="ctr"/>
          <a:lstStyle/>
          <a:p>
            <a:endParaRPr lang="en-IE" sz="1588"/>
          </a:p>
        </p:txBody>
      </p:sp>
      <p:sp>
        <p:nvSpPr>
          <p:cNvPr id="19557" name="Text Box 101"/>
          <p:cNvSpPr txBox="1">
            <a:spLocks noChangeArrowheads="1"/>
          </p:cNvSpPr>
          <p:nvPr/>
        </p:nvSpPr>
        <p:spPr bwMode="auto">
          <a:xfrm>
            <a:off x="6183919" y="2961217"/>
            <a:ext cx="1358153" cy="362387"/>
          </a:xfrm>
          <a:prstGeom prst="rect">
            <a:avLst/>
          </a:prstGeom>
          <a:noFill/>
          <a:ln>
            <a:noFill/>
          </a:ln>
          <a:effectLst/>
          <a:extLst>
            <a:ext uri="{909E8E84-426E-40DD-AFC4-6F175D3DCCD1}">
              <a14:hiddenFill xmlns:a14="http://schemas.microsoft.com/office/drawing/2010/main">
                <a:gradFill rotWithShape="0">
                  <a:gsLst>
                    <a:gs pos="0">
                      <a:schemeClr val="accent2">
                        <a:gamma/>
                        <a:tint val="33725"/>
                        <a:invGamma/>
                      </a:schemeClr>
                    </a:gs>
                    <a:gs pos="100000">
                      <a:schemeClr val="accent2"/>
                    </a:gs>
                  </a:gsLst>
                  <a:lin ang="5400000" scaled="1"/>
                </a:gra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63500" dir="8587806" algn="ctr" rotWithShape="0">
                    <a:schemeClr val="bg2"/>
                  </a:outerShdw>
                </a:effectLst>
              </a14:hiddenEffects>
            </a:ext>
          </a:extLst>
        </p:spPr>
        <p:txBody>
          <a:bodyPr wrap="none" lIns="89896" tIns="44948" rIns="89896" bIns="44948" anchor="ctr">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1765">
                <a:solidFill>
                  <a:srgbClr val="FF3300"/>
                </a:solidFill>
                <a:latin typeface="Trebuchet MS" panose="020B0603020202020204" pitchFamily="34" charset="0"/>
              </a:rPr>
              <a:t>Execute 1st</a:t>
            </a:r>
          </a:p>
        </p:txBody>
      </p:sp>
    </p:spTree>
    <p:extLst>
      <p:ext uri="{BB962C8B-B14F-4D97-AF65-F5344CB8AC3E}">
        <p14:creationId xmlns:p14="http://schemas.microsoft.com/office/powerpoint/2010/main" val="171575239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5"/>
          <p:cNvSpPr>
            <a:spLocks noGrp="1"/>
          </p:cNvSpPr>
          <p:nvPr>
            <p:ph type="sldNum" sz="quarter" idx="12"/>
          </p:nvPr>
        </p:nvSpPr>
        <p:spPr/>
        <p:txBody>
          <a:bodyPr/>
          <a:lstStyle/>
          <a:p>
            <a:fld id="{2824635C-FDEB-4E6F-BD42-7DE3D74F0C85}" type="slidenum">
              <a:rPr lang="en-US" altLang="en-US"/>
              <a:pPr/>
              <a:t>34</a:t>
            </a:fld>
            <a:endParaRPr lang="en-US" altLang="en-US"/>
          </a:p>
        </p:txBody>
      </p:sp>
      <p:sp>
        <p:nvSpPr>
          <p:cNvPr id="20482" name="Rectangle 2"/>
          <p:cNvSpPr>
            <a:spLocks noGrp="1" noChangeArrowheads="1"/>
          </p:cNvSpPr>
          <p:nvPr>
            <p:ph type="title"/>
          </p:nvPr>
        </p:nvSpPr>
        <p:spPr/>
        <p:txBody>
          <a:bodyPr/>
          <a:lstStyle/>
          <a:p>
            <a:pPr defTabSz="806867"/>
            <a:r>
              <a:rPr lang="en-US" altLang="en-US"/>
              <a:t>Making Pipelining Work</a:t>
            </a:r>
          </a:p>
        </p:txBody>
      </p:sp>
      <p:sp>
        <p:nvSpPr>
          <p:cNvPr id="20483" name="Rectangle 3"/>
          <p:cNvSpPr>
            <a:spLocks noGrp="1" noChangeArrowheads="1"/>
          </p:cNvSpPr>
          <p:nvPr>
            <p:ph type="body" idx="1"/>
          </p:nvPr>
        </p:nvSpPr>
        <p:spPr/>
        <p:txBody>
          <a:bodyPr/>
          <a:lstStyle/>
          <a:p>
            <a:pPr marL="302575" indent="-302575" defTabSz="806867"/>
            <a:r>
              <a:rPr lang="en-US" altLang="en-US"/>
              <a:t>We’ll make our pipeline 5 stages long, to handle load instructions as they were handled in the multi-cycle implementation</a:t>
            </a:r>
          </a:p>
          <a:p>
            <a:pPr marL="655579" lvl="1" indent="-252146" defTabSz="806867"/>
            <a:r>
              <a:rPr lang="en-US" altLang="en-US"/>
              <a:t>Stages are: IF, ID, EX, MEM, and WB</a:t>
            </a:r>
          </a:p>
          <a:p>
            <a:pPr marL="302575" indent="-302575" defTabSz="806867"/>
            <a:r>
              <a:rPr lang="en-US" altLang="en-US"/>
              <a:t>We want to support executing 5 instructions simultaneously: one in each stage.</a:t>
            </a:r>
          </a:p>
          <a:p>
            <a:pPr marL="655579" lvl="1" indent="-252146" defTabSz="806867"/>
            <a:endParaRPr lang="en-US" altLang="en-US"/>
          </a:p>
        </p:txBody>
      </p:sp>
    </p:spTree>
    <p:extLst>
      <p:ext uri="{BB962C8B-B14F-4D97-AF65-F5344CB8AC3E}">
        <p14:creationId xmlns:p14="http://schemas.microsoft.com/office/powerpoint/2010/main" val="406708406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Slide Number Placeholder 5"/>
          <p:cNvSpPr>
            <a:spLocks noGrp="1"/>
          </p:cNvSpPr>
          <p:nvPr>
            <p:ph type="sldNum" sz="quarter" idx="12"/>
          </p:nvPr>
        </p:nvSpPr>
        <p:spPr/>
        <p:txBody>
          <a:bodyPr/>
          <a:lstStyle/>
          <a:p>
            <a:fld id="{98F79856-8B66-4ADE-99DF-ABE97D7D303E}" type="slidenum">
              <a:rPr lang="en-US" altLang="en-US"/>
              <a:pPr/>
              <a:t>35</a:t>
            </a:fld>
            <a:endParaRPr lang="en-US" altLang="en-US"/>
          </a:p>
        </p:txBody>
      </p:sp>
      <p:sp>
        <p:nvSpPr>
          <p:cNvPr id="62466" name="Rectangle 2"/>
          <p:cNvSpPr>
            <a:spLocks noGrp="1" noChangeArrowheads="1"/>
          </p:cNvSpPr>
          <p:nvPr>
            <p:ph type="title"/>
          </p:nvPr>
        </p:nvSpPr>
        <p:spPr/>
        <p:txBody>
          <a:bodyPr/>
          <a:lstStyle/>
          <a:p>
            <a:pPr defTabSz="806867"/>
            <a:r>
              <a:rPr lang="en-US" altLang="en-US"/>
              <a:t>Break datapath into 5 stages</a:t>
            </a:r>
          </a:p>
        </p:txBody>
      </p:sp>
      <p:sp>
        <p:nvSpPr>
          <p:cNvPr id="62467" name="Rectangle 3"/>
          <p:cNvSpPr>
            <a:spLocks noGrp="1" noChangeArrowheads="1"/>
          </p:cNvSpPr>
          <p:nvPr>
            <p:ph type="body" idx="1"/>
          </p:nvPr>
        </p:nvSpPr>
        <p:spPr>
          <a:xfrm>
            <a:off x="609441" y="1600201"/>
            <a:ext cx="10969943" cy="1229377"/>
          </a:xfrm>
        </p:spPr>
        <p:txBody>
          <a:bodyPr>
            <a:normAutofit fontScale="85000" lnSpcReduction="20000"/>
          </a:bodyPr>
          <a:lstStyle/>
          <a:p>
            <a:pPr marL="302575" indent="-302575" defTabSz="806867"/>
            <a:r>
              <a:rPr lang="en-US" altLang="en-US" dirty="0"/>
              <a:t>Each stage has its own functional units.</a:t>
            </a:r>
          </a:p>
          <a:p>
            <a:pPr marL="302575" indent="-302575" defTabSz="806867"/>
            <a:r>
              <a:rPr lang="en-US" altLang="en-US" dirty="0"/>
              <a:t>Each stage can execute in 2ns</a:t>
            </a:r>
          </a:p>
          <a:p>
            <a:pPr marL="655579" lvl="1" indent="-252146" defTabSz="806867"/>
            <a:r>
              <a:rPr lang="en-US" altLang="en-US" dirty="0"/>
              <a:t>Just like the multi-cycle implementation</a:t>
            </a:r>
          </a:p>
        </p:txBody>
      </p:sp>
      <p:grpSp>
        <p:nvGrpSpPr>
          <p:cNvPr id="2" name="Group 1"/>
          <p:cNvGrpSpPr/>
          <p:nvPr/>
        </p:nvGrpSpPr>
        <p:grpSpPr>
          <a:xfrm>
            <a:off x="1653750" y="2815210"/>
            <a:ext cx="8044551" cy="3906266"/>
            <a:chOff x="2086909" y="2347135"/>
            <a:chExt cx="8044551" cy="3906266"/>
          </a:xfrm>
        </p:grpSpPr>
        <p:sp>
          <p:nvSpPr>
            <p:cNvPr id="62469" name="Line 5"/>
            <p:cNvSpPr>
              <a:spLocks noChangeShapeType="1"/>
            </p:cNvSpPr>
            <p:nvPr/>
          </p:nvSpPr>
          <p:spPr bwMode="auto">
            <a:xfrm>
              <a:off x="6269504" y="4567798"/>
              <a:ext cx="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62470" name="Line 6"/>
            <p:cNvSpPr>
              <a:spLocks noChangeShapeType="1"/>
            </p:cNvSpPr>
            <p:nvPr/>
          </p:nvSpPr>
          <p:spPr bwMode="auto">
            <a:xfrm>
              <a:off x="3458228" y="3805799"/>
              <a:ext cx="0" cy="1599640"/>
            </a:xfrm>
            <a:prstGeom prst="line">
              <a:avLst/>
            </a:prstGeom>
            <a:noFill/>
            <a:ln w="9525">
              <a:solidFill>
                <a:srgbClr val="FF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62471" name="Text Box 7"/>
            <p:cNvSpPr txBox="1">
              <a:spLocks noChangeArrowheads="1"/>
            </p:cNvSpPr>
            <p:nvPr/>
          </p:nvSpPr>
          <p:spPr bwMode="auto">
            <a:xfrm>
              <a:off x="2127530" y="3196478"/>
              <a:ext cx="623977" cy="3895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a:solidFill>
                    <a:srgbClr val="009900"/>
                  </a:solidFill>
                  <a:latin typeface="Arial" panose="020B0604020202020204" pitchFamily="34" charset="0"/>
                </a:rPr>
                <a:t>Read</a:t>
              </a:r>
            </a:p>
            <a:p>
              <a:r>
                <a:rPr lang="en-US" altLang="en-US" sz="971">
                  <a:solidFill>
                    <a:srgbClr val="009900"/>
                  </a:solidFill>
                  <a:latin typeface="Arial" panose="020B0604020202020204" pitchFamily="34" charset="0"/>
                </a:rPr>
                <a:t>address</a:t>
              </a:r>
            </a:p>
          </p:txBody>
        </p:sp>
        <p:sp>
          <p:nvSpPr>
            <p:cNvPr id="62472" name="Text Box 8"/>
            <p:cNvSpPr txBox="1">
              <a:spLocks noChangeArrowheads="1"/>
            </p:cNvSpPr>
            <p:nvPr/>
          </p:nvSpPr>
          <p:spPr bwMode="auto">
            <a:xfrm>
              <a:off x="2345086" y="3730159"/>
              <a:ext cx="822750" cy="3895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971" b="1">
                  <a:solidFill>
                    <a:srgbClr val="009900"/>
                  </a:solidFill>
                  <a:latin typeface="Arial" panose="020B0604020202020204" pitchFamily="34" charset="0"/>
                </a:rPr>
                <a:t>Instruction</a:t>
              </a:r>
            </a:p>
            <a:p>
              <a:pPr algn="ctr"/>
              <a:r>
                <a:rPr lang="en-US" altLang="en-US" sz="971" b="1">
                  <a:solidFill>
                    <a:srgbClr val="009900"/>
                  </a:solidFill>
                  <a:latin typeface="Arial" panose="020B0604020202020204" pitchFamily="34" charset="0"/>
                </a:rPr>
                <a:t>memory</a:t>
              </a:r>
            </a:p>
          </p:txBody>
        </p:sp>
        <p:sp>
          <p:nvSpPr>
            <p:cNvPr id="62473" name="Text Box 9"/>
            <p:cNvSpPr txBox="1">
              <a:spLocks noChangeArrowheads="1"/>
            </p:cNvSpPr>
            <p:nvPr/>
          </p:nvSpPr>
          <p:spPr bwMode="auto">
            <a:xfrm>
              <a:off x="2558327" y="3196478"/>
              <a:ext cx="757026" cy="3895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pPr algn="r"/>
              <a:r>
                <a:rPr lang="en-US" altLang="en-US" sz="971">
                  <a:solidFill>
                    <a:srgbClr val="009900"/>
                  </a:solidFill>
                  <a:latin typeface="Arial" panose="020B0604020202020204" pitchFamily="34" charset="0"/>
                </a:rPr>
                <a:t>Instruction</a:t>
              </a:r>
            </a:p>
            <a:p>
              <a:pPr algn="r"/>
              <a:r>
                <a:rPr lang="en-US" altLang="en-US" sz="971">
                  <a:solidFill>
                    <a:srgbClr val="009900"/>
                  </a:solidFill>
                  <a:latin typeface="Arial" panose="020B0604020202020204" pitchFamily="34" charset="0"/>
                </a:rPr>
                <a:t>[31-0]</a:t>
              </a:r>
            </a:p>
          </p:txBody>
        </p:sp>
        <p:sp>
          <p:nvSpPr>
            <p:cNvPr id="62474" name="Rectangle 10"/>
            <p:cNvSpPr>
              <a:spLocks noChangeArrowheads="1"/>
            </p:cNvSpPr>
            <p:nvPr/>
          </p:nvSpPr>
          <p:spPr bwMode="auto">
            <a:xfrm>
              <a:off x="2127530" y="3196478"/>
              <a:ext cx="1183622" cy="1143000"/>
            </a:xfrm>
            <a:prstGeom prst="rect">
              <a:avLst/>
            </a:prstGeom>
            <a:noFill/>
            <a:ln w="9525">
              <a:solidFill>
                <a:srgbClr val="0099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62475" name="Line 11"/>
            <p:cNvSpPr>
              <a:spLocks noChangeShapeType="1"/>
            </p:cNvSpPr>
            <p:nvPr/>
          </p:nvSpPr>
          <p:spPr bwMode="auto">
            <a:xfrm>
              <a:off x="9227857" y="3653118"/>
              <a:ext cx="369794" cy="0"/>
            </a:xfrm>
            <a:prstGeom prst="line">
              <a:avLst/>
            </a:prstGeom>
            <a:noFill/>
            <a:ln w="28575">
              <a:solidFill>
                <a:srgbClr val="0019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62476" name="Line 12"/>
            <p:cNvSpPr>
              <a:spLocks noChangeShapeType="1"/>
            </p:cNvSpPr>
            <p:nvPr/>
          </p:nvSpPr>
          <p:spPr bwMode="auto">
            <a:xfrm>
              <a:off x="7674441" y="4034118"/>
              <a:ext cx="444034" cy="0"/>
            </a:xfrm>
            <a:prstGeom prst="line">
              <a:avLst/>
            </a:prstGeom>
            <a:noFill/>
            <a:ln w="28575">
              <a:solidFill>
                <a:srgbClr val="0019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62477" name="Line 13"/>
            <p:cNvSpPr>
              <a:spLocks noChangeShapeType="1"/>
            </p:cNvSpPr>
            <p:nvPr/>
          </p:nvSpPr>
          <p:spPr bwMode="auto">
            <a:xfrm>
              <a:off x="7821519" y="3653118"/>
              <a:ext cx="296956" cy="0"/>
            </a:xfrm>
            <a:prstGeom prst="line">
              <a:avLst/>
            </a:prstGeom>
            <a:noFill/>
            <a:ln w="28575">
              <a:solidFill>
                <a:srgbClr val="0019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62478" name="Line 14"/>
            <p:cNvSpPr>
              <a:spLocks noChangeShapeType="1"/>
            </p:cNvSpPr>
            <p:nvPr/>
          </p:nvSpPr>
          <p:spPr bwMode="auto">
            <a:xfrm>
              <a:off x="9374935" y="4262438"/>
              <a:ext cx="222717" cy="0"/>
            </a:xfrm>
            <a:prstGeom prst="line">
              <a:avLst/>
            </a:prstGeom>
            <a:noFill/>
            <a:ln w="28575">
              <a:solidFill>
                <a:srgbClr val="0019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62479" name="Line 15"/>
            <p:cNvSpPr>
              <a:spLocks noChangeShapeType="1"/>
            </p:cNvSpPr>
            <p:nvPr/>
          </p:nvSpPr>
          <p:spPr bwMode="auto">
            <a:xfrm>
              <a:off x="7821519" y="3653118"/>
              <a:ext cx="0" cy="1524000"/>
            </a:xfrm>
            <a:prstGeom prst="line">
              <a:avLst/>
            </a:prstGeom>
            <a:noFill/>
            <a:ln w="28575">
              <a:solidFill>
                <a:srgbClr val="0019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62480" name="Line 16"/>
            <p:cNvSpPr>
              <a:spLocks noChangeShapeType="1"/>
            </p:cNvSpPr>
            <p:nvPr/>
          </p:nvSpPr>
          <p:spPr bwMode="auto">
            <a:xfrm>
              <a:off x="7821520" y="5177118"/>
              <a:ext cx="1553415" cy="0"/>
            </a:xfrm>
            <a:prstGeom prst="line">
              <a:avLst/>
            </a:prstGeom>
            <a:noFill/>
            <a:ln w="28575">
              <a:solidFill>
                <a:srgbClr val="0019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62481" name="Line 17"/>
            <p:cNvSpPr>
              <a:spLocks noChangeShapeType="1"/>
            </p:cNvSpPr>
            <p:nvPr/>
          </p:nvSpPr>
          <p:spPr bwMode="auto">
            <a:xfrm flipV="1">
              <a:off x="9374934" y="4262438"/>
              <a:ext cx="0" cy="914680"/>
            </a:xfrm>
            <a:prstGeom prst="line">
              <a:avLst/>
            </a:prstGeom>
            <a:noFill/>
            <a:ln w="28575">
              <a:solidFill>
                <a:srgbClr val="0019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62482" name="AutoShape 18"/>
            <p:cNvSpPr>
              <a:spLocks noChangeArrowheads="1"/>
            </p:cNvSpPr>
            <p:nvPr/>
          </p:nvSpPr>
          <p:spPr bwMode="auto">
            <a:xfrm>
              <a:off x="7780898" y="3996299"/>
              <a:ext cx="74239" cy="75640"/>
            </a:xfrm>
            <a:prstGeom prst="octagon">
              <a:avLst>
                <a:gd name="adj" fmla="val 29287"/>
              </a:avLst>
            </a:prstGeom>
            <a:solidFill>
              <a:schemeClr val="tx1"/>
            </a:solidFill>
            <a:ln w="9525">
              <a:solidFill>
                <a:srgbClr val="0019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62483" name="Line 19"/>
            <p:cNvSpPr>
              <a:spLocks noChangeShapeType="1"/>
            </p:cNvSpPr>
            <p:nvPr/>
          </p:nvSpPr>
          <p:spPr bwMode="auto">
            <a:xfrm>
              <a:off x="9818968" y="3958478"/>
              <a:ext cx="221316" cy="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62484" name="Line 20"/>
            <p:cNvSpPr>
              <a:spLocks noChangeShapeType="1"/>
            </p:cNvSpPr>
            <p:nvPr/>
          </p:nvSpPr>
          <p:spPr bwMode="auto">
            <a:xfrm>
              <a:off x="10061294" y="3958478"/>
              <a:ext cx="0" cy="198064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62485" name="Line 21"/>
            <p:cNvSpPr>
              <a:spLocks noChangeShapeType="1"/>
            </p:cNvSpPr>
            <p:nvPr/>
          </p:nvSpPr>
          <p:spPr bwMode="auto">
            <a:xfrm flipH="1">
              <a:off x="4441544" y="5939118"/>
              <a:ext cx="5619750" cy="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62486" name="Line 22"/>
            <p:cNvSpPr>
              <a:spLocks noChangeShapeType="1"/>
            </p:cNvSpPr>
            <p:nvPr/>
          </p:nvSpPr>
          <p:spPr bwMode="auto">
            <a:xfrm flipV="1">
              <a:off x="4441544" y="4567798"/>
              <a:ext cx="0" cy="1371319"/>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62487" name="Line 23"/>
            <p:cNvSpPr>
              <a:spLocks noChangeShapeType="1"/>
            </p:cNvSpPr>
            <p:nvPr/>
          </p:nvSpPr>
          <p:spPr bwMode="auto">
            <a:xfrm>
              <a:off x="4441545" y="4567798"/>
              <a:ext cx="221316" cy="0"/>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62488" name="Text Box 24"/>
            <p:cNvSpPr txBox="1">
              <a:spLocks noChangeArrowheads="1"/>
            </p:cNvSpPr>
            <p:nvPr/>
          </p:nvSpPr>
          <p:spPr bwMode="auto">
            <a:xfrm>
              <a:off x="8118475" y="3500438"/>
              <a:ext cx="623977" cy="3895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19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a:solidFill>
                    <a:srgbClr val="0019FF"/>
                  </a:solidFill>
                  <a:latin typeface="Arial" panose="020B0604020202020204" pitchFamily="34" charset="0"/>
                </a:rPr>
                <a:t>Read</a:t>
              </a:r>
            </a:p>
            <a:p>
              <a:r>
                <a:rPr lang="en-US" altLang="en-US" sz="971">
                  <a:solidFill>
                    <a:srgbClr val="0019FF"/>
                  </a:solidFill>
                  <a:latin typeface="Arial" panose="020B0604020202020204" pitchFamily="34" charset="0"/>
                </a:rPr>
                <a:t>address</a:t>
              </a:r>
            </a:p>
          </p:txBody>
        </p:sp>
        <p:sp>
          <p:nvSpPr>
            <p:cNvPr id="62489" name="Text Box 25"/>
            <p:cNvSpPr txBox="1">
              <a:spLocks noChangeArrowheads="1"/>
            </p:cNvSpPr>
            <p:nvPr/>
          </p:nvSpPr>
          <p:spPr bwMode="auto">
            <a:xfrm>
              <a:off x="8118475" y="3881438"/>
              <a:ext cx="623977" cy="3895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19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a:solidFill>
                    <a:srgbClr val="0019FF"/>
                  </a:solidFill>
                  <a:latin typeface="Arial" panose="020B0604020202020204" pitchFamily="34" charset="0"/>
                </a:rPr>
                <a:t>Write</a:t>
              </a:r>
            </a:p>
            <a:p>
              <a:r>
                <a:rPr lang="en-US" altLang="en-US" sz="971">
                  <a:solidFill>
                    <a:srgbClr val="0019FF"/>
                  </a:solidFill>
                  <a:latin typeface="Arial" panose="020B0604020202020204" pitchFamily="34" charset="0"/>
                </a:rPr>
                <a:t>address</a:t>
              </a:r>
            </a:p>
          </p:txBody>
        </p:sp>
        <p:sp>
          <p:nvSpPr>
            <p:cNvPr id="62490" name="Text Box 26"/>
            <p:cNvSpPr txBox="1">
              <a:spLocks noChangeArrowheads="1"/>
            </p:cNvSpPr>
            <p:nvPr/>
          </p:nvSpPr>
          <p:spPr bwMode="auto">
            <a:xfrm>
              <a:off x="8118475" y="4262438"/>
              <a:ext cx="471692" cy="3895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19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a:solidFill>
                    <a:srgbClr val="0019FF"/>
                  </a:solidFill>
                  <a:latin typeface="Arial" panose="020B0604020202020204" pitchFamily="34" charset="0"/>
                </a:rPr>
                <a:t>Write</a:t>
              </a:r>
            </a:p>
            <a:p>
              <a:r>
                <a:rPr lang="en-US" altLang="en-US" sz="971">
                  <a:solidFill>
                    <a:srgbClr val="0019FF"/>
                  </a:solidFill>
                  <a:latin typeface="Arial" panose="020B0604020202020204" pitchFamily="34" charset="0"/>
                </a:rPr>
                <a:t>data</a:t>
              </a:r>
            </a:p>
          </p:txBody>
        </p:sp>
        <p:sp>
          <p:nvSpPr>
            <p:cNvPr id="62491" name="Text Box 27"/>
            <p:cNvSpPr txBox="1">
              <a:spLocks noChangeArrowheads="1"/>
            </p:cNvSpPr>
            <p:nvPr/>
          </p:nvSpPr>
          <p:spPr bwMode="auto">
            <a:xfrm>
              <a:off x="8558254" y="4186799"/>
              <a:ext cx="664052" cy="3895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19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971" b="1">
                  <a:solidFill>
                    <a:srgbClr val="0019FF"/>
                  </a:solidFill>
                  <a:latin typeface="Arial" panose="020B0604020202020204" pitchFamily="34" charset="0"/>
                </a:rPr>
                <a:t>Data</a:t>
              </a:r>
            </a:p>
            <a:p>
              <a:pPr algn="ctr"/>
              <a:r>
                <a:rPr lang="en-US" altLang="en-US" sz="971" b="1">
                  <a:solidFill>
                    <a:srgbClr val="0019FF"/>
                  </a:solidFill>
                  <a:latin typeface="Arial" panose="020B0604020202020204" pitchFamily="34" charset="0"/>
                </a:rPr>
                <a:t>memory</a:t>
              </a:r>
            </a:p>
          </p:txBody>
        </p:sp>
        <p:sp>
          <p:nvSpPr>
            <p:cNvPr id="62492" name="Text Box 28"/>
            <p:cNvSpPr txBox="1">
              <a:spLocks noChangeArrowheads="1"/>
            </p:cNvSpPr>
            <p:nvPr/>
          </p:nvSpPr>
          <p:spPr bwMode="auto">
            <a:xfrm>
              <a:off x="8776367" y="3500438"/>
              <a:ext cx="478104" cy="3895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19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pPr algn="r"/>
              <a:r>
                <a:rPr lang="en-US" altLang="en-US" sz="971">
                  <a:solidFill>
                    <a:srgbClr val="0019FF"/>
                  </a:solidFill>
                  <a:latin typeface="Arial" panose="020B0604020202020204" pitchFamily="34" charset="0"/>
                </a:rPr>
                <a:t>Read</a:t>
              </a:r>
            </a:p>
            <a:p>
              <a:pPr algn="r"/>
              <a:r>
                <a:rPr lang="en-US" altLang="en-US" sz="971">
                  <a:solidFill>
                    <a:srgbClr val="0019FF"/>
                  </a:solidFill>
                  <a:latin typeface="Arial" panose="020B0604020202020204" pitchFamily="34" charset="0"/>
                </a:rPr>
                <a:t>data</a:t>
              </a:r>
            </a:p>
          </p:txBody>
        </p:sp>
        <p:sp>
          <p:nvSpPr>
            <p:cNvPr id="62493" name="Rectangle 29"/>
            <p:cNvSpPr>
              <a:spLocks noChangeArrowheads="1"/>
            </p:cNvSpPr>
            <p:nvPr/>
          </p:nvSpPr>
          <p:spPr bwMode="auto">
            <a:xfrm>
              <a:off x="8118475" y="3500438"/>
              <a:ext cx="1109382" cy="1143000"/>
            </a:xfrm>
            <a:prstGeom prst="rect">
              <a:avLst/>
            </a:prstGeom>
            <a:noFill/>
            <a:ln w="9525">
              <a:solidFill>
                <a:srgbClr val="0019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62494" name="Line 30"/>
            <p:cNvSpPr>
              <a:spLocks noChangeShapeType="1"/>
            </p:cNvSpPr>
            <p:nvPr/>
          </p:nvSpPr>
          <p:spPr bwMode="auto">
            <a:xfrm>
              <a:off x="8635346" y="3349159"/>
              <a:ext cx="0" cy="151279"/>
            </a:xfrm>
            <a:prstGeom prst="line">
              <a:avLst/>
            </a:prstGeom>
            <a:noFill/>
            <a:ln w="9525">
              <a:solidFill>
                <a:srgbClr val="3333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62495" name="Text Box 31"/>
            <p:cNvSpPr txBox="1">
              <a:spLocks noChangeArrowheads="1"/>
            </p:cNvSpPr>
            <p:nvPr/>
          </p:nvSpPr>
          <p:spPr bwMode="auto">
            <a:xfrm>
              <a:off x="8265552" y="3119439"/>
              <a:ext cx="749011" cy="240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a:solidFill>
                    <a:srgbClr val="3333FF"/>
                  </a:solidFill>
                  <a:latin typeface="Arial" panose="020B0604020202020204" pitchFamily="34" charset="0"/>
                </a:rPr>
                <a:t>MemWrite</a:t>
              </a:r>
            </a:p>
          </p:txBody>
        </p:sp>
        <p:sp>
          <p:nvSpPr>
            <p:cNvPr id="62496" name="Line 32"/>
            <p:cNvSpPr>
              <a:spLocks noChangeShapeType="1"/>
            </p:cNvSpPr>
            <p:nvPr/>
          </p:nvSpPr>
          <p:spPr bwMode="auto">
            <a:xfrm>
              <a:off x="8635346" y="4643439"/>
              <a:ext cx="0" cy="197503"/>
            </a:xfrm>
            <a:prstGeom prst="line">
              <a:avLst/>
            </a:prstGeom>
            <a:noFill/>
            <a:ln w="9525">
              <a:solidFill>
                <a:srgbClr val="0019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62497" name="Text Box 33"/>
            <p:cNvSpPr txBox="1">
              <a:spLocks noChangeArrowheads="1"/>
            </p:cNvSpPr>
            <p:nvPr/>
          </p:nvSpPr>
          <p:spPr bwMode="auto">
            <a:xfrm>
              <a:off x="8265552" y="4796118"/>
              <a:ext cx="755423" cy="240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a:solidFill>
                    <a:srgbClr val="3333FF"/>
                  </a:solidFill>
                  <a:latin typeface="Arial" panose="020B0604020202020204" pitchFamily="34" charset="0"/>
                </a:rPr>
                <a:t>MemRead</a:t>
              </a:r>
            </a:p>
          </p:txBody>
        </p:sp>
        <p:sp>
          <p:nvSpPr>
            <p:cNvPr id="62498" name="Text Box 34"/>
            <p:cNvSpPr txBox="1">
              <a:spLocks noChangeArrowheads="1"/>
            </p:cNvSpPr>
            <p:nvPr/>
          </p:nvSpPr>
          <p:spPr bwMode="auto">
            <a:xfrm>
              <a:off x="9597652" y="3511644"/>
              <a:ext cx="285743" cy="8975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a:solidFill>
                    <a:srgbClr val="FF0000"/>
                  </a:solidFill>
                  <a:latin typeface="Arial" panose="020B0604020202020204" pitchFamily="34" charset="0"/>
                </a:rPr>
                <a:t>1</a:t>
              </a:r>
            </a:p>
            <a:p>
              <a:pPr>
                <a:spcBef>
                  <a:spcPct val="30000"/>
                </a:spcBef>
              </a:pPr>
              <a:r>
                <a:rPr lang="en-US" altLang="en-US" sz="971" b="1">
                  <a:solidFill>
                    <a:srgbClr val="FF0000"/>
                  </a:solidFill>
                  <a:latin typeface="Arial" panose="020B0604020202020204" pitchFamily="34" charset="0"/>
                </a:rPr>
                <a:t>M</a:t>
              </a:r>
            </a:p>
            <a:p>
              <a:pPr>
                <a:lnSpc>
                  <a:spcPct val="90000"/>
                </a:lnSpc>
              </a:pPr>
              <a:r>
                <a:rPr lang="en-US" altLang="en-US" sz="971" b="1">
                  <a:solidFill>
                    <a:srgbClr val="FF0000"/>
                  </a:solidFill>
                  <a:latin typeface="Arial" panose="020B0604020202020204" pitchFamily="34" charset="0"/>
                </a:rPr>
                <a:t>u</a:t>
              </a:r>
            </a:p>
            <a:p>
              <a:pPr>
                <a:lnSpc>
                  <a:spcPct val="90000"/>
                </a:lnSpc>
              </a:pPr>
              <a:r>
                <a:rPr lang="en-US" altLang="en-US" sz="971" b="1">
                  <a:solidFill>
                    <a:srgbClr val="FF0000"/>
                  </a:solidFill>
                  <a:latin typeface="Arial" panose="020B0604020202020204" pitchFamily="34" charset="0"/>
                </a:rPr>
                <a:t>x</a:t>
              </a:r>
            </a:p>
            <a:p>
              <a:pPr>
                <a:spcBef>
                  <a:spcPct val="30000"/>
                </a:spcBef>
              </a:pPr>
              <a:r>
                <a:rPr lang="en-US" altLang="en-US" sz="971">
                  <a:solidFill>
                    <a:srgbClr val="FF0000"/>
                  </a:solidFill>
                  <a:latin typeface="Arial" panose="020B0604020202020204" pitchFamily="34" charset="0"/>
                </a:rPr>
                <a:t>0</a:t>
              </a:r>
            </a:p>
          </p:txBody>
        </p:sp>
        <p:sp>
          <p:nvSpPr>
            <p:cNvPr id="62499" name="AutoShape 35"/>
            <p:cNvSpPr>
              <a:spLocks noChangeArrowheads="1"/>
            </p:cNvSpPr>
            <p:nvPr/>
          </p:nvSpPr>
          <p:spPr bwMode="auto">
            <a:xfrm>
              <a:off x="9607457" y="3500438"/>
              <a:ext cx="222717" cy="914680"/>
            </a:xfrm>
            <a:prstGeom prst="roundRect">
              <a:avLst>
                <a:gd name="adj" fmla="val 50000"/>
              </a:avLst>
            </a:prstGeom>
            <a:noFill/>
            <a:ln w="952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62500" name="Text Box 36"/>
            <p:cNvSpPr txBox="1">
              <a:spLocks noChangeArrowheads="1"/>
            </p:cNvSpPr>
            <p:nvPr/>
          </p:nvSpPr>
          <p:spPr bwMode="auto">
            <a:xfrm>
              <a:off x="9300696" y="3108233"/>
              <a:ext cx="830764" cy="240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a:solidFill>
                    <a:srgbClr val="3333FF"/>
                  </a:solidFill>
                  <a:latin typeface="Arial" panose="020B0604020202020204" pitchFamily="34" charset="0"/>
                </a:rPr>
                <a:t>MemToReg</a:t>
              </a:r>
            </a:p>
          </p:txBody>
        </p:sp>
        <p:sp>
          <p:nvSpPr>
            <p:cNvPr id="62501" name="Line 37"/>
            <p:cNvSpPr>
              <a:spLocks noChangeShapeType="1"/>
            </p:cNvSpPr>
            <p:nvPr/>
          </p:nvSpPr>
          <p:spPr bwMode="auto">
            <a:xfrm>
              <a:off x="9701306" y="3349159"/>
              <a:ext cx="0" cy="151279"/>
            </a:xfrm>
            <a:prstGeom prst="line">
              <a:avLst/>
            </a:prstGeom>
            <a:noFill/>
            <a:ln w="9525">
              <a:solidFill>
                <a:srgbClr val="3333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62502" name="Line 38"/>
            <p:cNvSpPr>
              <a:spLocks noChangeShapeType="1"/>
            </p:cNvSpPr>
            <p:nvPr/>
          </p:nvSpPr>
          <p:spPr bwMode="auto">
            <a:xfrm flipV="1">
              <a:off x="6121026" y="3958478"/>
              <a:ext cx="0" cy="1218640"/>
            </a:xfrm>
            <a:prstGeom prst="line">
              <a:avLst/>
            </a:prstGeom>
            <a:noFill/>
            <a:ln w="28575">
              <a:solidFill>
                <a:srgbClr val="0019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62503" name="Line 39"/>
            <p:cNvSpPr>
              <a:spLocks noChangeShapeType="1"/>
            </p:cNvSpPr>
            <p:nvPr/>
          </p:nvSpPr>
          <p:spPr bwMode="auto">
            <a:xfrm>
              <a:off x="5972549" y="3958478"/>
              <a:ext cx="518272"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62504" name="Line 40"/>
            <p:cNvSpPr>
              <a:spLocks noChangeShapeType="1"/>
            </p:cNvSpPr>
            <p:nvPr/>
          </p:nvSpPr>
          <p:spPr bwMode="auto">
            <a:xfrm flipV="1">
              <a:off x="7674441" y="4415118"/>
              <a:ext cx="0" cy="762000"/>
            </a:xfrm>
            <a:prstGeom prst="line">
              <a:avLst/>
            </a:prstGeom>
            <a:noFill/>
            <a:ln w="28575">
              <a:solidFill>
                <a:srgbClr val="0019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62505" name="Line 41"/>
            <p:cNvSpPr>
              <a:spLocks noChangeShapeType="1"/>
            </p:cNvSpPr>
            <p:nvPr/>
          </p:nvSpPr>
          <p:spPr bwMode="auto">
            <a:xfrm flipH="1">
              <a:off x="6121027" y="5177118"/>
              <a:ext cx="1553415" cy="0"/>
            </a:xfrm>
            <a:prstGeom prst="line">
              <a:avLst/>
            </a:prstGeom>
            <a:noFill/>
            <a:ln w="28575">
              <a:solidFill>
                <a:srgbClr val="0019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62506" name="Line 42"/>
            <p:cNvSpPr>
              <a:spLocks noChangeShapeType="1"/>
            </p:cNvSpPr>
            <p:nvPr/>
          </p:nvSpPr>
          <p:spPr bwMode="auto">
            <a:xfrm>
              <a:off x="7674441" y="4415118"/>
              <a:ext cx="444034" cy="0"/>
            </a:xfrm>
            <a:prstGeom prst="line">
              <a:avLst/>
            </a:prstGeom>
            <a:noFill/>
            <a:ln w="28575">
              <a:solidFill>
                <a:srgbClr val="0019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62507" name="AutoShape 43"/>
            <p:cNvSpPr>
              <a:spLocks noChangeArrowheads="1"/>
            </p:cNvSpPr>
            <p:nvPr/>
          </p:nvSpPr>
          <p:spPr bwMode="auto">
            <a:xfrm>
              <a:off x="6091611" y="3916456"/>
              <a:ext cx="74239" cy="77041"/>
            </a:xfrm>
            <a:prstGeom prst="octagon">
              <a:avLst>
                <a:gd name="adj" fmla="val 29287"/>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62508" name="Text Box 44"/>
            <p:cNvSpPr txBox="1">
              <a:spLocks noChangeArrowheads="1"/>
            </p:cNvSpPr>
            <p:nvPr/>
          </p:nvSpPr>
          <p:spPr bwMode="auto">
            <a:xfrm>
              <a:off x="5452480" y="5177118"/>
              <a:ext cx="580696" cy="3895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971" b="1">
                  <a:solidFill>
                    <a:srgbClr val="FF00FF"/>
                  </a:solidFill>
                  <a:latin typeface="Arial" panose="020B0604020202020204" pitchFamily="34" charset="0"/>
                </a:rPr>
                <a:t>Sign</a:t>
              </a:r>
            </a:p>
            <a:p>
              <a:pPr algn="ctr"/>
              <a:r>
                <a:rPr lang="en-US" altLang="en-US" sz="971" b="1">
                  <a:solidFill>
                    <a:srgbClr val="FF00FF"/>
                  </a:solidFill>
                  <a:latin typeface="Arial" panose="020B0604020202020204" pitchFamily="34" charset="0"/>
                </a:rPr>
                <a:t>extend</a:t>
              </a:r>
            </a:p>
          </p:txBody>
        </p:sp>
        <p:sp>
          <p:nvSpPr>
            <p:cNvPr id="62509" name="Oval 45"/>
            <p:cNvSpPr>
              <a:spLocks noChangeArrowheads="1"/>
            </p:cNvSpPr>
            <p:nvPr/>
          </p:nvSpPr>
          <p:spPr bwMode="auto">
            <a:xfrm>
              <a:off x="5515909" y="5024438"/>
              <a:ext cx="444033" cy="762000"/>
            </a:xfrm>
            <a:prstGeom prst="ellipse">
              <a:avLst/>
            </a:prstGeom>
            <a:noFill/>
            <a:ln w="9525">
              <a:solidFill>
                <a:srgbClr val="FF00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62510" name="Line 46"/>
            <p:cNvSpPr>
              <a:spLocks noChangeShapeType="1"/>
            </p:cNvSpPr>
            <p:nvPr/>
          </p:nvSpPr>
          <p:spPr bwMode="auto">
            <a:xfrm>
              <a:off x="5972548" y="3500438"/>
              <a:ext cx="962305" cy="0"/>
            </a:xfrm>
            <a:prstGeom prst="line">
              <a:avLst/>
            </a:prstGeom>
            <a:noFill/>
            <a:ln w="28575">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62511" name="Line 47"/>
            <p:cNvSpPr>
              <a:spLocks noChangeShapeType="1"/>
            </p:cNvSpPr>
            <p:nvPr/>
          </p:nvSpPr>
          <p:spPr bwMode="auto">
            <a:xfrm>
              <a:off x="6269505" y="4567798"/>
              <a:ext cx="221316" cy="0"/>
            </a:xfrm>
            <a:prstGeom prst="line">
              <a:avLst/>
            </a:prstGeom>
            <a:noFill/>
            <a:ln w="28575">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62512" name="Line 48"/>
            <p:cNvSpPr>
              <a:spLocks noChangeShapeType="1"/>
            </p:cNvSpPr>
            <p:nvPr/>
          </p:nvSpPr>
          <p:spPr bwMode="auto">
            <a:xfrm>
              <a:off x="6269504" y="4567799"/>
              <a:ext cx="0" cy="837640"/>
            </a:xfrm>
            <a:prstGeom prst="line">
              <a:avLst/>
            </a:prstGeom>
            <a:noFill/>
            <a:ln w="28575">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62513" name="Line 49"/>
            <p:cNvSpPr>
              <a:spLocks noChangeShapeType="1"/>
            </p:cNvSpPr>
            <p:nvPr/>
          </p:nvSpPr>
          <p:spPr bwMode="auto">
            <a:xfrm flipH="1">
              <a:off x="5972548" y="5405438"/>
              <a:ext cx="296956" cy="0"/>
            </a:xfrm>
            <a:prstGeom prst="line">
              <a:avLst/>
            </a:prstGeom>
            <a:noFill/>
            <a:ln w="28575">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62514" name="Text Box 50"/>
            <p:cNvSpPr txBox="1">
              <a:spLocks noChangeArrowheads="1"/>
            </p:cNvSpPr>
            <p:nvPr/>
          </p:nvSpPr>
          <p:spPr bwMode="auto">
            <a:xfrm>
              <a:off x="6490821" y="3817004"/>
              <a:ext cx="285743" cy="8975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a:solidFill>
                    <a:srgbClr val="FF3300"/>
                  </a:solidFill>
                  <a:latin typeface="Arial" panose="020B0604020202020204" pitchFamily="34" charset="0"/>
                </a:rPr>
                <a:t>0</a:t>
              </a:r>
            </a:p>
            <a:p>
              <a:pPr>
                <a:spcBef>
                  <a:spcPct val="30000"/>
                </a:spcBef>
              </a:pPr>
              <a:r>
                <a:rPr lang="en-US" altLang="en-US" sz="971" b="1">
                  <a:solidFill>
                    <a:srgbClr val="FF3300"/>
                  </a:solidFill>
                  <a:latin typeface="Arial" panose="020B0604020202020204" pitchFamily="34" charset="0"/>
                </a:rPr>
                <a:t>M</a:t>
              </a:r>
            </a:p>
            <a:p>
              <a:pPr>
                <a:lnSpc>
                  <a:spcPct val="90000"/>
                </a:lnSpc>
              </a:pPr>
              <a:r>
                <a:rPr lang="en-US" altLang="en-US" sz="971" b="1">
                  <a:solidFill>
                    <a:srgbClr val="FF3300"/>
                  </a:solidFill>
                  <a:latin typeface="Arial" panose="020B0604020202020204" pitchFamily="34" charset="0"/>
                </a:rPr>
                <a:t>u</a:t>
              </a:r>
            </a:p>
            <a:p>
              <a:pPr>
                <a:lnSpc>
                  <a:spcPct val="90000"/>
                </a:lnSpc>
              </a:pPr>
              <a:r>
                <a:rPr lang="en-US" altLang="en-US" sz="971" b="1">
                  <a:solidFill>
                    <a:srgbClr val="FF3300"/>
                  </a:solidFill>
                  <a:latin typeface="Arial" panose="020B0604020202020204" pitchFamily="34" charset="0"/>
                </a:rPr>
                <a:t>x</a:t>
              </a:r>
            </a:p>
            <a:p>
              <a:pPr>
                <a:spcBef>
                  <a:spcPct val="30000"/>
                </a:spcBef>
              </a:pPr>
              <a:r>
                <a:rPr lang="en-US" altLang="en-US" sz="971">
                  <a:solidFill>
                    <a:srgbClr val="FF3300"/>
                  </a:solidFill>
                  <a:latin typeface="Arial" panose="020B0604020202020204" pitchFamily="34" charset="0"/>
                </a:rPr>
                <a:t>1</a:t>
              </a:r>
            </a:p>
          </p:txBody>
        </p:sp>
        <p:sp>
          <p:nvSpPr>
            <p:cNvPr id="62515" name="AutoShape 51"/>
            <p:cNvSpPr>
              <a:spLocks noChangeArrowheads="1"/>
            </p:cNvSpPr>
            <p:nvPr/>
          </p:nvSpPr>
          <p:spPr bwMode="auto">
            <a:xfrm>
              <a:off x="6502027" y="3805799"/>
              <a:ext cx="221316" cy="914680"/>
            </a:xfrm>
            <a:prstGeom prst="roundRect">
              <a:avLst>
                <a:gd name="adj" fmla="val 50000"/>
              </a:avLst>
            </a:prstGeom>
            <a:noFill/>
            <a:ln w="9525">
              <a:solidFill>
                <a:srgbClr val="FF33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62516" name="Line 52"/>
            <p:cNvSpPr>
              <a:spLocks noChangeShapeType="1"/>
            </p:cNvSpPr>
            <p:nvPr/>
          </p:nvSpPr>
          <p:spPr bwMode="auto">
            <a:xfrm>
              <a:off x="6616887" y="4720478"/>
              <a:ext cx="0" cy="152681"/>
            </a:xfrm>
            <a:prstGeom prst="line">
              <a:avLst/>
            </a:prstGeom>
            <a:noFill/>
            <a:ln w="9525">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62517" name="Text Box 53"/>
            <p:cNvSpPr txBox="1">
              <a:spLocks noChangeArrowheads="1"/>
            </p:cNvSpPr>
            <p:nvPr/>
          </p:nvSpPr>
          <p:spPr bwMode="auto">
            <a:xfrm>
              <a:off x="6342343" y="4873159"/>
              <a:ext cx="611153" cy="240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a:solidFill>
                    <a:srgbClr val="FF3300"/>
                  </a:solidFill>
                  <a:latin typeface="Arial" panose="020B0604020202020204" pitchFamily="34" charset="0"/>
                </a:rPr>
                <a:t>ALUSrc</a:t>
              </a:r>
            </a:p>
          </p:txBody>
        </p:sp>
        <p:sp>
          <p:nvSpPr>
            <p:cNvPr id="62518" name="Line 54"/>
            <p:cNvSpPr>
              <a:spLocks noChangeShapeType="1"/>
            </p:cNvSpPr>
            <p:nvPr/>
          </p:nvSpPr>
          <p:spPr bwMode="auto">
            <a:xfrm>
              <a:off x="6934853" y="3272118"/>
              <a:ext cx="0" cy="458041"/>
            </a:xfrm>
            <a:prstGeom prst="line">
              <a:avLst/>
            </a:prstGeom>
            <a:noFill/>
            <a:ln w="9525">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63500" dir="8587806" algn="ctr" rotWithShape="0">
                      <a:schemeClr val="bg2"/>
                    </a:outerShdw>
                  </a:effectLst>
                </a14:hiddenEffects>
              </a:ext>
            </a:extLst>
          </p:spPr>
          <p:txBody>
            <a:bodyPr wrap="none" anchor="ctr"/>
            <a:lstStyle/>
            <a:p>
              <a:endParaRPr lang="en-IE" sz="1588"/>
            </a:p>
          </p:txBody>
        </p:sp>
        <p:sp>
          <p:nvSpPr>
            <p:cNvPr id="62519" name="Line 55"/>
            <p:cNvSpPr>
              <a:spLocks noChangeShapeType="1"/>
            </p:cNvSpPr>
            <p:nvPr/>
          </p:nvSpPr>
          <p:spPr bwMode="auto">
            <a:xfrm>
              <a:off x="6934853" y="4034118"/>
              <a:ext cx="0" cy="458041"/>
            </a:xfrm>
            <a:prstGeom prst="line">
              <a:avLst/>
            </a:prstGeom>
            <a:noFill/>
            <a:ln w="9525">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63500" dir="8587806" algn="ctr" rotWithShape="0">
                      <a:schemeClr val="bg2"/>
                    </a:outerShdw>
                  </a:effectLst>
                </a14:hiddenEffects>
              </a:ext>
            </a:extLst>
          </p:spPr>
          <p:txBody>
            <a:bodyPr wrap="none" anchor="ctr"/>
            <a:lstStyle/>
            <a:p>
              <a:endParaRPr lang="en-IE" sz="1588"/>
            </a:p>
          </p:txBody>
        </p:sp>
        <p:sp>
          <p:nvSpPr>
            <p:cNvPr id="62520" name="Line 56"/>
            <p:cNvSpPr>
              <a:spLocks noChangeShapeType="1"/>
            </p:cNvSpPr>
            <p:nvPr/>
          </p:nvSpPr>
          <p:spPr bwMode="auto">
            <a:xfrm>
              <a:off x="6934854" y="3730159"/>
              <a:ext cx="221316" cy="151279"/>
            </a:xfrm>
            <a:prstGeom prst="line">
              <a:avLst/>
            </a:prstGeom>
            <a:noFill/>
            <a:ln w="9525">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63500" dir="8587806" algn="ctr" rotWithShape="0">
                      <a:schemeClr val="bg2"/>
                    </a:outerShdw>
                  </a:effectLst>
                </a14:hiddenEffects>
              </a:ext>
            </a:extLst>
          </p:spPr>
          <p:txBody>
            <a:bodyPr wrap="none" anchor="ctr"/>
            <a:lstStyle/>
            <a:p>
              <a:endParaRPr lang="en-IE" sz="1588"/>
            </a:p>
          </p:txBody>
        </p:sp>
        <p:sp>
          <p:nvSpPr>
            <p:cNvPr id="62521" name="Line 57"/>
            <p:cNvSpPr>
              <a:spLocks noChangeShapeType="1"/>
            </p:cNvSpPr>
            <p:nvPr/>
          </p:nvSpPr>
          <p:spPr bwMode="auto">
            <a:xfrm flipV="1">
              <a:off x="6934854" y="3881438"/>
              <a:ext cx="221316" cy="152680"/>
            </a:xfrm>
            <a:prstGeom prst="line">
              <a:avLst/>
            </a:prstGeom>
            <a:noFill/>
            <a:ln w="9525">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63500" dir="8587806" algn="ctr" rotWithShape="0">
                      <a:schemeClr val="bg2"/>
                    </a:outerShdw>
                  </a:effectLst>
                </a14:hiddenEffects>
              </a:ext>
            </a:extLst>
          </p:spPr>
          <p:txBody>
            <a:bodyPr wrap="none" anchor="ctr"/>
            <a:lstStyle/>
            <a:p>
              <a:endParaRPr lang="en-IE" sz="1588"/>
            </a:p>
          </p:txBody>
        </p:sp>
        <p:sp>
          <p:nvSpPr>
            <p:cNvPr id="62522" name="Line 58"/>
            <p:cNvSpPr>
              <a:spLocks noChangeShapeType="1"/>
            </p:cNvSpPr>
            <p:nvPr/>
          </p:nvSpPr>
          <p:spPr bwMode="auto">
            <a:xfrm>
              <a:off x="6934853" y="3272118"/>
              <a:ext cx="739588" cy="381000"/>
            </a:xfrm>
            <a:prstGeom prst="line">
              <a:avLst/>
            </a:prstGeom>
            <a:noFill/>
            <a:ln w="9525">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63500" dir="8587806" algn="ctr" rotWithShape="0">
                      <a:schemeClr val="bg2"/>
                    </a:outerShdw>
                  </a:effectLst>
                </a14:hiddenEffects>
              </a:ext>
            </a:extLst>
          </p:spPr>
          <p:txBody>
            <a:bodyPr wrap="none" anchor="ctr"/>
            <a:lstStyle/>
            <a:p>
              <a:endParaRPr lang="en-IE" sz="1588"/>
            </a:p>
          </p:txBody>
        </p:sp>
        <p:sp>
          <p:nvSpPr>
            <p:cNvPr id="62523" name="Line 59"/>
            <p:cNvSpPr>
              <a:spLocks noChangeShapeType="1"/>
            </p:cNvSpPr>
            <p:nvPr/>
          </p:nvSpPr>
          <p:spPr bwMode="auto">
            <a:xfrm>
              <a:off x="7674441" y="3653118"/>
              <a:ext cx="0" cy="458041"/>
            </a:xfrm>
            <a:prstGeom prst="line">
              <a:avLst/>
            </a:prstGeom>
            <a:noFill/>
            <a:ln w="9525">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63500" dir="8587806" algn="ctr" rotWithShape="0">
                      <a:schemeClr val="bg2"/>
                    </a:outerShdw>
                  </a:effectLst>
                </a14:hiddenEffects>
              </a:ext>
            </a:extLst>
          </p:spPr>
          <p:txBody>
            <a:bodyPr wrap="none" anchor="ctr"/>
            <a:lstStyle/>
            <a:p>
              <a:endParaRPr lang="en-IE" sz="1588"/>
            </a:p>
          </p:txBody>
        </p:sp>
        <p:sp>
          <p:nvSpPr>
            <p:cNvPr id="62524" name="Line 60"/>
            <p:cNvSpPr>
              <a:spLocks noChangeShapeType="1"/>
            </p:cNvSpPr>
            <p:nvPr/>
          </p:nvSpPr>
          <p:spPr bwMode="auto">
            <a:xfrm flipV="1">
              <a:off x="6934853" y="4111159"/>
              <a:ext cx="739588" cy="381000"/>
            </a:xfrm>
            <a:prstGeom prst="line">
              <a:avLst/>
            </a:prstGeom>
            <a:noFill/>
            <a:ln w="9525">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63500" dir="8587806" algn="ctr" rotWithShape="0">
                      <a:schemeClr val="bg2"/>
                    </a:outerShdw>
                  </a:effectLst>
                </a14:hiddenEffects>
              </a:ext>
            </a:extLst>
          </p:spPr>
          <p:txBody>
            <a:bodyPr wrap="none" anchor="ctr"/>
            <a:lstStyle/>
            <a:p>
              <a:endParaRPr lang="en-IE" sz="1588"/>
            </a:p>
          </p:txBody>
        </p:sp>
        <p:sp>
          <p:nvSpPr>
            <p:cNvPr id="62525" name="Text Box 61"/>
            <p:cNvSpPr txBox="1">
              <a:spLocks noChangeArrowheads="1"/>
            </p:cNvSpPr>
            <p:nvPr/>
          </p:nvSpPr>
          <p:spPr bwMode="auto">
            <a:xfrm>
              <a:off x="7148637" y="3881439"/>
              <a:ext cx="534209" cy="240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pPr algn="r"/>
              <a:r>
                <a:rPr lang="en-US" altLang="en-US" sz="971">
                  <a:solidFill>
                    <a:srgbClr val="FF3300"/>
                  </a:solidFill>
                  <a:latin typeface="Arial" panose="020B0604020202020204" pitchFamily="34" charset="0"/>
                </a:rPr>
                <a:t>Result</a:t>
              </a:r>
            </a:p>
          </p:txBody>
        </p:sp>
        <p:sp>
          <p:nvSpPr>
            <p:cNvPr id="62526" name="Text Box 62"/>
            <p:cNvSpPr txBox="1">
              <a:spLocks noChangeArrowheads="1"/>
            </p:cNvSpPr>
            <p:nvPr/>
          </p:nvSpPr>
          <p:spPr bwMode="auto">
            <a:xfrm>
              <a:off x="7225410" y="3653118"/>
              <a:ext cx="436426" cy="240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pPr algn="r"/>
              <a:r>
                <a:rPr lang="en-US" altLang="en-US" sz="971">
                  <a:solidFill>
                    <a:srgbClr val="FF3300"/>
                  </a:solidFill>
                  <a:latin typeface="Arial" panose="020B0604020202020204" pitchFamily="34" charset="0"/>
                </a:rPr>
                <a:t>Zero</a:t>
              </a:r>
            </a:p>
          </p:txBody>
        </p:sp>
        <p:sp>
          <p:nvSpPr>
            <p:cNvPr id="62527" name="Text Box 63"/>
            <p:cNvSpPr txBox="1">
              <a:spLocks noChangeArrowheads="1"/>
            </p:cNvSpPr>
            <p:nvPr/>
          </p:nvSpPr>
          <p:spPr bwMode="auto">
            <a:xfrm>
              <a:off x="6934853" y="3500439"/>
              <a:ext cx="436426" cy="240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b="1">
                  <a:solidFill>
                    <a:srgbClr val="FF3300"/>
                  </a:solidFill>
                  <a:latin typeface="Arial" panose="020B0604020202020204" pitchFamily="34" charset="0"/>
                </a:rPr>
                <a:t>ALU</a:t>
              </a:r>
            </a:p>
          </p:txBody>
        </p:sp>
        <p:sp>
          <p:nvSpPr>
            <p:cNvPr id="62528" name="Line 64"/>
            <p:cNvSpPr>
              <a:spLocks noChangeShapeType="1"/>
            </p:cNvSpPr>
            <p:nvPr/>
          </p:nvSpPr>
          <p:spPr bwMode="auto">
            <a:xfrm>
              <a:off x="7378887" y="4262438"/>
              <a:ext cx="0" cy="152680"/>
            </a:xfrm>
            <a:prstGeom prst="line">
              <a:avLst/>
            </a:prstGeom>
            <a:noFill/>
            <a:ln w="9525">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62529" name="Text Box 65"/>
            <p:cNvSpPr txBox="1">
              <a:spLocks noChangeArrowheads="1"/>
            </p:cNvSpPr>
            <p:nvPr/>
          </p:nvSpPr>
          <p:spPr bwMode="auto">
            <a:xfrm>
              <a:off x="7081931" y="4415118"/>
              <a:ext cx="588711" cy="240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a:solidFill>
                    <a:srgbClr val="FF3300"/>
                  </a:solidFill>
                  <a:latin typeface="Arial" panose="020B0604020202020204" pitchFamily="34" charset="0"/>
                </a:rPr>
                <a:t>ALUOp</a:t>
              </a:r>
            </a:p>
          </p:txBody>
        </p:sp>
        <p:sp>
          <p:nvSpPr>
            <p:cNvPr id="62530" name="Line 66"/>
            <p:cNvSpPr>
              <a:spLocks noChangeShapeType="1"/>
            </p:cNvSpPr>
            <p:nvPr/>
          </p:nvSpPr>
          <p:spPr bwMode="auto">
            <a:xfrm>
              <a:off x="4272056" y="4262438"/>
              <a:ext cx="369794" cy="0"/>
            </a:xfrm>
            <a:prstGeom prst="line">
              <a:avLst/>
            </a:prstGeom>
            <a:noFill/>
            <a:ln w="95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62531" name="Line 67"/>
            <p:cNvSpPr>
              <a:spLocks noChangeShapeType="1"/>
            </p:cNvSpPr>
            <p:nvPr/>
          </p:nvSpPr>
          <p:spPr bwMode="auto">
            <a:xfrm>
              <a:off x="3458228" y="3424798"/>
              <a:ext cx="0" cy="381000"/>
            </a:xfrm>
            <a:prstGeom prst="line">
              <a:avLst/>
            </a:prstGeom>
            <a:noFill/>
            <a:ln w="9525">
              <a:solidFill>
                <a:srgbClr val="FF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62532" name="Line 68"/>
            <p:cNvSpPr>
              <a:spLocks noChangeShapeType="1"/>
            </p:cNvSpPr>
            <p:nvPr/>
          </p:nvSpPr>
          <p:spPr bwMode="auto">
            <a:xfrm>
              <a:off x="3458229" y="5405438"/>
              <a:ext cx="2071688" cy="0"/>
            </a:xfrm>
            <a:prstGeom prst="line">
              <a:avLst/>
            </a:prstGeom>
            <a:noFill/>
            <a:ln w="9525">
              <a:solidFill>
                <a:srgbClr val="FF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62533" name="Text Box 69"/>
            <p:cNvSpPr txBox="1">
              <a:spLocks noChangeArrowheads="1"/>
            </p:cNvSpPr>
            <p:nvPr/>
          </p:nvSpPr>
          <p:spPr bwMode="auto">
            <a:xfrm>
              <a:off x="3458228" y="5177118"/>
              <a:ext cx="641610" cy="240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a:solidFill>
                    <a:srgbClr val="FF00FF"/>
                  </a:solidFill>
                  <a:latin typeface="Arial" panose="020B0604020202020204" pitchFamily="34" charset="0"/>
                </a:rPr>
                <a:t>I [15 - 0]</a:t>
              </a:r>
            </a:p>
          </p:txBody>
        </p:sp>
        <p:sp>
          <p:nvSpPr>
            <p:cNvPr id="62534" name="Line 70"/>
            <p:cNvSpPr>
              <a:spLocks noChangeShapeType="1"/>
            </p:cNvSpPr>
            <p:nvPr/>
          </p:nvSpPr>
          <p:spPr bwMode="auto">
            <a:xfrm>
              <a:off x="3311152" y="3424798"/>
              <a:ext cx="1330699" cy="0"/>
            </a:xfrm>
            <a:prstGeom prst="line">
              <a:avLst/>
            </a:prstGeom>
            <a:noFill/>
            <a:ln w="9525">
              <a:solidFill>
                <a:srgbClr val="FF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62535" name="Text Box 71"/>
            <p:cNvSpPr txBox="1">
              <a:spLocks noChangeArrowheads="1"/>
            </p:cNvSpPr>
            <p:nvPr/>
          </p:nvSpPr>
          <p:spPr bwMode="auto">
            <a:xfrm>
              <a:off x="3458229" y="3196479"/>
              <a:ext cx="710539" cy="240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a:solidFill>
                    <a:srgbClr val="FF00FF"/>
                  </a:solidFill>
                  <a:latin typeface="Arial" panose="020B0604020202020204" pitchFamily="34" charset="0"/>
                </a:rPr>
                <a:t>I [25 - 21]</a:t>
              </a:r>
            </a:p>
          </p:txBody>
        </p:sp>
        <p:sp>
          <p:nvSpPr>
            <p:cNvPr id="62536" name="AutoShape 72"/>
            <p:cNvSpPr>
              <a:spLocks noChangeArrowheads="1"/>
            </p:cNvSpPr>
            <p:nvPr/>
          </p:nvSpPr>
          <p:spPr bwMode="auto">
            <a:xfrm>
              <a:off x="3428813" y="3386978"/>
              <a:ext cx="74239" cy="75640"/>
            </a:xfrm>
            <a:prstGeom prst="octagon">
              <a:avLst>
                <a:gd name="adj" fmla="val 29287"/>
              </a:avLst>
            </a:prstGeom>
            <a:solidFill>
              <a:srgbClr val="FF00FF"/>
            </a:solidFill>
            <a:ln w="9525">
              <a:solidFill>
                <a:srgbClr val="FF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62537" name="Text Box 73"/>
            <p:cNvSpPr txBox="1">
              <a:spLocks noChangeArrowheads="1"/>
            </p:cNvSpPr>
            <p:nvPr/>
          </p:nvSpPr>
          <p:spPr bwMode="auto">
            <a:xfrm>
              <a:off x="3458229" y="3577479"/>
              <a:ext cx="710539" cy="240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a:latin typeface="Arial" panose="020B0604020202020204" pitchFamily="34" charset="0"/>
                </a:rPr>
                <a:t>I [20 - 16]</a:t>
              </a:r>
            </a:p>
          </p:txBody>
        </p:sp>
        <p:sp>
          <p:nvSpPr>
            <p:cNvPr id="62538" name="Line 74"/>
            <p:cNvSpPr>
              <a:spLocks noChangeShapeType="1"/>
            </p:cNvSpPr>
            <p:nvPr/>
          </p:nvSpPr>
          <p:spPr bwMode="auto">
            <a:xfrm>
              <a:off x="3458228" y="3805798"/>
              <a:ext cx="1183622"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62539" name="AutoShape 75"/>
            <p:cNvSpPr>
              <a:spLocks noChangeArrowheads="1"/>
            </p:cNvSpPr>
            <p:nvPr/>
          </p:nvSpPr>
          <p:spPr bwMode="auto">
            <a:xfrm>
              <a:off x="3427412" y="3765177"/>
              <a:ext cx="74239" cy="75640"/>
            </a:xfrm>
            <a:prstGeom prst="octagon">
              <a:avLst>
                <a:gd name="adj" fmla="val 29287"/>
              </a:avLst>
            </a:prstGeom>
            <a:solidFill>
              <a:srgbClr val="FF00FF"/>
            </a:solidFill>
            <a:ln w="9525">
              <a:solidFill>
                <a:srgbClr val="FF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62540" name="Line 76"/>
            <p:cNvSpPr>
              <a:spLocks noChangeShapeType="1"/>
            </p:cNvSpPr>
            <p:nvPr/>
          </p:nvSpPr>
          <p:spPr bwMode="auto">
            <a:xfrm>
              <a:off x="3458229" y="4643438"/>
              <a:ext cx="592511"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62541" name="Text Box 77"/>
            <p:cNvSpPr txBox="1">
              <a:spLocks noChangeArrowheads="1"/>
            </p:cNvSpPr>
            <p:nvPr/>
          </p:nvSpPr>
          <p:spPr bwMode="auto">
            <a:xfrm>
              <a:off x="3437218" y="4415118"/>
              <a:ext cx="710539" cy="240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a:latin typeface="Arial" panose="020B0604020202020204" pitchFamily="34" charset="0"/>
                </a:rPr>
                <a:t>I [15 - 11]</a:t>
              </a:r>
            </a:p>
          </p:txBody>
        </p:sp>
        <p:sp>
          <p:nvSpPr>
            <p:cNvPr id="62542" name="AutoShape 78"/>
            <p:cNvSpPr>
              <a:spLocks noChangeArrowheads="1"/>
            </p:cNvSpPr>
            <p:nvPr/>
          </p:nvSpPr>
          <p:spPr bwMode="auto">
            <a:xfrm>
              <a:off x="3426012" y="4607019"/>
              <a:ext cx="74239" cy="77040"/>
            </a:xfrm>
            <a:prstGeom prst="octagon">
              <a:avLst>
                <a:gd name="adj" fmla="val 29287"/>
              </a:avLst>
            </a:prstGeom>
            <a:solidFill>
              <a:srgbClr val="FF00FF"/>
            </a:solidFill>
            <a:ln w="9525">
              <a:solidFill>
                <a:srgbClr val="FF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62543" name="Text Box 79"/>
            <p:cNvSpPr txBox="1">
              <a:spLocks noChangeArrowheads="1"/>
            </p:cNvSpPr>
            <p:nvPr/>
          </p:nvSpPr>
          <p:spPr bwMode="auto">
            <a:xfrm>
              <a:off x="4050740" y="3892644"/>
              <a:ext cx="285743" cy="8975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a:latin typeface="Arial" panose="020B0604020202020204" pitchFamily="34" charset="0"/>
                </a:rPr>
                <a:t>0</a:t>
              </a:r>
            </a:p>
            <a:p>
              <a:pPr>
                <a:spcBef>
                  <a:spcPct val="30000"/>
                </a:spcBef>
              </a:pPr>
              <a:r>
                <a:rPr lang="en-US" altLang="en-US" sz="971" b="1">
                  <a:latin typeface="Arial" panose="020B0604020202020204" pitchFamily="34" charset="0"/>
                </a:rPr>
                <a:t>M</a:t>
              </a:r>
            </a:p>
            <a:p>
              <a:pPr>
                <a:lnSpc>
                  <a:spcPct val="90000"/>
                </a:lnSpc>
              </a:pPr>
              <a:r>
                <a:rPr lang="en-US" altLang="en-US" sz="971" b="1">
                  <a:latin typeface="Arial" panose="020B0604020202020204" pitchFamily="34" charset="0"/>
                </a:rPr>
                <a:t>u</a:t>
              </a:r>
            </a:p>
            <a:p>
              <a:pPr>
                <a:lnSpc>
                  <a:spcPct val="90000"/>
                </a:lnSpc>
              </a:pPr>
              <a:r>
                <a:rPr lang="en-US" altLang="en-US" sz="971" b="1">
                  <a:latin typeface="Arial" panose="020B0604020202020204" pitchFamily="34" charset="0"/>
                </a:rPr>
                <a:t>x</a:t>
              </a:r>
            </a:p>
            <a:p>
              <a:pPr>
                <a:spcBef>
                  <a:spcPct val="30000"/>
                </a:spcBef>
              </a:pPr>
              <a:r>
                <a:rPr lang="en-US" altLang="en-US" sz="971">
                  <a:latin typeface="Arial" panose="020B0604020202020204" pitchFamily="34" charset="0"/>
                </a:rPr>
                <a:t>1</a:t>
              </a:r>
            </a:p>
          </p:txBody>
        </p:sp>
        <p:sp>
          <p:nvSpPr>
            <p:cNvPr id="62544" name="AutoShape 80"/>
            <p:cNvSpPr>
              <a:spLocks noChangeArrowheads="1"/>
            </p:cNvSpPr>
            <p:nvPr/>
          </p:nvSpPr>
          <p:spPr bwMode="auto">
            <a:xfrm>
              <a:off x="4060545" y="3881438"/>
              <a:ext cx="222717" cy="914680"/>
            </a:xfrm>
            <a:prstGeom prst="roundRect">
              <a:avLst>
                <a:gd name="adj"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62545" name="Line 81"/>
            <p:cNvSpPr>
              <a:spLocks noChangeShapeType="1"/>
            </p:cNvSpPr>
            <p:nvPr/>
          </p:nvSpPr>
          <p:spPr bwMode="auto">
            <a:xfrm>
              <a:off x="4165600" y="4796117"/>
              <a:ext cx="0" cy="152681"/>
            </a:xfrm>
            <a:prstGeom prst="line">
              <a:avLst/>
            </a:prstGeom>
            <a:noFill/>
            <a:ln w="9525">
              <a:solidFill>
                <a:srgbClr val="3333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62546" name="Text Box 82"/>
            <p:cNvSpPr txBox="1">
              <a:spLocks noChangeArrowheads="1"/>
            </p:cNvSpPr>
            <p:nvPr/>
          </p:nvSpPr>
          <p:spPr bwMode="auto">
            <a:xfrm>
              <a:off x="3828022" y="4948799"/>
              <a:ext cx="596726" cy="240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a:solidFill>
                    <a:srgbClr val="3333FF"/>
                  </a:solidFill>
                  <a:latin typeface="Arial" panose="020B0604020202020204" pitchFamily="34" charset="0"/>
                </a:rPr>
                <a:t>RegDst</a:t>
              </a:r>
            </a:p>
          </p:txBody>
        </p:sp>
        <p:sp>
          <p:nvSpPr>
            <p:cNvPr id="62547" name="Text Box 83"/>
            <p:cNvSpPr txBox="1">
              <a:spLocks noChangeArrowheads="1"/>
            </p:cNvSpPr>
            <p:nvPr/>
          </p:nvSpPr>
          <p:spPr bwMode="auto">
            <a:xfrm>
              <a:off x="4641850" y="3272118"/>
              <a:ext cx="700921" cy="3895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a:solidFill>
                    <a:srgbClr val="FF00FF"/>
                  </a:solidFill>
                  <a:latin typeface="Arial" panose="020B0604020202020204" pitchFamily="34" charset="0"/>
                </a:rPr>
                <a:t>Read</a:t>
              </a:r>
            </a:p>
            <a:p>
              <a:r>
                <a:rPr lang="en-US" altLang="en-US" sz="971">
                  <a:solidFill>
                    <a:srgbClr val="FF00FF"/>
                  </a:solidFill>
                  <a:latin typeface="Arial" panose="020B0604020202020204" pitchFamily="34" charset="0"/>
                </a:rPr>
                <a:t>register 1</a:t>
              </a:r>
            </a:p>
          </p:txBody>
        </p:sp>
        <p:sp>
          <p:nvSpPr>
            <p:cNvPr id="62548" name="Text Box 84"/>
            <p:cNvSpPr txBox="1">
              <a:spLocks noChangeArrowheads="1"/>
            </p:cNvSpPr>
            <p:nvPr/>
          </p:nvSpPr>
          <p:spPr bwMode="auto">
            <a:xfrm>
              <a:off x="4657258" y="3671328"/>
              <a:ext cx="700921" cy="3895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a:solidFill>
                    <a:srgbClr val="FF00FF"/>
                  </a:solidFill>
                  <a:latin typeface="Arial" panose="020B0604020202020204" pitchFamily="34" charset="0"/>
                </a:rPr>
                <a:t>Read</a:t>
              </a:r>
            </a:p>
            <a:p>
              <a:r>
                <a:rPr lang="en-US" altLang="en-US" sz="971">
                  <a:solidFill>
                    <a:srgbClr val="FF00FF"/>
                  </a:solidFill>
                  <a:latin typeface="Arial" panose="020B0604020202020204" pitchFamily="34" charset="0"/>
                </a:rPr>
                <a:t>register 2</a:t>
              </a:r>
            </a:p>
          </p:txBody>
        </p:sp>
        <p:sp>
          <p:nvSpPr>
            <p:cNvPr id="62549" name="Text Box 85"/>
            <p:cNvSpPr txBox="1">
              <a:spLocks noChangeArrowheads="1"/>
            </p:cNvSpPr>
            <p:nvPr/>
          </p:nvSpPr>
          <p:spPr bwMode="auto">
            <a:xfrm>
              <a:off x="4657258" y="4052328"/>
              <a:ext cx="596726" cy="3895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a:solidFill>
                    <a:srgbClr val="FF0000"/>
                  </a:solidFill>
                  <a:latin typeface="Arial" panose="020B0604020202020204" pitchFamily="34" charset="0"/>
                </a:rPr>
                <a:t>Write</a:t>
              </a:r>
            </a:p>
            <a:p>
              <a:r>
                <a:rPr lang="en-US" altLang="en-US" sz="971">
                  <a:solidFill>
                    <a:srgbClr val="FF0000"/>
                  </a:solidFill>
                  <a:latin typeface="Arial" panose="020B0604020202020204" pitchFamily="34" charset="0"/>
                </a:rPr>
                <a:t>register</a:t>
              </a:r>
            </a:p>
          </p:txBody>
        </p:sp>
        <p:sp>
          <p:nvSpPr>
            <p:cNvPr id="62550" name="Text Box 86"/>
            <p:cNvSpPr txBox="1">
              <a:spLocks noChangeArrowheads="1"/>
            </p:cNvSpPr>
            <p:nvPr/>
          </p:nvSpPr>
          <p:spPr bwMode="auto">
            <a:xfrm>
              <a:off x="4657258" y="4433328"/>
              <a:ext cx="471692" cy="3895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a:solidFill>
                    <a:srgbClr val="FF0000"/>
                  </a:solidFill>
                  <a:latin typeface="Arial" panose="020B0604020202020204" pitchFamily="34" charset="0"/>
                </a:rPr>
                <a:t>Write</a:t>
              </a:r>
            </a:p>
            <a:p>
              <a:r>
                <a:rPr lang="en-US" altLang="en-US" sz="971">
                  <a:solidFill>
                    <a:srgbClr val="FF0000"/>
                  </a:solidFill>
                  <a:latin typeface="Arial" panose="020B0604020202020204" pitchFamily="34" charset="0"/>
                </a:rPr>
                <a:t>data</a:t>
              </a:r>
            </a:p>
          </p:txBody>
        </p:sp>
        <p:sp>
          <p:nvSpPr>
            <p:cNvPr id="62551" name="Text Box 87"/>
            <p:cNvSpPr txBox="1">
              <a:spLocks noChangeArrowheads="1"/>
            </p:cNvSpPr>
            <p:nvPr/>
          </p:nvSpPr>
          <p:spPr bwMode="auto">
            <a:xfrm>
              <a:off x="5444752" y="3805799"/>
              <a:ext cx="527797" cy="3895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pPr algn="r"/>
              <a:r>
                <a:rPr lang="en-US" altLang="en-US" sz="971">
                  <a:solidFill>
                    <a:srgbClr val="FF00FF"/>
                  </a:solidFill>
                  <a:latin typeface="Arial" panose="020B0604020202020204" pitchFamily="34" charset="0"/>
                </a:rPr>
                <a:t>Read</a:t>
              </a:r>
            </a:p>
            <a:p>
              <a:pPr algn="r"/>
              <a:r>
                <a:rPr lang="en-US" altLang="en-US" sz="971">
                  <a:solidFill>
                    <a:srgbClr val="FF00FF"/>
                  </a:solidFill>
                  <a:latin typeface="Arial" panose="020B0604020202020204" pitchFamily="34" charset="0"/>
                </a:rPr>
                <a:t>data 2</a:t>
              </a:r>
            </a:p>
          </p:txBody>
        </p:sp>
        <p:sp>
          <p:nvSpPr>
            <p:cNvPr id="62552" name="Text Box 88"/>
            <p:cNvSpPr txBox="1">
              <a:spLocks noChangeArrowheads="1"/>
            </p:cNvSpPr>
            <p:nvPr/>
          </p:nvSpPr>
          <p:spPr bwMode="auto">
            <a:xfrm>
              <a:off x="5460159" y="3290328"/>
              <a:ext cx="527797" cy="3895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pPr algn="r"/>
              <a:r>
                <a:rPr lang="en-US" altLang="en-US" sz="971">
                  <a:solidFill>
                    <a:srgbClr val="FF00FF"/>
                  </a:solidFill>
                  <a:latin typeface="Arial" panose="020B0604020202020204" pitchFamily="34" charset="0"/>
                </a:rPr>
                <a:t>Read</a:t>
              </a:r>
            </a:p>
            <a:p>
              <a:pPr algn="r"/>
              <a:r>
                <a:rPr lang="en-US" altLang="en-US" sz="971">
                  <a:solidFill>
                    <a:srgbClr val="FF00FF"/>
                  </a:solidFill>
                  <a:latin typeface="Arial" panose="020B0604020202020204" pitchFamily="34" charset="0"/>
                </a:rPr>
                <a:t>data 1</a:t>
              </a:r>
            </a:p>
          </p:txBody>
        </p:sp>
        <p:sp>
          <p:nvSpPr>
            <p:cNvPr id="62553" name="Text Box 89"/>
            <p:cNvSpPr txBox="1">
              <a:spLocks noChangeArrowheads="1"/>
            </p:cNvSpPr>
            <p:nvPr/>
          </p:nvSpPr>
          <p:spPr bwMode="auto">
            <a:xfrm>
              <a:off x="5232960" y="4339479"/>
              <a:ext cx="747408" cy="240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b="1">
                  <a:solidFill>
                    <a:srgbClr val="FF00FF"/>
                  </a:solidFill>
                  <a:latin typeface="Arial" panose="020B0604020202020204" pitchFamily="34" charset="0"/>
                </a:rPr>
                <a:t>Registers</a:t>
              </a:r>
            </a:p>
          </p:txBody>
        </p:sp>
        <p:sp>
          <p:nvSpPr>
            <p:cNvPr id="62554" name="Rectangle 90"/>
            <p:cNvSpPr>
              <a:spLocks noChangeArrowheads="1"/>
            </p:cNvSpPr>
            <p:nvPr/>
          </p:nvSpPr>
          <p:spPr bwMode="auto">
            <a:xfrm>
              <a:off x="4657258" y="3290328"/>
              <a:ext cx="1315291" cy="1524000"/>
            </a:xfrm>
            <a:prstGeom prst="rect">
              <a:avLst/>
            </a:prstGeom>
            <a:noFill/>
            <a:ln w="9525">
              <a:solidFill>
                <a:srgbClr val="FF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62555" name="Line 91"/>
            <p:cNvSpPr>
              <a:spLocks noChangeShapeType="1"/>
            </p:cNvSpPr>
            <p:nvPr/>
          </p:nvSpPr>
          <p:spPr bwMode="auto">
            <a:xfrm>
              <a:off x="5307199" y="3119438"/>
              <a:ext cx="0" cy="152680"/>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62556" name="Text Box 92"/>
            <p:cNvSpPr txBox="1">
              <a:spLocks noChangeArrowheads="1"/>
            </p:cNvSpPr>
            <p:nvPr/>
          </p:nvSpPr>
          <p:spPr bwMode="auto">
            <a:xfrm>
              <a:off x="5011644" y="2891118"/>
              <a:ext cx="699318" cy="240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a:solidFill>
                    <a:srgbClr val="0000FF"/>
                  </a:solidFill>
                  <a:latin typeface="Arial" panose="020B0604020202020204" pitchFamily="34" charset="0"/>
                </a:rPr>
                <a:t>RegWrite</a:t>
              </a:r>
            </a:p>
          </p:txBody>
        </p:sp>
        <p:sp>
          <p:nvSpPr>
            <p:cNvPr id="62557" name="Line 93"/>
            <p:cNvSpPr>
              <a:spLocks noChangeShapeType="1"/>
            </p:cNvSpPr>
            <p:nvPr/>
          </p:nvSpPr>
          <p:spPr bwMode="auto">
            <a:xfrm>
              <a:off x="6712137" y="4262438"/>
              <a:ext cx="222716" cy="0"/>
            </a:xfrm>
            <a:prstGeom prst="line">
              <a:avLst/>
            </a:prstGeom>
            <a:noFill/>
            <a:ln w="28575">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62558" name="Line 94"/>
            <p:cNvSpPr>
              <a:spLocks noChangeShapeType="1"/>
            </p:cNvSpPr>
            <p:nvPr/>
          </p:nvSpPr>
          <p:spPr bwMode="auto">
            <a:xfrm flipV="1">
              <a:off x="3843431" y="3819806"/>
              <a:ext cx="0" cy="228319"/>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62559" name="AutoShape 95"/>
            <p:cNvSpPr>
              <a:spLocks noChangeArrowheads="1"/>
            </p:cNvSpPr>
            <p:nvPr/>
          </p:nvSpPr>
          <p:spPr bwMode="auto">
            <a:xfrm>
              <a:off x="3818218" y="3783386"/>
              <a:ext cx="72838" cy="77040"/>
            </a:xfrm>
            <a:prstGeom prst="octagon">
              <a:avLst>
                <a:gd name="adj" fmla="val 29287"/>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62560" name="Line 96"/>
            <p:cNvSpPr>
              <a:spLocks noChangeShapeType="1"/>
            </p:cNvSpPr>
            <p:nvPr/>
          </p:nvSpPr>
          <p:spPr bwMode="auto">
            <a:xfrm>
              <a:off x="3843431" y="4048125"/>
              <a:ext cx="222716"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62561" name="AutoShape 97"/>
            <p:cNvSpPr>
              <a:spLocks/>
            </p:cNvSpPr>
            <p:nvPr/>
          </p:nvSpPr>
          <p:spPr bwMode="auto">
            <a:xfrm rot="5400000">
              <a:off x="4601929" y="1520499"/>
              <a:ext cx="152680" cy="2588559"/>
            </a:xfrm>
            <a:prstGeom prst="leftBrace">
              <a:avLst>
                <a:gd name="adj1" fmla="val 141285"/>
                <a:gd name="adj2" fmla="val 50000"/>
              </a:avLst>
            </a:prstGeom>
            <a:noFill/>
            <a:ln w="25400">
              <a:solidFill>
                <a:srgbClr val="FF00FF"/>
              </a:solidFill>
              <a:round/>
              <a:headEnd/>
              <a:tailEnd/>
            </a:ln>
            <a:effectLst/>
            <a:extLst>
              <a:ext uri="{909E8E84-426E-40DD-AFC4-6F175D3DCCD1}">
                <a14:hiddenFill xmlns:a14="http://schemas.microsoft.com/office/drawing/2010/main">
                  <a:gradFill rotWithShape="0">
                    <a:gsLst>
                      <a:gs pos="0">
                        <a:schemeClr val="accent2">
                          <a:gamma/>
                          <a:tint val="33725"/>
                          <a:invGamma/>
                        </a:schemeClr>
                      </a:gs>
                      <a:gs pos="100000">
                        <a:schemeClr val="accent2"/>
                      </a:gs>
                    </a:gsLst>
                    <a:lin ang="5400000" scaled="1"/>
                  </a:gradFill>
                </a14:hiddenFill>
              </a:ext>
              <a:ext uri="{AF507438-7753-43E0-B8FC-AC1667EBCBE1}">
                <a14:hiddenEffects xmlns:a14="http://schemas.microsoft.com/office/drawing/2010/main">
                  <a:effectLst>
                    <a:outerShdw dist="63500" dir="8587806" algn="ctr" rotWithShape="0">
                      <a:schemeClr val="bg2"/>
                    </a:outerShdw>
                  </a:effectLst>
                </a14:hiddenEffects>
              </a:ext>
            </a:extLst>
          </p:spPr>
          <p:txBody>
            <a:bodyPr wrap="none" anchor="ctr"/>
            <a:lstStyle/>
            <a:p>
              <a:endParaRPr lang="en-IE" sz="1588"/>
            </a:p>
          </p:txBody>
        </p:sp>
        <p:sp>
          <p:nvSpPr>
            <p:cNvPr id="62562" name="AutoShape 98"/>
            <p:cNvSpPr>
              <a:spLocks/>
            </p:cNvSpPr>
            <p:nvPr/>
          </p:nvSpPr>
          <p:spPr bwMode="auto">
            <a:xfrm rot="5400000">
              <a:off x="2643001" y="2222967"/>
              <a:ext cx="152680" cy="1183622"/>
            </a:xfrm>
            <a:prstGeom prst="leftBrace">
              <a:avLst>
                <a:gd name="adj1" fmla="val 64603"/>
                <a:gd name="adj2" fmla="val 50000"/>
              </a:avLst>
            </a:prstGeom>
            <a:noFill/>
            <a:ln w="25400">
              <a:solidFill>
                <a:srgbClr val="009900"/>
              </a:solidFill>
              <a:round/>
              <a:headEnd/>
              <a:tailEnd/>
            </a:ln>
            <a:effectLst/>
            <a:extLst>
              <a:ext uri="{909E8E84-426E-40DD-AFC4-6F175D3DCCD1}">
                <a14:hiddenFill xmlns:a14="http://schemas.microsoft.com/office/drawing/2010/main">
                  <a:gradFill rotWithShape="0">
                    <a:gsLst>
                      <a:gs pos="0">
                        <a:schemeClr val="accent2">
                          <a:gamma/>
                          <a:tint val="33725"/>
                          <a:invGamma/>
                        </a:schemeClr>
                      </a:gs>
                      <a:gs pos="100000">
                        <a:schemeClr val="accent2"/>
                      </a:gs>
                    </a:gsLst>
                    <a:lin ang="5400000" scaled="1"/>
                  </a:gradFill>
                </a14:hiddenFill>
              </a:ext>
              <a:ext uri="{AF507438-7753-43E0-B8FC-AC1667EBCBE1}">
                <a14:hiddenEffects xmlns:a14="http://schemas.microsoft.com/office/drawing/2010/main">
                  <a:effectLst>
                    <a:outerShdw dist="63500" dir="8587806" algn="ctr" rotWithShape="0">
                      <a:schemeClr val="bg2"/>
                    </a:outerShdw>
                  </a:effectLst>
                </a14:hiddenEffects>
              </a:ext>
            </a:extLst>
          </p:spPr>
          <p:txBody>
            <a:bodyPr wrap="none" anchor="ctr"/>
            <a:lstStyle/>
            <a:p>
              <a:endParaRPr lang="en-IE" sz="1588"/>
            </a:p>
          </p:txBody>
        </p:sp>
        <p:sp>
          <p:nvSpPr>
            <p:cNvPr id="62563" name="Text Box 99"/>
            <p:cNvSpPr txBox="1">
              <a:spLocks noChangeArrowheads="1"/>
            </p:cNvSpPr>
            <p:nvPr/>
          </p:nvSpPr>
          <p:spPr bwMode="auto">
            <a:xfrm>
              <a:off x="4446585" y="2359741"/>
              <a:ext cx="383526" cy="362387"/>
            </a:xfrm>
            <a:prstGeom prst="rect">
              <a:avLst/>
            </a:prstGeom>
            <a:noFill/>
            <a:ln>
              <a:noFill/>
            </a:ln>
            <a:effectLst/>
            <a:extLst>
              <a:ext uri="{909E8E84-426E-40DD-AFC4-6F175D3DCCD1}">
                <a14:hiddenFill xmlns:a14="http://schemas.microsoft.com/office/drawing/2010/main">
                  <a:gradFill rotWithShape="0">
                    <a:gsLst>
                      <a:gs pos="0">
                        <a:schemeClr val="accent2">
                          <a:gamma/>
                          <a:tint val="33725"/>
                          <a:invGamma/>
                        </a:schemeClr>
                      </a:gs>
                      <a:gs pos="100000">
                        <a:schemeClr val="accent2"/>
                      </a:gs>
                    </a:gsLst>
                    <a:lin ang="5400000" scaled="1"/>
                  </a:gra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63500" dir="8587806" algn="ctr" rotWithShape="0">
                      <a:schemeClr val="bg2"/>
                    </a:outerShdw>
                  </a:effectLst>
                </a14:hiddenEffects>
              </a:ext>
            </a:extLst>
          </p:spPr>
          <p:txBody>
            <a:bodyPr wrap="none" lIns="89896" tIns="44948" rIns="89896" bIns="44948" anchor="ctr">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1765">
                  <a:solidFill>
                    <a:srgbClr val="FF00FF"/>
                  </a:solidFill>
                  <a:latin typeface="Trebuchet MS" panose="020B0603020202020204" pitchFamily="34" charset="0"/>
                </a:rPr>
                <a:t>ID</a:t>
              </a:r>
            </a:p>
          </p:txBody>
        </p:sp>
        <p:sp>
          <p:nvSpPr>
            <p:cNvPr id="62564" name="Text Box 100"/>
            <p:cNvSpPr txBox="1">
              <a:spLocks noChangeArrowheads="1"/>
            </p:cNvSpPr>
            <p:nvPr/>
          </p:nvSpPr>
          <p:spPr bwMode="auto">
            <a:xfrm>
              <a:off x="2086909" y="2347135"/>
              <a:ext cx="1210235" cy="362387"/>
            </a:xfrm>
            <a:prstGeom prst="rect">
              <a:avLst/>
            </a:prstGeom>
            <a:noFill/>
            <a:ln>
              <a:noFill/>
            </a:ln>
            <a:effectLst/>
            <a:extLst>
              <a:ext uri="{909E8E84-426E-40DD-AFC4-6F175D3DCCD1}">
                <a14:hiddenFill xmlns:a14="http://schemas.microsoft.com/office/drawing/2010/main">
                  <a:gradFill rotWithShape="0">
                    <a:gsLst>
                      <a:gs pos="0">
                        <a:schemeClr val="accent2">
                          <a:gamma/>
                          <a:tint val="33725"/>
                          <a:invGamma/>
                        </a:schemeClr>
                      </a:gs>
                      <a:gs pos="100000">
                        <a:schemeClr val="accent2"/>
                      </a:gs>
                    </a:gsLst>
                    <a:lin ang="5400000" scaled="1"/>
                  </a:gra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63500" dir="8587806" algn="ctr" rotWithShape="0">
                      <a:schemeClr val="bg2"/>
                    </a:outerShdw>
                  </a:effectLst>
                </a14:hiddenEffects>
              </a:ext>
            </a:extLst>
          </p:spPr>
          <p:txBody>
            <a:bodyPr lIns="89896" tIns="44948" rIns="89896" bIns="44948" anchor="ctr">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1765">
                  <a:solidFill>
                    <a:srgbClr val="009900"/>
                  </a:solidFill>
                  <a:latin typeface="Trebuchet MS" panose="020B0603020202020204" pitchFamily="34" charset="0"/>
                </a:rPr>
                <a:t>IF</a:t>
              </a:r>
            </a:p>
          </p:txBody>
        </p:sp>
        <p:sp>
          <p:nvSpPr>
            <p:cNvPr id="62565" name="AutoShape 101"/>
            <p:cNvSpPr>
              <a:spLocks/>
            </p:cNvSpPr>
            <p:nvPr/>
          </p:nvSpPr>
          <p:spPr bwMode="auto">
            <a:xfrm rot="5400000">
              <a:off x="6784274" y="2019160"/>
              <a:ext cx="152681" cy="1627654"/>
            </a:xfrm>
            <a:prstGeom prst="leftBrace">
              <a:avLst>
                <a:gd name="adj1" fmla="val 88838"/>
                <a:gd name="adj2" fmla="val 50000"/>
              </a:avLst>
            </a:prstGeom>
            <a:noFill/>
            <a:ln w="25400">
              <a:solidFill>
                <a:srgbClr val="FF3300"/>
              </a:solidFill>
              <a:round/>
              <a:headEnd/>
              <a:tailEnd/>
            </a:ln>
            <a:effectLst/>
            <a:extLst>
              <a:ext uri="{909E8E84-426E-40DD-AFC4-6F175D3DCCD1}">
                <a14:hiddenFill xmlns:a14="http://schemas.microsoft.com/office/drawing/2010/main">
                  <a:gradFill rotWithShape="0">
                    <a:gsLst>
                      <a:gs pos="0">
                        <a:schemeClr val="accent2">
                          <a:gamma/>
                          <a:tint val="33725"/>
                          <a:invGamma/>
                        </a:schemeClr>
                      </a:gs>
                      <a:gs pos="100000">
                        <a:schemeClr val="accent2"/>
                      </a:gs>
                    </a:gsLst>
                    <a:lin ang="5400000" scaled="1"/>
                  </a:gradFill>
                </a14:hiddenFill>
              </a:ext>
              <a:ext uri="{AF507438-7753-43E0-B8FC-AC1667EBCBE1}">
                <a14:hiddenEffects xmlns:a14="http://schemas.microsoft.com/office/drawing/2010/main">
                  <a:effectLst>
                    <a:outerShdw dist="63500" dir="8587806" algn="ctr" rotWithShape="0">
                      <a:schemeClr val="bg2"/>
                    </a:outerShdw>
                  </a:effectLst>
                </a14:hiddenEffects>
              </a:ext>
            </a:extLst>
          </p:spPr>
          <p:txBody>
            <a:bodyPr wrap="none" anchor="ctr"/>
            <a:lstStyle/>
            <a:p>
              <a:endParaRPr lang="en-IE" sz="1588"/>
            </a:p>
          </p:txBody>
        </p:sp>
        <p:sp>
          <p:nvSpPr>
            <p:cNvPr id="62566" name="Text Box 102"/>
            <p:cNvSpPr txBox="1">
              <a:spLocks noChangeArrowheads="1"/>
            </p:cNvSpPr>
            <p:nvPr/>
          </p:nvSpPr>
          <p:spPr bwMode="auto">
            <a:xfrm>
              <a:off x="6582592" y="2365344"/>
              <a:ext cx="551842" cy="362387"/>
            </a:xfrm>
            <a:prstGeom prst="rect">
              <a:avLst/>
            </a:prstGeom>
            <a:noFill/>
            <a:ln>
              <a:noFill/>
            </a:ln>
            <a:effectLst/>
            <a:extLst>
              <a:ext uri="{909E8E84-426E-40DD-AFC4-6F175D3DCCD1}">
                <a14:hiddenFill xmlns:a14="http://schemas.microsoft.com/office/drawing/2010/main">
                  <a:gradFill rotWithShape="0">
                    <a:gsLst>
                      <a:gs pos="0">
                        <a:schemeClr val="accent2">
                          <a:gamma/>
                          <a:tint val="33725"/>
                          <a:invGamma/>
                        </a:schemeClr>
                      </a:gs>
                      <a:gs pos="100000">
                        <a:schemeClr val="accent2"/>
                      </a:gs>
                    </a:gsLst>
                    <a:lin ang="5400000" scaled="1"/>
                  </a:gra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63500" dir="8587806" algn="ctr" rotWithShape="0">
                      <a:schemeClr val="bg2"/>
                    </a:outerShdw>
                  </a:effectLst>
                </a14:hiddenEffects>
              </a:ext>
            </a:extLst>
          </p:spPr>
          <p:txBody>
            <a:bodyPr wrap="none" lIns="89896" tIns="44948" rIns="89896" bIns="44948" anchor="ctr">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1765">
                  <a:solidFill>
                    <a:srgbClr val="FF3300"/>
                  </a:solidFill>
                  <a:latin typeface="Trebuchet MS" panose="020B0603020202020204" pitchFamily="34" charset="0"/>
                </a:rPr>
                <a:t>EXE</a:t>
              </a:r>
            </a:p>
          </p:txBody>
        </p:sp>
        <p:sp>
          <p:nvSpPr>
            <p:cNvPr id="62567" name="AutoShape 103"/>
            <p:cNvSpPr>
              <a:spLocks/>
            </p:cNvSpPr>
            <p:nvPr/>
          </p:nvSpPr>
          <p:spPr bwMode="auto">
            <a:xfrm rot="5400000">
              <a:off x="8445546" y="2019160"/>
              <a:ext cx="152681" cy="1627654"/>
            </a:xfrm>
            <a:prstGeom prst="leftBrace">
              <a:avLst>
                <a:gd name="adj1" fmla="val 88838"/>
                <a:gd name="adj2" fmla="val 50000"/>
              </a:avLst>
            </a:prstGeom>
            <a:noFill/>
            <a:ln w="25400">
              <a:solidFill>
                <a:srgbClr val="0000FF"/>
              </a:solidFill>
              <a:round/>
              <a:headEnd/>
              <a:tailEnd/>
            </a:ln>
            <a:effectLst/>
            <a:extLst>
              <a:ext uri="{909E8E84-426E-40DD-AFC4-6F175D3DCCD1}">
                <a14:hiddenFill xmlns:a14="http://schemas.microsoft.com/office/drawing/2010/main">
                  <a:gradFill rotWithShape="0">
                    <a:gsLst>
                      <a:gs pos="0">
                        <a:schemeClr val="accent2">
                          <a:gamma/>
                          <a:tint val="33725"/>
                          <a:invGamma/>
                        </a:schemeClr>
                      </a:gs>
                      <a:gs pos="100000">
                        <a:schemeClr val="accent2"/>
                      </a:gs>
                    </a:gsLst>
                    <a:lin ang="5400000" scaled="1"/>
                  </a:gradFill>
                </a14:hiddenFill>
              </a:ext>
              <a:ext uri="{AF507438-7753-43E0-B8FC-AC1667EBCBE1}">
                <a14:hiddenEffects xmlns:a14="http://schemas.microsoft.com/office/drawing/2010/main">
                  <a:effectLst>
                    <a:outerShdw dist="63500" dir="8587806" algn="ctr" rotWithShape="0">
                      <a:schemeClr val="bg2"/>
                    </a:outerShdw>
                  </a:effectLst>
                </a14:hiddenEffects>
              </a:ext>
            </a:extLst>
          </p:spPr>
          <p:txBody>
            <a:bodyPr rot="10800000" vert="eaVert" wrap="none" anchor="ctr"/>
            <a:lstStyle/>
            <a:p>
              <a:pPr algn="ctr"/>
              <a:endParaRPr lang="en-US" altLang="en-US" sz="1588">
                <a:solidFill>
                  <a:srgbClr val="0019FF"/>
                </a:solidFill>
              </a:endParaRPr>
            </a:p>
          </p:txBody>
        </p:sp>
        <p:sp>
          <p:nvSpPr>
            <p:cNvPr id="62568" name="Text Box 104"/>
            <p:cNvSpPr txBox="1">
              <a:spLocks noChangeArrowheads="1"/>
            </p:cNvSpPr>
            <p:nvPr/>
          </p:nvSpPr>
          <p:spPr bwMode="auto">
            <a:xfrm>
              <a:off x="8208498" y="2365344"/>
              <a:ext cx="623977" cy="362387"/>
            </a:xfrm>
            <a:prstGeom prst="rect">
              <a:avLst/>
            </a:prstGeom>
            <a:noFill/>
            <a:ln>
              <a:noFill/>
            </a:ln>
            <a:effectLst/>
            <a:extLst>
              <a:ext uri="{909E8E84-426E-40DD-AFC4-6F175D3DCCD1}">
                <a14:hiddenFill xmlns:a14="http://schemas.microsoft.com/office/drawing/2010/main">
                  <a:gradFill rotWithShape="0">
                    <a:gsLst>
                      <a:gs pos="0">
                        <a:schemeClr val="accent2">
                          <a:gamma/>
                          <a:tint val="33725"/>
                          <a:invGamma/>
                        </a:schemeClr>
                      </a:gs>
                      <a:gs pos="100000">
                        <a:schemeClr val="accent2"/>
                      </a:gs>
                    </a:gsLst>
                    <a:lin ang="5400000" scaled="1"/>
                  </a:gra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63500" dir="8587806" algn="ctr" rotWithShape="0">
                      <a:schemeClr val="bg2"/>
                    </a:outerShdw>
                  </a:effectLst>
                </a14:hiddenEffects>
              </a:ext>
            </a:extLst>
          </p:spPr>
          <p:txBody>
            <a:bodyPr wrap="none" lIns="89896" tIns="44948" rIns="89896" bIns="44948" anchor="ctr">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1765">
                  <a:solidFill>
                    <a:srgbClr val="0019FF"/>
                  </a:solidFill>
                  <a:latin typeface="Trebuchet MS" panose="020B0603020202020204" pitchFamily="34" charset="0"/>
                </a:rPr>
                <a:t>MEM</a:t>
              </a:r>
              <a:endParaRPr lang="en-US" altLang="en-US" sz="1765">
                <a:solidFill>
                  <a:srgbClr val="FF3300"/>
                </a:solidFill>
                <a:latin typeface="Trebuchet MS" panose="020B0603020202020204" pitchFamily="34" charset="0"/>
              </a:endParaRPr>
            </a:p>
          </p:txBody>
        </p:sp>
        <p:sp>
          <p:nvSpPr>
            <p:cNvPr id="62569" name="AutoShape 105"/>
            <p:cNvSpPr>
              <a:spLocks/>
            </p:cNvSpPr>
            <p:nvPr/>
          </p:nvSpPr>
          <p:spPr bwMode="auto">
            <a:xfrm rot="5400000">
              <a:off x="9650879" y="2480703"/>
              <a:ext cx="148478" cy="672353"/>
            </a:xfrm>
            <a:prstGeom prst="leftBrace">
              <a:avLst>
                <a:gd name="adj1" fmla="val 37736"/>
                <a:gd name="adj2" fmla="val 50000"/>
              </a:avLst>
            </a:prstGeom>
            <a:noFill/>
            <a:ln w="25400">
              <a:solidFill>
                <a:srgbClr val="FF0000"/>
              </a:solidFill>
              <a:round/>
              <a:headEnd/>
              <a:tailEnd/>
            </a:ln>
            <a:effectLst/>
            <a:extLst>
              <a:ext uri="{909E8E84-426E-40DD-AFC4-6F175D3DCCD1}">
                <a14:hiddenFill xmlns:a14="http://schemas.microsoft.com/office/drawing/2010/main">
                  <a:gradFill rotWithShape="0">
                    <a:gsLst>
                      <a:gs pos="0">
                        <a:schemeClr val="accent2">
                          <a:gamma/>
                          <a:tint val="33725"/>
                          <a:invGamma/>
                        </a:schemeClr>
                      </a:gs>
                      <a:gs pos="100000">
                        <a:schemeClr val="accent2"/>
                      </a:gs>
                    </a:gsLst>
                    <a:lin ang="5400000" scaled="1"/>
                  </a:gradFill>
                </a14:hiddenFill>
              </a:ext>
              <a:ext uri="{AF507438-7753-43E0-B8FC-AC1667EBCBE1}">
                <a14:hiddenEffects xmlns:a14="http://schemas.microsoft.com/office/drawing/2010/main">
                  <a:effectLst>
                    <a:outerShdw dist="63500" dir="8587806" algn="ctr" rotWithShape="0">
                      <a:schemeClr val="bg2"/>
                    </a:outerShdw>
                  </a:effectLst>
                </a14:hiddenEffects>
              </a:ext>
            </a:extLst>
          </p:spPr>
          <p:txBody>
            <a:bodyPr rot="10800000" vert="eaVert" wrap="none" anchor="ctr"/>
            <a:lstStyle/>
            <a:p>
              <a:pPr algn="ctr"/>
              <a:endParaRPr lang="en-US" altLang="en-US" sz="1588">
                <a:solidFill>
                  <a:srgbClr val="0019FF"/>
                </a:solidFill>
              </a:endParaRPr>
            </a:p>
          </p:txBody>
        </p:sp>
        <p:sp>
          <p:nvSpPr>
            <p:cNvPr id="62570" name="Text Box 106"/>
            <p:cNvSpPr txBox="1">
              <a:spLocks noChangeArrowheads="1"/>
            </p:cNvSpPr>
            <p:nvPr/>
          </p:nvSpPr>
          <p:spPr bwMode="auto">
            <a:xfrm>
              <a:off x="9466340" y="2351336"/>
              <a:ext cx="502148" cy="362387"/>
            </a:xfrm>
            <a:prstGeom prst="rect">
              <a:avLst/>
            </a:prstGeom>
            <a:noFill/>
            <a:ln>
              <a:noFill/>
            </a:ln>
            <a:effectLst/>
            <a:extLst>
              <a:ext uri="{909E8E84-426E-40DD-AFC4-6F175D3DCCD1}">
                <a14:hiddenFill xmlns:a14="http://schemas.microsoft.com/office/drawing/2010/main">
                  <a:gradFill rotWithShape="0">
                    <a:gsLst>
                      <a:gs pos="0">
                        <a:schemeClr val="accent2">
                          <a:gamma/>
                          <a:tint val="33725"/>
                          <a:invGamma/>
                        </a:schemeClr>
                      </a:gs>
                      <a:gs pos="100000">
                        <a:schemeClr val="accent2"/>
                      </a:gs>
                    </a:gsLst>
                    <a:lin ang="5400000" scaled="1"/>
                  </a:gra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63500" dir="8587806" algn="ctr" rotWithShape="0">
                      <a:schemeClr val="bg2"/>
                    </a:outerShdw>
                  </a:effectLst>
                </a14:hiddenEffects>
              </a:ext>
            </a:extLst>
          </p:spPr>
          <p:txBody>
            <a:bodyPr wrap="none" lIns="89896" tIns="44948" rIns="89896" bIns="44948" anchor="ctr">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1765">
                  <a:solidFill>
                    <a:srgbClr val="FF0000"/>
                  </a:solidFill>
                  <a:latin typeface="Trebuchet MS" panose="020B0603020202020204" pitchFamily="34" charset="0"/>
                </a:rPr>
                <a:t>WB</a:t>
              </a:r>
              <a:endParaRPr lang="en-US" altLang="en-US" sz="1765">
                <a:solidFill>
                  <a:srgbClr val="FF3300"/>
                </a:solidFill>
                <a:latin typeface="Trebuchet MS" panose="020B0603020202020204" pitchFamily="34" charset="0"/>
              </a:endParaRPr>
            </a:p>
          </p:txBody>
        </p:sp>
        <p:sp>
          <p:nvSpPr>
            <p:cNvPr id="62571" name="Text Box 107"/>
            <p:cNvSpPr txBox="1">
              <a:spLocks noChangeArrowheads="1"/>
            </p:cNvSpPr>
            <p:nvPr/>
          </p:nvSpPr>
          <p:spPr bwMode="auto">
            <a:xfrm>
              <a:off x="2396471" y="5916706"/>
              <a:ext cx="514885" cy="3366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588"/>
                <a:t>2ns</a:t>
              </a:r>
            </a:p>
          </p:txBody>
        </p:sp>
        <p:sp>
          <p:nvSpPr>
            <p:cNvPr id="62572" name="Text Box 108"/>
            <p:cNvSpPr txBox="1">
              <a:spLocks noChangeArrowheads="1"/>
            </p:cNvSpPr>
            <p:nvPr/>
          </p:nvSpPr>
          <p:spPr bwMode="auto">
            <a:xfrm>
              <a:off x="6968471" y="5916706"/>
              <a:ext cx="514885" cy="3366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588"/>
                <a:t>2ns</a:t>
              </a:r>
            </a:p>
          </p:txBody>
        </p:sp>
        <p:sp>
          <p:nvSpPr>
            <p:cNvPr id="62573" name="Text Box 109"/>
            <p:cNvSpPr txBox="1">
              <a:spLocks noChangeArrowheads="1"/>
            </p:cNvSpPr>
            <p:nvPr/>
          </p:nvSpPr>
          <p:spPr bwMode="auto">
            <a:xfrm>
              <a:off x="8447648" y="5916706"/>
              <a:ext cx="514885" cy="3366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588"/>
                <a:t>2ns</a:t>
              </a:r>
            </a:p>
          </p:txBody>
        </p:sp>
        <p:sp>
          <p:nvSpPr>
            <p:cNvPr id="62574" name="Text Box 110"/>
            <p:cNvSpPr txBox="1">
              <a:spLocks noChangeArrowheads="1"/>
            </p:cNvSpPr>
            <p:nvPr/>
          </p:nvSpPr>
          <p:spPr bwMode="auto">
            <a:xfrm>
              <a:off x="5085883" y="5916706"/>
              <a:ext cx="514885" cy="3366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588"/>
                <a:t>2ns</a:t>
              </a:r>
            </a:p>
          </p:txBody>
        </p:sp>
      </p:grpSp>
    </p:spTree>
    <p:extLst>
      <p:ext uri="{BB962C8B-B14F-4D97-AF65-F5344CB8AC3E}">
        <p14:creationId xmlns:p14="http://schemas.microsoft.com/office/powerpoint/2010/main" val="170228294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 name="Slide Number Placeholder 5"/>
          <p:cNvSpPr>
            <a:spLocks noGrp="1"/>
          </p:cNvSpPr>
          <p:nvPr>
            <p:ph type="sldNum" sz="quarter" idx="12"/>
          </p:nvPr>
        </p:nvSpPr>
        <p:spPr/>
        <p:txBody>
          <a:bodyPr/>
          <a:lstStyle/>
          <a:p>
            <a:fld id="{2C9BD30B-E565-43A6-BFA7-201EF39D1336}" type="slidenum">
              <a:rPr lang="en-US" altLang="en-US"/>
              <a:pPr/>
              <a:t>36</a:t>
            </a:fld>
            <a:endParaRPr lang="en-US" altLang="en-US"/>
          </a:p>
        </p:txBody>
      </p:sp>
      <p:sp>
        <p:nvSpPr>
          <p:cNvPr id="38914" name="Rectangle 2"/>
          <p:cNvSpPr>
            <a:spLocks noGrp="1" noChangeArrowheads="1"/>
          </p:cNvSpPr>
          <p:nvPr>
            <p:ph type="title"/>
          </p:nvPr>
        </p:nvSpPr>
        <p:spPr/>
        <p:txBody>
          <a:bodyPr/>
          <a:lstStyle/>
          <a:p>
            <a:r>
              <a:rPr lang="en-US" altLang="en-US"/>
              <a:t>Pipelining Loads</a:t>
            </a:r>
          </a:p>
        </p:txBody>
      </p:sp>
      <p:grpSp>
        <p:nvGrpSpPr>
          <p:cNvPr id="39152" name="Group 240"/>
          <p:cNvGrpSpPr>
            <a:grpSpLocks/>
          </p:cNvGrpSpPr>
          <p:nvPr/>
        </p:nvGrpSpPr>
        <p:grpSpPr bwMode="auto">
          <a:xfrm>
            <a:off x="2194765" y="3294529"/>
            <a:ext cx="3618100" cy="2875710"/>
            <a:chOff x="1687" y="779"/>
            <a:chExt cx="2583" cy="2053"/>
          </a:xfrm>
        </p:grpSpPr>
        <p:sp>
          <p:nvSpPr>
            <p:cNvPr id="38916" name="Rectangle 4"/>
            <p:cNvSpPr>
              <a:spLocks noChangeArrowheads="1"/>
            </p:cNvSpPr>
            <p:nvPr/>
          </p:nvSpPr>
          <p:spPr bwMode="auto">
            <a:xfrm>
              <a:off x="1831" y="779"/>
              <a:ext cx="455"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9842" tIns="39221" rIns="79842" bIns="39221">
              <a:spAutoFit/>
            </a:bodyPr>
            <a:lstStyle/>
            <a:p>
              <a:pPr eaLnBrk="1" hangingPunct="1"/>
              <a:r>
                <a:rPr lang="en-US" altLang="en-US" sz="1588" b="1">
                  <a:latin typeface="Arial" panose="020B0604020202020204" pitchFamily="34" charset="0"/>
                </a:rPr>
                <a:t>6 PM</a:t>
              </a:r>
            </a:p>
          </p:txBody>
        </p:sp>
        <p:sp>
          <p:nvSpPr>
            <p:cNvPr id="38917" name="Line 5"/>
            <p:cNvSpPr>
              <a:spLocks noChangeShapeType="1"/>
            </p:cNvSpPr>
            <p:nvPr/>
          </p:nvSpPr>
          <p:spPr bwMode="auto">
            <a:xfrm>
              <a:off x="2064" y="1056"/>
              <a:ext cx="2200"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38918" name="Line 6"/>
            <p:cNvSpPr>
              <a:spLocks noChangeShapeType="1"/>
            </p:cNvSpPr>
            <p:nvPr/>
          </p:nvSpPr>
          <p:spPr bwMode="auto">
            <a:xfrm>
              <a:off x="2060" y="972"/>
              <a:ext cx="0" cy="19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38919" name="Rectangle 7"/>
            <p:cNvSpPr>
              <a:spLocks noChangeArrowheads="1"/>
            </p:cNvSpPr>
            <p:nvPr/>
          </p:nvSpPr>
          <p:spPr bwMode="auto">
            <a:xfrm>
              <a:off x="2607" y="787"/>
              <a:ext cx="19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9842" tIns="39221" rIns="79842" bIns="39221">
              <a:spAutoFit/>
            </a:bodyPr>
            <a:lstStyle/>
            <a:p>
              <a:pPr eaLnBrk="1" hangingPunct="1"/>
              <a:r>
                <a:rPr lang="en-US" altLang="en-US" sz="1588" b="1">
                  <a:latin typeface="Arial" panose="020B0604020202020204" pitchFamily="34" charset="0"/>
                </a:rPr>
                <a:t>7</a:t>
              </a:r>
            </a:p>
          </p:txBody>
        </p:sp>
        <p:sp>
          <p:nvSpPr>
            <p:cNvPr id="38920" name="Rectangle 8"/>
            <p:cNvSpPr>
              <a:spLocks noChangeArrowheads="1"/>
            </p:cNvSpPr>
            <p:nvPr/>
          </p:nvSpPr>
          <p:spPr bwMode="auto">
            <a:xfrm>
              <a:off x="3279" y="787"/>
              <a:ext cx="19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9842" tIns="39221" rIns="79842" bIns="39221">
              <a:spAutoFit/>
            </a:bodyPr>
            <a:lstStyle/>
            <a:p>
              <a:pPr eaLnBrk="1" hangingPunct="1"/>
              <a:r>
                <a:rPr lang="en-US" altLang="en-US" sz="1588" b="1">
                  <a:latin typeface="Arial" panose="020B0604020202020204" pitchFamily="34" charset="0"/>
                </a:rPr>
                <a:t>8</a:t>
              </a:r>
            </a:p>
          </p:txBody>
        </p:sp>
        <p:sp>
          <p:nvSpPr>
            <p:cNvPr id="38921" name="Rectangle 9"/>
            <p:cNvSpPr>
              <a:spLocks noChangeArrowheads="1"/>
            </p:cNvSpPr>
            <p:nvPr/>
          </p:nvSpPr>
          <p:spPr bwMode="auto">
            <a:xfrm>
              <a:off x="3919" y="787"/>
              <a:ext cx="19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9842" tIns="39221" rIns="79842" bIns="39221">
              <a:spAutoFit/>
            </a:bodyPr>
            <a:lstStyle/>
            <a:p>
              <a:pPr eaLnBrk="1" hangingPunct="1"/>
              <a:r>
                <a:rPr lang="en-US" altLang="en-US" sz="1588" b="1">
                  <a:latin typeface="Arial" panose="020B0604020202020204" pitchFamily="34" charset="0"/>
                </a:rPr>
                <a:t>9</a:t>
              </a:r>
            </a:p>
          </p:txBody>
        </p:sp>
        <p:sp>
          <p:nvSpPr>
            <p:cNvPr id="38922" name="Rectangle 10"/>
            <p:cNvSpPr>
              <a:spLocks noChangeArrowheads="1"/>
            </p:cNvSpPr>
            <p:nvPr/>
          </p:nvSpPr>
          <p:spPr bwMode="auto">
            <a:xfrm>
              <a:off x="1687" y="1019"/>
              <a:ext cx="365"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9842" tIns="39221" rIns="79842" bIns="39221">
              <a:spAutoFit/>
            </a:bodyPr>
            <a:lstStyle/>
            <a:p>
              <a:pPr eaLnBrk="1" hangingPunct="1"/>
              <a:r>
                <a:rPr lang="en-US" altLang="en-US" sz="1235" i="1">
                  <a:latin typeface="Arial" panose="020B0604020202020204" pitchFamily="34" charset="0"/>
                </a:rPr>
                <a:t>Time</a:t>
              </a:r>
            </a:p>
          </p:txBody>
        </p:sp>
        <p:grpSp>
          <p:nvGrpSpPr>
            <p:cNvPr id="38923" name="Group 11"/>
            <p:cNvGrpSpPr>
              <a:grpSpLocks/>
            </p:cNvGrpSpPr>
            <p:nvPr/>
          </p:nvGrpSpPr>
          <p:grpSpPr bwMode="auto">
            <a:xfrm>
              <a:off x="2059" y="1139"/>
              <a:ext cx="2211" cy="342"/>
              <a:chOff x="944" y="1292"/>
              <a:chExt cx="2211" cy="342"/>
            </a:xfrm>
          </p:grpSpPr>
          <p:sp>
            <p:nvSpPr>
              <p:cNvPr id="38924" name="Rectangle 12"/>
              <p:cNvSpPr>
                <a:spLocks noChangeArrowheads="1"/>
              </p:cNvSpPr>
              <p:nvPr/>
            </p:nvSpPr>
            <p:spPr bwMode="auto">
              <a:xfrm>
                <a:off x="957" y="1403"/>
                <a:ext cx="27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9842" tIns="39221" rIns="79842" bIns="39221">
                <a:spAutoFit/>
              </a:bodyPr>
              <a:lstStyle/>
              <a:p>
                <a:pPr algn="ctr" eaLnBrk="1" hangingPunct="1"/>
                <a:r>
                  <a:rPr lang="en-US" altLang="en-US" sz="1588" b="1">
                    <a:latin typeface="Arial" panose="020B0604020202020204" pitchFamily="34" charset="0"/>
                  </a:rPr>
                  <a:t>30</a:t>
                </a:r>
              </a:p>
            </p:txBody>
          </p:sp>
          <p:sp>
            <p:nvSpPr>
              <p:cNvPr id="38925" name="Line 13"/>
              <p:cNvSpPr>
                <a:spLocks noChangeShapeType="1"/>
              </p:cNvSpPr>
              <p:nvPr/>
            </p:nvSpPr>
            <p:spPr bwMode="auto">
              <a:xfrm>
                <a:off x="944" y="1368"/>
                <a:ext cx="288" cy="0"/>
              </a:xfrm>
              <a:prstGeom prst="line">
                <a:avLst/>
              </a:prstGeom>
              <a:noFill/>
              <a:ln w="50800">
                <a:solidFill>
                  <a:srgbClr val="F6BF6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38926" name="Line 14"/>
              <p:cNvSpPr>
                <a:spLocks noChangeShapeType="1"/>
              </p:cNvSpPr>
              <p:nvPr/>
            </p:nvSpPr>
            <p:spPr bwMode="auto">
              <a:xfrm>
                <a:off x="1264" y="1292"/>
                <a:ext cx="0" cy="19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grpSp>
            <p:nvGrpSpPr>
              <p:cNvPr id="38927" name="Group 15"/>
              <p:cNvGrpSpPr>
                <a:grpSpLocks/>
              </p:cNvGrpSpPr>
              <p:nvPr/>
            </p:nvGrpSpPr>
            <p:grpSpPr bwMode="auto">
              <a:xfrm>
                <a:off x="1280" y="1292"/>
                <a:ext cx="384" cy="342"/>
                <a:chOff x="1280" y="1292"/>
                <a:chExt cx="384" cy="342"/>
              </a:xfrm>
            </p:grpSpPr>
            <p:sp>
              <p:nvSpPr>
                <p:cNvPr id="38928" name="Line 16"/>
                <p:cNvSpPr>
                  <a:spLocks noChangeShapeType="1"/>
                </p:cNvSpPr>
                <p:nvPr/>
              </p:nvSpPr>
              <p:spPr bwMode="auto">
                <a:xfrm>
                  <a:off x="1280" y="1400"/>
                  <a:ext cx="360" cy="0"/>
                </a:xfrm>
                <a:prstGeom prst="line">
                  <a:avLst/>
                </a:prstGeom>
                <a:noFill/>
                <a:ln w="50800">
                  <a:solidFill>
                    <a:srgbClr val="A2C1FE"/>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38929" name="Rectangle 17"/>
                <p:cNvSpPr>
                  <a:spLocks noChangeArrowheads="1"/>
                </p:cNvSpPr>
                <p:nvPr/>
              </p:nvSpPr>
              <p:spPr bwMode="auto">
                <a:xfrm>
                  <a:off x="1325" y="1403"/>
                  <a:ext cx="27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9842" tIns="39221" rIns="79842" bIns="39221">
                  <a:spAutoFit/>
                </a:bodyPr>
                <a:lstStyle/>
                <a:p>
                  <a:pPr algn="ctr" eaLnBrk="1" hangingPunct="1"/>
                  <a:r>
                    <a:rPr lang="en-US" altLang="en-US" sz="1588" b="1">
                      <a:latin typeface="Arial" panose="020B0604020202020204" pitchFamily="34" charset="0"/>
                    </a:rPr>
                    <a:t>40</a:t>
                  </a:r>
                </a:p>
              </p:txBody>
            </p:sp>
            <p:sp>
              <p:nvSpPr>
                <p:cNvPr id="38930" name="Line 18"/>
                <p:cNvSpPr>
                  <a:spLocks noChangeShapeType="1"/>
                </p:cNvSpPr>
                <p:nvPr/>
              </p:nvSpPr>
              <p:spPr bwMode="auto">
                <a:xfrm>
                  <a:off x="1664" y="1292"/>
                  <a:ext cx="0" cy="19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grpSp>
          <p:grpSp>
            <p:nvGrpSpPr>
              <p:cNvPr id="38931" name="Group 19"/>
              <p:cNvGrpSpPr>
                <a:grpSpLocks/>
              </p:cNvGrpSpPr>
              <p:nvPr/>
            </p:nvGrpSpPr>
            <p:grpSpPr bwMode="auto">
              <a:xfrm>
                <a:off x="1688" y="1292"/>
                <a:ext cx="384" cy="342"/>
                <a:chOff x="1688" y="1292"/>
                <a:chExt cx="384" cy="342"/>
              </a:xfrm>
            </p:grpSpPr>
            <p:sp>
              <p:nvSpPr>
                <p:cNvPr id="38932" name="Line 20"/>
                <p:cNvSpPr>
                  <a:spLocks noChangeShapeType="1"/>
                </p:cNvSpPr>
                <p:nvPr/>
              </p:nvSpPr>
              <p:spPr bwMode="auto">
                <a:xfrm>
                  <a:off x="1688" y="1400"/>
                  <a:ext cx="360" cy="0"/>
                </a:xfrm>
                <a:prstGeom prst="line">
                  <a:avLst/>
                </a:prstGeom>
                <a:noFill/>
                <a:ln w="50800">
                  <a:solidFill>
                    <a:srgbClr val="A2C1FE"/>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38933" name="Rectangle 21"/>
                <p:cNvSpPr>
                  <a:spLocks noChangeArrowheads="1"/>
                </p:cNvSpPr>
                <p:nvPr/>
              </p:nvSpPr>
              <p:spPr bwMode="auto">
                <a:xfrm>
                  <a:off x="1733" y="1403"/>
                  <a:ext cx="27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9842" tIns="39221" rIns="79842" bIns="39221">
                  <a:spAutoFit/>
                </a:bodyPr>
                <a:lstStyle/>
                <a:p>
                  <a:pPr algn="ctr" eaLnBrk="1" hangingPunct="1"/>
                  <a:r>
                    <a:rPr lang="en-US" altLang="en-US" sz="1588" b="1">
                      <a:latin typeface="Arial" panose="020B0604020202020204" pitchFamily="34" charset="0"/>
                    </a:rPr>
                    <a:t>40</a:t>
                  </a:r>
                </a:p>
              </p:txBody>
            </p:sp>
            <p:sp>
              <p:nvSpPr>
                <p:cNvPr id="38934" name="Line 22"/>
                <p:cNvSpPr>
                  <a:spLocks noChangeShapeType="1"/>
                </p:cNvSpPr>
                <p:nvPr/>
              </p:nvSpPr>
              <p:spPr bwMode="auto">
                <a:xfrm>
                  <a:off x="2072" y="1292"/>
                  <a:ext cx="0" cy="19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grpSp>
          <p:grpSp>
            <p:nvGrpSpPr>
              <p:cNvPr id="38935" name="Group 23"/>
              <p:cNvGrpSpPr>
                <a:grpSpLocks/>
              </p:cNvGrpSpPr>
              <p:nvPr/>
            </p:nvGrpSpPr>
            <p:grpSpPr bwMode="auto">
              <a:xfrm>
                <a:off x="2096" y="1292"/>
                <a:ext cx="384" cy="342"/>
                <a:chOff x="2096" y="1292"/>
                <a:chExt cx="384" cy="342"/>
              </a:xfrm>
            </p:grpSpPr>
            <p:sp>
              <p:nvSpPr>
                <p:cNvPr id="38936" name="Line 24"/>
                <p:cNvSpPr>
                  <a:spLocks noChangeShapeType="1"/>
                </p:cNvSpPr>
                <p:nvPr/>
              </p:nvSpPr>
              <p:spPr bwMode="auto">
                <a:xfrm>
                  <a:off x="2096" y="1400"/>
                  <a:ext cx="360" cy="0"/>
                </a:xfrm>
                <a:prstGeom prst="line">
                  <a:avLst/>
                </a:prstGeom>
                <a:noFill/>
                <a:ln w="50800">
                  <a:solidFill>
                    <a:srgbClr val="A2C1FE"/>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38937" name="Rectangle 25"/>
                <p:cNvSpPr>
                  <a:spLocks noChangeArrowheads="1"/>
                </p:cNvSpPr>
                <p:nvPr/>
              </p:nvSpPr>
              <p:spPr bwMode="auto">
                <a:xfrm>
                  <a:off x="2141" y="1403"/>
                  <a:ext cx="27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9842" tIns="39221" rIns="79842" bIns="39221">
                  <a:spAutoFit/>
                </a:bodyPr>
                <a:lstStyle/>
                <a:p>
                  <a:pPr algn="ctr" eaLnBrk="1" hangingPunct="1"/>
                  <a:r>
                    <a:rPr lang="en-US" altLang="en-US" sz="1588" b="1">
                      <a:latin typeface="Arial" panose="020B0604020202020204" pitchFamily="34" charset="0"/>
                    </a:rPr>
                    <a:t>40</a:t>
                  </a:r>
                </a:p>
              </p:txBody>
            </p:sp>
            <p:sp>
              <p:nvSpPr>
                <p:cNvPr id="38938" name="Line 26"/>
                <p:cNvSpPr>
                  <a:spLocks noChangeShapeType="1"/>
                </p:cNvSpPr>
                <p:nvPr/>
              </p:nvSpPr>
              <p:spPr bwMode="auto">
                <a:xfrm>
                  <a:off x="2480" y="1292"/>
                  <a:ext cx="0" cy="19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grpSp>
          <p:sp>
            <p:nvSpPr>
              <p:cNvPr id="38939" name="Line 27"/>
              <p:cNvSpPr>
                <a:spLocks noChangeShapeType="1"/>
              </p:cNvSpPr>
              <p:nvPr/>
            </p:nvSpPr>
            <p:spPr bwMode="auto">
              <a:xfrm>
                <a:off x="2504" y="1400"/>
                <a:ext cx="360" cy="0"/>
              </a:xfrm>
              <a:prstGeom prst="line">
                <a:avLst/>
              </a:prstGeom>
              <a:noFill/>
              <a:ln w="50800">
                <a:solidFill>
                  <a:srgbClr val="A2C1FE"/>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38940" name="Line 28"/>
              <p:cNvSpPr>
                <a:spLocks noChangeShapeType="1"/>
              </p:cNvSpPr>
              <p:nvPr/>
            </p:nvSpPr>
            <p:spPr bwMode="auto">
              <a:xfrm>
                <a:off x="2904" y="1432"/>
                <a:ext cx="216" cy="0"/>
              </a:xfrm>
              <a:prstGeom prst="line">
                <a:avLst/>
              </a:prstGeom>
              <a:noFill/>
              <a:ln w="508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38941" name="Rectangle 29"/>
              <p:cNvSpPr>
                <a:spLocks noChangeArrowheads="1"/>
              </p:cNvSpPr>
              <p:nvPr/>
            </p:nvSpPr>
            <p:spPr bwMode="auto">
              <a:xfrm>
                <a:off x="2549" y="1403"/>
                <a:ext cx="27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9842" tIns="39221" rIns="79842" bIns="39221">
                <a:spAutoFit/>
              </a:bodyPr>
              <a:lstStyle/>
              <a:p>
                <a:pPr algn="ctr" eaLnBrk="1" hangingPunct="1"/>
                <a:r>
                  <a:rPr lang="en-US" altLang="en-US" sz="1588" b="1">
                    <a:latin typeface="Arial" panose="020B0604020202020204" pitchFamily="34" charset="0"/>
                  </a:rPr>
                  <a:t>40</a:t>
                </a:r>
              </a:p>
            </p:txBody>
          </p:sp>
          <p:sp>
            <p:nvSpPr>
              <p:cNvPr id="38942" name="Rectangle 30"/>
              <p:cNvSpPr>
                <a:spLocks noChangeArrowheads="1"/>
              </p:cNvSpPr>
              <p:nvPr/>
            </p:nvSpPr>
            <p:spPr bwMode="auto">
              <a:xfrm>
                <a:off x="2877" y="1403"/>
                <a:ext cx="27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9842" tIns="39221" rIns="79842" bIns="39221">
                <a:spAutoFit/>
              </a:bodyPr>
              <a:lstStyle/>
              <a:p>
                <a:pPr algn="ctr" eaLnBrk="1" hangingPunct="1"/>
                <a:r>
                  <a:rPr lang="en-US" altLang="en-US" sz="1588" b="1">
                    <a:latin typeface="Arial" panose="020B0604020202020204" pitchFamily="34" charset="0"/>
                  </a:rPr>
                  <a:t>20</a:t>
                </a:r>
              </a:p>
            </p:txBody>
          </p:sp>
          <p:sp>
            <p:nvSpPr>
              <p:cNvPr id="38943" name="Line 31"/>
              <p:cNvSpPr>
                <a:spLocks noChangeShapeType="1"/>
              </p:cNvSpPr>
              <p:nvPr/>
            </p:nvSpPr>
            <p:spPr bwMode="auto">
              <a:xfrm>
                <a:off x="2888" y="1292"/>
                <a:ext cx="0" cy="19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38944" name="Line 32"/>
              <p:cNvSpPr>
                <a:spLocks noChangeShapeType="1"/>
              </p:cNvSpPr>
              <p:nvPr/>
            </p:nvSpPr>
            <p:spPr bwMode="auto">
              <a:xfrm>
                <a:off x="3144" y="1292"/>
                <a:ext cx="0" cy="19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38945" name="Line 33"/>
              <p:cNvSpPr>
                <a:spLocks noChangeShapeType="1"/>
              </p:cNvSpPr>
              <p:nvPr/>
            </p:nvSpPr>
            <p:spPr bwMode="auto">
              <a:xfrm>
                <a:off x="1352" y="1368"/>
                <a:ext cx="288" cy="0"/>
              </a:xfrm>
              <a:prstGeom prst="line">
                <a:avLst/>
              </a:prstGeom>
              <a:noFill/>
              <a:ln w="50800">
                <a:solidFill>
                  <a:srgbClr val="F6BF6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38946" name="Line 34"/>
              <p:cNvSpPr>
                <a:spLocks noChangeShapeType="1"/>
              </p:cNvSpPr>
              <p:nvPr/>
            </p:nvSpPr>
            <p:spPr bwMode="auto">
              <a:xfrm>
                <a:off x="1760" y="1368"/>
                <a:ext cx="288" cy="0"/>
              </a:xfrm>
              <a:prstGeom prst="line">
                <a:avLst/>
              </a:prstGeom>
              <a:noFill/>
              <a:ln w="50800">
                <a:solidFill>
                  <a:srgbClr val="F6BF6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38947" name="Line 35"/>
              <p:cNvSpPr>
                <a:spLocks noChangeShapeType="1"/>
              </p:cNvSpPr>
              <p:nvPr/>
            </p:nvSpPr>
            <p:spPr bwMode="auto">
              <a:xfrm>
                <a:off x="2168" y="1368"/>
                <a:ext cx="288" cy="0"/>
              </a:xfrm>
              <a:prstGeom prst="line">
                <a:avLst/>
              </a:prstGeom>
              <a:noFill/>
              <a:ln w="50800">
                <a:solidFill>
                  <a:srgbClr val="F6BF6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38948" name="Line 36"/>
              <p:cNvSpPr>
                <a:spLocks noChangeShapeType="1"/>
              </p:cNvSpPr>
              <p:nvPr/>
            </p:nvSpPr>
            <p:spPr bwMode="auto">
              <a:xfrm>
                <a:off x="1688" y="1432"/>
                <a:ext cx="216" cy="0"/>
              </a:xfrm>
              <a:prstGeom prst="line">
                <a:avLst/>
              </a:prstGeom>
              <a:noFill/>
              <a:ln w="508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38949" name="Line 37"/>
              <p:cNvSpPr>
                <a:spLocks noChangeShapeType="1"/>
              </p:cNvSpPr>
              <p:nvPr/>
            </p:nvSpPr>
            <p:spPr bwMode="auto">
              <a:xfrm>
                <a:off x="2096" y="1432"/>
                <a:ext cx="216" cy="0"/>
              </a:xfrm>
              <a:prstGeom prst="line">
                <a:avLst/>
              </a:prstGeom>
              <a:noFill/>
              <a:ln w="508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38950" name="Line 38"/>
              <p:cNvSpPr>
                <a:spLocks noChangeShapeType="1"/>
              </p:cNvSpPr>
              <p:nvPr/>
            </p:nvSpPr>
            <p:spPr bwMode="auto">
              <a:xfrm>
                <a:off x="2504" y="1432"/>
                <a:ext cx="216" cy="0"/>
              </a:xfrm>
              <a:prstGeom prst="line">
                <a:avLst/>
              </a:prstGeom>
              <a:noFill/>
              <a:ln w="508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grpSp>
        <p:grpSp>
          <p:nvGrpSpPr>
            <p:cNvPr id="38951" name="Group 39"/>
            <p:cNvGrpSpPr>
              <a:grpSpLocks/>
            </p:cNvGrpSpPr>
            <p:nvPr/>
          </p:nvGrpSpPr>
          <p:grpSpPr bwMode="auto">
            <a:xfrm>
              <a:off x="2071" y="1499"/>
              <a:ext cx="2199" cy="1333"/>
              <a:chOff x="956" y="1652"/>
              <a:chExt cx="2199" cy="1848"/>
            </a:xfrm>
          </p:grpSpPr>
          <p:grpSp>
            <p:nvGrpSpPr>
              <p:cNvPr id="38952" name="Group 40"/>
              <p:cNvGrpSpPr>
                <a:grpSpLocks/>
              </p:cNvGrpSpPr>
              <p:nvPr/>
            </p:nvGrpSpPr>
            <p:grpSpPr bwMode="auto">
              <a:xfrm>
                <a:off x="956" y="1652"/>
                <a:ext cx="967" cy="448"/>
                <a:chOff x="956" y="1652"/>
                <a:chExt cx="967" cy="448"/>
              </a:xfrm>
            </p:grpSpPr>
            <p:grpSp>
              <p:nvGrpSpPr>
                <p:cNvPr id="38953" name="Group 41"/>
                <p:cNvGrpSpPr>
                  <a:grpSpLocks/>
                </p:cNvGrpSpPr>
                <p:nvPr/>
              </p:nvGrpSpPr>
              <p:grpSpPr bwMode="auto">
                <a:xfrm>
                  <a:off x="956" y="1652"/>
                  <a:ext cx="305" cy="448"/>
                  <a:chOff x="956" y="1652"/>
                  <a:chExt cx="305" cy="448"/>
                </a:xfrm>
              </p:grpSpPr>
              <p:grpSp>
                <p:nvGrpSpPr>
                  <p:cNvPr id="38954" name="Group 42"/>
                  <p:cNvGrpSpPr>
                    <a:grpSpLocks/>
                  </p:cNvGrpSpPr>
                  <p:nvPr/>
                </p:nvGrpSpPr>
                <p:grpSpPr bwMode="auto">
                  <a:xfrm>
                    <a:off x="956" y="1652"/>
                    <a:ext cx="305" cy="448"/>
                    <a:chOff x="956" y="1652"/>
                    <a:chExt cx="305" cy="448"/>
                  </a:xfrm>
                </p:grpSpPr>
                <p:sp>
                  <p:nvSpPr>
                    <p:cNvPr id="38955" name="AutoShape 43"/>
                    <p:cNvSpPr>
                      <a:spLocks noChangeArrowheads="1"/>
                    </p:cNvSpPr>
                    <p:nvPr/>
                  </p:nvSpPr>
                  <p:spPr bwMode="auto">
                    <a:xfrm>
                      <a:off x="956" y="1723"/>
                      <a:ext cx="305" cy="377"/>
                    </a:xfrm>
                    <a:prstGeom prst="cube">
                      <a:avLst>
                        <a:gd name="adj" fmla="val 24995"/>
                      </a:avLst>
                    </a:prstGeom>
                    <a:solidFill>
                      <a:srgbClr val="F6BF69"/>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38956" name="AutoShape 44"/>
                    <p:cNvSpPr>
                      <a:spLocks noChangeArrowheads="1"/>
                    </p:cNvSpPr>
                    <p:nvPr/>
                  </p:nvSpPr>
                  <p:spPr bwMode="auto">
                    <a:xfrm>
                      <a:off x="1026" y="1652"/>
                      <a:ext cx="235" cy="78"/>
                    </a:xfrm>
                    <a:prstGeom prst="cube">
                      <a:avLst>
                        <a:gd name="adj" fmla="val 24995"/>
                      </a:avLst>
                    </a:prstGeom>
                    <a:solidFill>
                      <a:srgbClr val="F6BF69"/>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grpSp>
              <p:sp>
                <p:nvSpPr>
                  <p:cNvPr id="38957" name="AutoShape 45"/>
                  <p:cNvSpPr>
                    <a:spLocks noChangeArrowheads="1"/>
                  </p:cNvSpPr>
                  <p:nvPr/>
                </p:nvSpPr>
                <p:spPr bwMode="auto">
                  <a:xfrm>
                    <a:off x="1018" y="1756"/>
                    <a:ext cx="158" cy="27"/>
                  </a:xfrm>
                  <a:prstGeom prst="parallelogram">
                    <a:avLst>
                      <a:gd name="adj" fmla="val 146269"/>
                    </a:avLst>
                  </a:prstGeom>
                  <a:solidFill>
                    <a:srgbClr val="F6BF69"/>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grpSp>
            <p:grpSp>
              <p:nvGrpSpPr>
                <p:cNvPr id="38958" name="Group 46"/>
                <p:cNvGrpSpPr>
                  <a:grpSpLocks/>
                </p:cNvGrpSpPr>
                <p:nvPr/>
              </p:nvGrpSpPr>
              <p:grpSpPr bwMode="auto">
                <a:xfrm>
                  <a:off x="1257" y="1652"/>
                  <a:ext cx="378" cy="448"/>
                  <a:chOff x="1257" y="1652"/>
                  <a:chExt cx="378" cy="448"/>
                </a:xfrm>
              </p:grpSpPr>
              <p:grpSp>
                <p:nvGrpSpPr>
                  <p:cNvPr id="38959" name="Group 47"/>
                  <p:cNvGrpSpPr>
                    <a:grpSpLocks/>
                  </p:cNvGrpSpPr>
                  <p:nvPr/>
                </p:nvGrpSpPr>
                <p:grpSpPr bwMode="auto">
                  <a:xfrm>
                    <a:off x="1257" y="1652"/>
                    <a:ext cx="378" cy="448"/>
                    <a:chOff x="1257" y="1652"/>
                    <a:chExt cx="378" cy="448"/>
                  </a:xfrm>
                </p:grpSpPr>
                <p:sp>
                  <p:nvSpPr>
                    <p:cNvPr id="38960" name="AutoShape 48"/>
                    <p:cNvSpPr>
                      <a:spLocks noChangeArrowheads="1"/>
                    </p:cNvSpPr>
                    <p:nvPr/>
                  </p:nvSpPr>
                  <p:spPr bwMode="auto">
                    <a:xfrm>
                      <a:off x="1257" y="1723"/>
                      <a:ext cx="378" cy="377"/>
                    </a:xfrm>
                    <a:prstGeom prst="cube">
                      <a:avLst>
                        <a:gd name="adj" fmla="val 24995"/>
                      </a:avLst>
                    </a:prstGeom>
                    <a:solidFill>
                      <a:srgbClr val="A2C1FE"/>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38961" name="AutoShape 49"/>
                    <p:cNvSpPr>
                      <a:spLocks noChangeArrowheads="1"/>
                    </p:cNvSpPr>
                    <p:nvPr/>
                  </p:nvSpPr>
                  <p:spPr bwMode="auto">
                    <a:xfrm>
                      <a:off x="1343" y="1652"/>
                      <a:ext cx="292" cy="78"/>
                    </a:xfrm>
                    <a:prstGeom prst="cube">
                      <a:avLst>
                        <a:gd name="adj" fmla="val 24995"/>
                      </a:avLst>
                    </a:prstGeom>
                    <a:solidFill>
                      <a:srgbClr val="A2C1FE"/>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grpSp>
              <p:sp>
                <p:nvSpPr>
                  <p:cNvPr id="38962" name="Oval 50"/>
                  <p:cNvSpPr>
                    <a:spLocks noChangeArrowheads="1"/>
                  </p:cNvSpPr>
                  <p:nvPr/>
                </p:nvSpPr>
                <p:spPr bwMode="auto">
                  <a:xfrm>
                    <a:off x="1372" y="1688"/>
                    <a:ext cx="49" cy="27"/>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38963" name="AutoShape 51"/>
                  <p:cNvSpPr>
                    <a:spLocks noChangeArrowheads="1"/>
                  </p:cNvSpPr>
                  <p:nvPr/>
                </p:nvSpPr>
                <p:spPr bwMode="auto">
                  <a:xfrm>
                    <a:off x="1304" y="1898"/>
                    <a:ext cx="198" cy="84"/>
                  </a:xfrm>
                  <a:prstGeom prst="octagon">
                    <a:avLst>
                      <a:gd name="adj" fmla="val 29282"/>
                    </a:avLst>
                  </a:prstGeom>
                  <a:solidFill>
                    <a:srgbClr val="A2C1FE"/>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grpSp>
            <p:sp>
              <p:nvSpPr>
                <p:cNvPr id="38964" name="Freeform 52"/>
                <p:cNvSpPr>
                  <a:spLocks/>
                </p:cNvSpPr>
                <p:nvPr/>
              </p:nvSpPr>
              <p:spPr bwMode="auto">
                <a:xfrm>
                  <a:off x="1821" y="1881"/>
                  <a:ext cx="86" cy="192"/>
                </a:xfrm>
                <a:custGeom>
                  <a:avLst/>
                  <a:gdLst>
                    <a:gd name="T0" fmla="*/ 62 w 86"/>
                    <a:gd name="T1" fmla="*/ 0 h 192"/>
                    <a:gd name="T2" fmla="*/ 85 w 86"/>
                    <a:gd name="T3" fmla="*/ 0 h 192"/>
                    <a:gd name="T4" fmla="*/ 23 w 86"/>
                    <a:gd name="T5" fmla="*/ 191 h 192"/>
                    <a:gd name="T6" fmla="*/ 0 w 86"/>
                    <a:gd name="T7" fmla="*/ 191 h 192"/>
                    <a:gd name="T8" fmla="*/ 62 w 86"/>
                    <a:gd name="T9" fmla="*/ 0 h 192"/>
                  </a:gdLst>
                  <a:ahLst/>
                  <a:cxnLst>
                    <a:cxn ang="0">
                      <a:pos x="T0" y="T1"/>
                    </a:cxn>
                    <a:cxn ang="0">
                      <a:pos x="T2" y="T3"/>
                    </a:cxn>
                    <a:cxn ang="0">
                      <a:pos x="T4" y="T5"/>
                    </a:cxn>
                    <a:cxn ang="0">
                      <a:pos x="T6" y="T7"/>
                    </a:cxn>
                    <a:cxn ang="0">
                      <a:pos x="T8" y="T9"/>
                    </a:cxn>
                  </a:cxnLst>
                  <a:rect l="0" t="0" r="r" b="b"/>
                  <a:pathLst>
                    <a:path w="86" h="192">
                      <a:moveTo>
                        <a:pt x="62" y="0"/>
                      </a:moveTo>
                      <a:lnTo>
                        <a:pt x="85" y="0"/>
                      </a:lnTo>
                      <a:lnTo>
                        <a:pt x="23" y="191"/>
                      </a:lnTo>
                      <a:lnTo>
                        <a:pt x="0" y="191"/>
                      </a:lnTo>
                      <a:lnTo>
                        <a:pt x="62" y="0"/>
                      </a:lnTo>
                    </a:path>
                  </a:pathLst>
                </a:custGeom>
                <a:solidFill>
                  <a:srgbClr val="FC0128"/>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sz="1588"/>
                </a:p>
              </p:txBody>
            </p:sp>
            <p:sp>
              <p:nvSpPr>
                <p:cNvPr id="38965" name="Rectangle 53"/>
                <p:cNvSpPr>
                  <a:spLocks noChangeArrowheads="1"/>
                </p:cNvSpPr>
                <p:nvPr/>
              </p:nvSpPr>
              <p:spPr bwMode="auto">
                <a:xfrm>
                  <a:off x="1817" y="1881"/>
                  <a:ext cx="106" cy="16"/>
                </a:xfrm>
                <a:prstGeom prst="rect">
                  <a:avLst/>
                </a:prstGeom>
                <a:solidFill>
                  <a:srgbClr val="FC0128"/>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38966" name="Rectangle 54"/>
                <p:cNvSpPr>
                  <a:spLocks noChangeArrowheads="1"/>
                </p:cNvSpPr>
                <p:nvPr/>
              </p:nvSpPr>
              <p:spPr bwMode="auto">
                <a:xfrm>
                  <a:off x="1824" y="1962"/>
                  <a:ext cx="82" cy="16"/>
                </a:xfrm>
                <a:prstGeom prst="rect">
                  <a:avLst/>
                </a:prstGeom>
                <a:solidFill>
                  <a:srgbClr val="FC0128"/>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38967" name="Rectangle 55"/>
                <p:cNvSpPr>
                  <a:spLocks noChangeArrowheads="1"/>
                </p:cNvSpPr>
                <p:nvPr/>
              </p:nvSpPr>
              <p:spPr bwMode="auto">
                <a:xfrm>
                  <a:off x="1641" y="1962"/>
                  <a:ext cx="103" cy="11"/>
                </a:xfrm>
                <a:prstGeom prst="rect">
                  <a:avLst/>
                </a:prstGeom>
                <a:solidFill>
                  <a:srgbClr val="FC0128"/>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grpSp>
              <p:nvGrpSpPr>
                <p:cNvPr id="38968" name="Group 56"/>
                <p:cNvGrpSpPr>
                  <a:grpSpLocks/>
                </p:cNvGrpSpPr>
                <p:nvPr/>
              </p:nvGrpSpPr>
              <p:grpSpPr bwMode="auto">
                <a:xfrm>
                  <a:off x="1639" y="1709"/>
                  <a:ext cx="194" cy="364"/>
                  <a:chOff x="1639" y="1709"/>
                  <a:chExt cx="194" cy="364"/>
                </a:xfrm>
              </p:grpSpPr>
              <p:sp>
                <p:nvSpPr>
                  <p:cNvPr id="38969" name="Oval 57"/>
                  <p:cNvSpPr>
                    <a:spLocks noChangeArrowheads="1"/>
                  </p:cNvSpPr>
                  <p:nvPr/>
                </p:nvSpPr>
                <p:spPr bwMode="auto">
                  <a:xfrm>
                    <a:off x="1715" y="1709"/>
                    <a:ext cx="48" cy="48"/>
                  </a:xfrm>
                  <a:prstGeom prst="ellipse">
                    <a:avLst/>
                  </a:prstGeom>
                  <a:solidFill>
                    <a:srgbClr val="FC0128"/>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38970" name="Freeform 58"/>
                  <p:cNvSpPr>
                    <a:spLocks/>
                  </p:cNvSpPr>
                  <p:nvPr/>
                </p:nvSpPr>
                <p:spPr bwMode="auto">
                  <a:xfrm>
                    <a:off x="1639" y="1777"/>
                    <a:ext cx="194" cy="296"/>
                  </a:xfrm>
                  <a:custGeom>
                    <a:avLst/>
                    <a:gdLst>
                      <a:gd name="T0" fmla="*/ 2 w 194"/>
                      <a:gd name="T1" fmla="*/ 137 h 296"/>
                      <a:gd name="T2" fmla="*/ 1 w 194"/>
                      <a:gd name="T3" fmla="*/ 140 h 296"/>
                      <a:gd name="T4" fmla="*/ 0 w 194"/>
                      <a:gd name="T5" fmla="*/ 145 h 296"/>
                      <a:gd name="T6" fmla="*/ 0 w 194"/>
                      <a:gd name="T7" fmla="*/ 150 h 296"/>
                      <a:gd name="T8" fmla="*/ 2 w 194"/>
                      <a:gd name="T9" fmla="*/ 155 h 296"/>
                      <a:gd name="T10" fmla="*/ 4 w 194"/>
                      <a:gd name="T11" fmla="*/ 159 h 296"/>
                      <a:gd name="T12" fmla="*/ 8 w 194"/>
                      <a:gd name="T13" fmla="*/ 163 h 296"/>
                      <a:gd name="T14" fmla="*/ 12 w 194"/>
                      <a:gd name="T15" fmla="*/ 165 h 296"/>
                      <a:gd name="T16" fmla="*/ 16 w 194"/>
                      <a:gd name="T17" fmla="*/ 166 h 296"/>
                      <a:gd name="T18" fmla="*/ 21 w 194"/>
                      <a:gd name="T19" fmla="*/ 166 h 296"/>
                      <a:gd name="T20" fmla="*/ 126 w 194"/>
                      <a:gd name="T21" fmla="*/ 295 h 296"/>
                      <a:gd name="T22" fmla="*/ 159 w 194"/>
                      <a:gd name="T23" fmla="*/ 142 h 296"/>
                      <a:gd name="T24" fmla="*/ 159 w 194"/>
                      <a:gd name="T25" fmla="*/ 138 h 296"/>
                      <a:gd name="T26" fmla="*/ 157 w 194"/>
                      <a:gd name="T27" fmla="*/ 136 h 296"/>
                      <a:gd name="T28" fmla="*/ 154 w 194"/>
                      <a:gd name="T29" fmla="*/ 133 h 296"/>
                      <a:gd name="T30" fmla="*/ 152 w 194"/>
                      <a:gd name="T31" fmla="*/ 131 h 296"/>
                      <a:gd name="T32" fmla="*/ 148 w 194"/>
                      <a:gd name="T33" fmla="*/ 130 h 296"/>
                      <a:gd name="T34" fmla="*/ 144 w 194"/>
                      <a:gd name="T35" fmla="*/ 129 h 296"/>
                      <a:gd name="T36" fmla="*/ 140 w 194"/>
                      <a:gd name="T37" fmla="*/ 129 h 296"/>
                      <a:gd name="T38" fmla="*/ 137 w 194"/>
                      <a:gd name="T39" fmla="*/ 129 h 296"/>
                      <a:gd name="T40" fmla="*/ 93 w 194"/>
                      <a:gd name="T41" fmla="*/ 75 h 296"/>
                      <a:gd name="T42" fmla="*/ 179 w 194"/>
                      <a:gd name="T43" fmla="*/ 93 h 296"/>
                      <a:gd name="T44" fmla="*/ 183 w 194"/>
                      <a:gd name="T45" fmla="*/ 92 h 296"/>
                      <a:gd name="T46" fmla="*/ 185 w 194"/>
                      <a:gd name="T47" fmla="*/ 91 h 296"/>
                      <a:gd name="T48" fmla="*/ 189 w 194"/>
                      <a:gd name="T49" fmla="*/ 89 h 296"/>
                      <a:gd name="T50" fmla="*/ 191 w 194"/>
                      <a:gd name="T51" fmla="*/ 86 h 296"/>
                      <a:gd name="T52" fmla="*/ 192 w 194"/>
                      <a:gd name="T53" fmla="*/ 83 h 296"/>
                      <a:gd name="T54" fmla="*/ 193 w 194"/>
                      <a:gd name="T55" fmla="*/ 78 h 296"/>
                      <a:gd name="T56" fmla="*/ 192 w 194"/>
                      <a:gd name="T57" fmla="*/ 74 h 296"/>
                      <a:gd name="T58" fmla="*/ 190 w 194"/>
                      <a:gd name="T59" fmla="*/ 70 h 296"/>
                      <a:gd name="T60" fmla="*/ 188 w 194"/>
                      <a:gd name="T61" fmla="*/ 68 h 296"/>
                      <a:gd name="T62" fmla="*/ 184 w 194"/>
                      <a:gd name="T63" fmla="*/ 65 h 296"/>
                      <a:gd name="T64" fmla="*/ 181 w 194"/>
                      <a:gd name="T65" fmla="*/ 64 h 296"/>
                      <a:gd name="T66" fmla="*/ 122 w 194"/>
                      <a:gd name="T67" fmla="*/ 64 h 296"/>
                      <a:gd name="T68" fmla="*/ 112 w 194"/>
                      <a:gd name="T69" fmla="*/ 42 h 296"/>
                      <a:gd name="T70" fmla="*/ 113 w 194"/>
                      <a:gd name="T71" fmla="*/ 37 h 296"/>
                      <a:gd name="T72" fmla="*/ 114 w 194"/>
                      <a:gd name="T73" fmla="*/ 30 h 296"/>
                      <a:gd name="T74" fmla="*/ 114 w 194"/>
                      <a:gd name="T75" fmla="*/ 24 h 296"/>
                      <a:gd name="T76" fmla="*/ 112 w 194"/>
                      <a:gd name="T77" fmla="*/ 19 h 296"/>
                      <a:gd name="T78" fmla="*/ 110 w 194"/>
                      <a:gd name="T79" fmla="*/ 15 h 296"/>
                      <a:gd name="T80" fmla="*/ 107 w 194"/>
                      <a:gd name="T81" fmla="*/ 10 h 296"/>
                      <a:gd name="T82" fmla="*/ 103 w 194"/>
                      <a:gd name="T83" fmla="*/ 7 h 296"/>
                      <a:gd name="T84" fmla="*/ 98 w 194"/>
                      <a:gd name="T85" fmla="*/ 3 h 296"/>
                      <a:gd name="T86" fmla="*/ 93 w 194"/>
                      <a:gd name="T87" fmla="*/ 1 h 296"/>
                      <a:gd name="T88" fmla="*/ 87 w 194"/>
                      <a:gd name="T89" fmla="*/ 0 h 296"/>
                      <a:gd name="T90" fmla="*/ 81 w 194"/>
                      <a:gd name="T91" fmla="*/ 0 h 296"/>
                      <a:gd name="T92" fmla="*/ 75 w 194"/>
                      <a:gd name="T93" fmla="*/ 1 h 296"/>
                      <a:gd name="T94" fmla="*/ 69 w 194"/>
                      <a:gd name="T95" fmla="*/ 3 h 296"/>
                      <a:gd name="T96" fmla="*/ 63 w 194"/>
                      <a:gd name="T97" fmla="*/ 6 h 296"/>
                      <a:gd name="T98" fmla="*/ 59 w 194"/>
                      <a:gd name="T99" fmla="*/ 11 h 296"/>
                      <a:gd name="T100" fmla="*/ 55 w 194"/>
                      <a:gd name="T101" fmla="*/ 17 h 296"/>
                      <a:gd name="T102" fmla="*/ 53 w 194"/>
                      <a:gd name="T103" fmla="*/ 23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94" h="296">
                        <a:moveTo>
                          <a:pt x="53" y="23"/>
                        </a:moveTo>
                        <a:lnTo>
                          <a:pt x="2" y="137"/>
                        </a:lnTo>
                        <a:lnTo>
                          <a:pt x="1" y="138"/>
                        </a:lnTo>
                        <a:lnTo>
                          <a:pt x="1" y="140"/>
                        </a:lnTo>
                        <a:lnTo>
                          <a:pt x="0" y="142"/>
                        </a:lnTo>
                        <a:lnTo>
                          <a:pt x="0" y="145"/>
                        </a:lnTo>
                        <a:lnTo>
                          <a:pt x="0" y="147"/>
                        </a:lnTo>
                        <a:lnTo>
                          <a:pt x="0" y="150"/>
                        </a:lnTo>
                        <a:lnTo>
                          <a:pt x="1" y="152"/>
                        </a:lnTo>
                        <a:lnTo>
                          <a:pt x="2" y="155"/>
                        </a:lnTo>
                        <a:lnTo>
                          <a:pt x="3" y="157"/>
                        </a:lnTo>
                        <a:lnTo>
                          <a:pt x="4" y="159"/>
                        </a:lnTo>
                        <a:lnTo>
                          <a:pt x="6" y="161"/>
                        </a:lnTo>
                        <a:lnTo>
                          <a:pt x="8" y="163"/>
                        </a:lnTo>
                        <a:lnTo>
                          <a:pt x="10" y="164"/>
                        </a:lnTo>
                        <a:lnTo>
                          <a:pt x="12" y="165"/>
                        </a:lnTo>
                        <a:lnTo>
                          <a:pt x="14" y="165"/>
                        </a:lnTo>
                        <a:lnTo>
                          <a:pt x="16" y="166"/>
                        </a:lnTo>
                        <a:lnTo>
                          <a:pt x="18" y="166"/>
                        </a:lnTo>
                        <a:lnTo>
                          <a:pt x="21" y="166"/>
                        </a:lnTo>
                        <a:lnTo>
                          <a:pt x="126" y="166"/>
                        </a:lnTo>
                        <a:lnTo>
                          <a:pt x="126" y="295"/>
                        </a:lnTo>
                        <a:lnTo>
                          <a:pt x="159" y="295"/>
                        </a:lnTo>
                        <a:lnTo>
                          <a:pt x="159" y="142"/>
                        </a:lnTo>
                        <a:lnTo>
                          <a:pt x="159" y="140"/>
                        </a:lnTo>
                        <a:lnTo>
                          <a:pt x="159" y="138"/>
                        </a:lnTo>
                        <a:lnTo>
                          <a:pt x="158" y="137"/>
                        </a:lnTo>
                        <a:lnTo>
                          <a:pt x="157" y="136"/>
                        </a:lnTo>
                        <a:lnTo>
                          <a:pt x="156" y="135"/>
                        </a:lnTo>
                        <a:lnTo>
                          <a:pt x="154" y="133"/>
                        </a:lnTo>
                        <a:lnTo>
                          <a:pt x="153" y="132"/>
                        </a:lnTo>
                        <a:lnTo>
                          <a:pt x="152" y="131"/>
                        </a:lnTo>
                        <a:lnTo>
                          <a:pt x="150" y="131"/>
                        </a:lnTo>
                        <a:lnTo>
                          <a:pt x="148" y="130"/>
                        </a:lnTo>
                        <a:lnTo>
                          <a:pt x="146" y="130"/>
                        </a:lnTo>
                        <a:lnTo>
                          <a:pt x="144" y="129"/>
                        </a:lnTo>
                        <a:lnTo>
                          <a:pt x="142" y="129"/>
                        </a:lnTo>
                        <a:lnTo>
                          <a:pt x="140" y="129"/>
                        </a:lnTo>
                        <a:lnTo>
                          <a:pt x="139" y="129"/>
                        </a:lnTo>
                        <a:lnTo>
                          <a:pt x="137" y="129"/>
                        </a:lnTo>
                        <a:lnTo>
                          <a:pt x="76" y="125"/>
                        </a:lnTo>
                        <a:lnTo>
                          <a:pt x="93" y="75"/>
                        </a:lnTo>
                        <a:lnTo>
                          <a:pt x="105" y="93"/>
                        </a:lnTo>
                        <a:lnTo>
                          <a:pt x="179" y="93"/>
                        </a:lnTo>
                        <a:lnTo>
                          <a:pt x="181" y="92"/>
                        </a:lnTo>
                        <a:lnTo>
                          <a:pt x="183" y="92"/>
                        </a:lnTo>
                        <a:lnTo>
                          <a:pt x="184" y="91"/>
                        </a:lnTo>
                        <a:lnTo>
                          <a:pt x="185" y="91"/>
                        </a:lnTo>
                        <a:lnTo>
                          <a:pt x="187" y="90"/>
                        </a:lnTo>
                        <a:lnTo>
                          <a:pt x="189" y="89"/>
                        </a:lnTo>
                        <a:lnTo>
                          <a:pt x="190" y="87"/>
                        </a:lnTo>
                        <a:lnTo>
                          <a:pt x="191" y="86"/>
                        </a:lnTo>
                        <a:lnTo>
                          <a:pt x="192" y="84"/>
                        </a:lnTo>
                        <a:lnTo>
                          <a:pt x="192" y="83"/>
                        </a:lnTo>
                        <a:lnTo>
                          <a:pt x="193" y="81"/>
                        </a:lnTo>
                        <a:lnTo>
                          <a:pt x="193" y="78"/>
                        </a:lnTo>
                        <a:lnTo>
                          <a:pt x="193" y="76"/>
                        </a:lnTo>
                        <a:lnTo>
                          <a:pt x="192" y="74"/>
                        </a:lnTo>
                        <a:lnTo>
                          <a:pt x="191" y="72"/>
                        </a:lnTo>
                        <a:lnTo>
                          <a:pt x="190" y="70"/>
                        </a:lnTo>
                        <a:lnTo>
                          <a:pt x="189" y="69"/>
                        </a:lnTo>
                        <a:lnTo>
                          <a:pt x="188" y="68"/>
                        </a:lnTo>
                        <a:lnTo>
                          <a:pt x="186" y="66"/>
                        </a:lnTo>
                        <a:lnTo>
                          <a:pt x="184" y="65"/>
                        </a:lnTo>
                        <a:lnTo>
                          <a:pt x="184" y="64"/>
                        </a:lnTo>
                        <a:lnTo>
                          <a:pt x="181" y="64"/>
                        </a:lnTo>
                        <a:lnTo>
                          <a:pt x="179" y="64"/>
                        </a:lnTo>
                        <a:lnTo>
                          <a:pt x="122" y="64"/>
                        </a:lnTo>
                        <a:lnTo>
                          <a:pt x="110" y="44"/>
                        </a:lnTo>
                        <a:lnTo>
                          <a:pt x="112" y="42"/>
                        </a:lnTo>
                        <a:lnTo>
                          <a:pt x="113" y="39"/>
                        </a:lnTo>
                        <a:lnTo>
                          <a:pt x="113" y="37"/>
                        </a:lnTo>
                        <a:lnTo>
                          <a:pt x="114" y="34"/>
                        </a:lnTo>
                        <a:lnTo>
                          <a:pt x="114" y="30"/>
                        </a:lnTo>
                        <a:lnTo>
                          <a:pt x="114" y="28"/>
                        </a:lnTo>
                        <a:lnTo>
                          <a:pt x="114" y="24"/>
                        </a:lnTo>
                        <a:lnTo>
                          <a:pt x="113" y="22"/>
                        </a:lnTo>
                        <a:lnTo>
                          <a:pt x="112" y="19"/>
                        </a:lnTo>
                        <a:lnTo>
                          <a:pt x="111" y="17"/>
                        </a:lnTo>
                        <a:lnTo>
                          <a:pt x="110" y="15"/>
                        </a:lnTo>
                        <a:lnTo>
                          <a:pt x="109" y="13"/>
                        </a:lnTo>
                        <a:lnTo>
                          <a:pt x="107" y="10"/>
                        </a:lnTo>
                        <a:lnTo>
                          <a:pt x="105" y="9"/>
                        </a:lnTo>
                        <a:lnTo>
                          <a:pt x="103" y="7"/>
                        </a:lnTo>
                        <a:lnTo>
                          <a:pt x="101" y="5"/>
                        </a:lnTo>
                        <a:lnTo>
                          <a:pt x="98" y="3"/>
                        </a:lnTo>
                        <a:lnTo>
                          <a:pt x="96" y="3"/>
                        </a:lnTo>
                        <a:lnTo>
                          <a:pt x="93" y="1"/>
                        </a:lnTo>
                        <a:lnTo>
                          <a:pt x="90" y="1"/>
                        </a:lnTo>
                        <a:lnTo>
                          <a:pt x="87" y="0"/>
                        </a:lnTo>
                        <a:lnTo>
                          <a:pt x="84" y="0"/>
                        </a:lnTo>
                        <a:lnTo>
                          <a:pt x="81" y="0"/>
                        </a:lnTo>
                        <a:lnTo>
                          <a:pt x="78" y="0"/>
                        </a:lnTo>
                        <a:lnTo>
                          <a:pt x="75" y="1"/>
                        </a:lnTo>
                        <a:lnTo>
                          <a:pt x="72" y="2"/>
                        </a:lnTo>
                        <a:lnTo>
                          <a:pt x="69" y="3"/>
                        </a:lnTo>
                        <a:lnTo>
                          <a:pt x="66" y="4"/>
                        </a:lnTo>
                        <a:lnTo>
                          <a:pt x="63" y="6"/>
                        </a:lnTo>
                        <a:lnTo>
                          <a:pt x="61" y="9"/>
                        </a:lnTo>
                        <a:lnTo>
                          <a:pt x="59" y="11"/>
                        </a:lnTo>
                        <a:lnTo>
                          <a:pt x="57" y="13"/>
                        </a:lnTo>
                        <a:lnTo>
                          <a:pt x="55" y="17"/>
                        </a:lnTo>
                        <a:lnTo>
                          <a:pt x="53" y="19"/>
                        </a:lnTo>
                        <a:lnTo>
                          <a:pt x="53" y="23"/>
                        </a:lnTo>
                      </a:path>
                    </a:pathLst>
                  </a:custGeom>
                  <a:solidFill>
                    <a:srgbClr val="FC0128"/>
                  </a:solidFill>
                  <a:ln>
                    <a:noFill/>
                  </a:ln>
                  <a:effectLst/>
                  <a:extLst>
                    <a:ext uri="{91240B29-F687-4F45-9708-019B960494DF}">
                      <a14:hiddenLine xmlns:a14="http://schemas.microsoft.com/office/drawing/2010/main" w="1270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sz="1588"/>
                  </a:p>
                </p:txBody>
              </p:sp>
            </p:grpSp>
          </p:grpSp>
          <p:grpSp>
            <p:nvGrpSpPr>
              <p:cNvPr id="38971" name="Group 59"/>
              <p:cNvGrpSpPr>
                <a:grpSpLocks/>
              </p:cNvGrpSpPr>
              <p:nvPr/>
            </p:nvGrpSpPr>
            <p:grpSpPr bwMode="auto">
              <a:xfrm>
                <a:off x="1356" y="2116"/>
                <a:ext cx="967" cy="448"/>
                <a:chOff x="1356" y="2116"/>
                <a:chExt cx="967" cy="448"/>
              </a:xfrm>
            </p:grpSpPr>
            <p:grpSp>
              <p:nvGrpSpPr>
                <p:cNvPr id="38972" name="Group 60"/>
                <p:cNvGrpSpPr>
                  <a:grpSpLocks/>
                </p:cNvGrpSpPr>
                <p:nvPr/>
              </p:nvGrpSpPr>
              <p:grpSpPr bwMode="auto">
                <a:xfrm>
                  <a:off x="1356" y="2116"/>
                  <a:ext cx="305" cy="448"/>
                  <a:chOff x="1356" y="2116"/>
                  <a:chExt cx="305" cy="448"/>
                </a:xfrm>
              </p:grpSpPr>
              <p:grpSp>
                <p:nvGrpSpPr>
                  <p:cNvPr id="38973" name="Group 61"/>
                  <p:cNvGrpSpPr>
                    <a:grpSpLocks/>
                  </p:cNvGrpSpPr>
                  <p:nvPr/>
                </p:nvGrpSpPr>
                <p:grpSpPr bwMode="auto">
                  <a:xfrm>
                    <a:off x="1356" y="2116"/>
                    <a:ext cx="305" cy="448"/>
                    <a:chOff x="1356" y="2116"/>
                    <a:chExt cx="305" cy="448"/>
                  </a:xfrm>
                </p:grpSpPr>
                <p:sp>
                  <p:nvSpPr>
                    <p:cNvPr id="38974" name="AutoShape 62"/>
                    <p:cNvSpPr>
                      <a:spLocks noChangeArrowheads="1"/>
                    </p:cNvSpPr>
                    <p:nvPr/>
                  </p:nvSpPr>
                  <p:spPr bwMode="auto">
                    <a:xfrm>
                      <a:off x="1356" y="2187"/>
                      <a:ext cx="305" cy="377"/>
                    </a:xfrm>
                    <a:prstGeom prst="cube">
                      <a:avLst>
                        <a:gd name="adj" fmla="val 24995"/>
                      </a:avLst>
                    </a:prstGeom>
                    <a:solidFill>
                      <a:srgbClr val="F6BF69"/>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38975" name="AutoShape 63"/>
                    <p:cNvSpPr>
                      <a:spLocks noChangeArrowheads="1"/>
                    </p:cNvSpPr>
                    <p:nvPr/>
                  </p:nvSpPr>
                  <p:spPr bwMode="auto">
                    <a:xfrm>
                      <a:off x="1426" y="2116"/>
                      <a:ext cx="235" cy="78"/>
                    </a:xfrm>
                    <a:prstGeom prst="cube">
                      <a:avLst>
                        <a:gd name="adj" fmla="val 24995"/>
                      </a:avLst>
                    </a:prstGeom>
                    <a:solidFill>
                      <a:srgbClr val="F6BF69"/>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grpSp>
              <p:sp>
                <p:nvSpPr>
                  <p:cNvPr id="38976" name="AutoShape 64"/>
                  <p:cNvSpPr>
                    <a:spLocks noChangeArrowheads="1"/>
                  </p:cNvSpPr>
                  <p:nvPr/>
                </p:nvSpPr>
                <p:spPr bwMode="auto">
                  <a:xfrm>
                    <a:off x="1418" y="2220"/>
                    <a:ext cx="158" cy="27"/>
                  </a:xfrm>
                  <a:prstGeom prst="parallelogram">
                    <a:avLst>
                      <a:gd name="adj" fmla="val 146269"/>
                    </a:avLst>
                  </a:prstGeom>
                  <a:solidFill>
                    <a:srgbClr val="F6BF69"/>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grpSp>
            <p:grpSp>
              <p:nvGrpSpPr>
                <p:cNvPr id="38977" name="Group 65"/>
                <p:cNvGrpSpPr>
                  <a:grpSpLocks/>
                </p:cNvGrpSpPr>
                <p:nvPr/>
              </p:nvGrpSpPr>
              <p:grpSpPr bwMode="auto">
                <a:xfrm>
                  <a:off x="1657" y="2116"/>
                  <a:ext cx="378" cy="448"/>
                  <a:chOff x="1657" y="2116"/>
                  <a:chExt cx="378" cy="448"/>
                </a:xfrm>
              </p:grpSpPr>
              <p:grpSp>
                <p:nvGrpSpPr>
                  <p:cNvPr id="38978" name="Group 66"/>
                  <p:cNvGrpSpPr>
                    <a:grpSpLocks/>
                  </p:cNvGrpSpPr>
                  <p:nvPr/>
                </p:nvGrpSpPr>
                <p:grpSpPr bwMode="auto">
                  <a:xfrm>
                    <a:off x="1657" y="2116"/>
                    <a:ext cx="378" cy="448"/>
                    <a:chOff x="1657" y="2116"/>
                    <a:chExt cx="378" cy="448"/>
                  </a:xfrm>
                </p:grpSpPr>
                <p:sp>
                  <p:nvSpPr>
                    <p:cNvPr id="38979" name="AutoShape 67"/>
                    <p:cNvSpPr>
                      <a:spLocks noChangeArrowheads="1"/>
                    </p:cNvSpPr>
                    <p:nvPr/>
                  </p:nvSpPr>
                  <p:spPr bwMode="auto">
                    <a:xfrm>
                      <a:off x="1657" y="2187"/>
                      <a:ext cx="378" cy="377"/>
                    </a:xfrm>
                    <a:prstGeom prst="cube">
                      <a:avLst>
                        <a:gd name="adj" fmla="val 24995"/>
                      </a:avLst>
                    </a:prstGeom>
                    <a:solidFill>
                      <a:srgbClr val="A2C1FE"/>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38980" name="AutoShape 68"/>
                    <p:cNvSpPr>
                      <a:spLocks noChangeArrowheads="1"/>
                    </p:cNvSpPr>
                    <p:nvPr/>
                  </p:nvSpPr>
                  <p:spPr bwMode="auto">
                    <a:xfrm>
                      <a:off x="1743" y="2116"/>
                      <a:ext cx="292" cy="78"/>
                    </a:xfrm>
                    <a:prstGeom prst="cube">
                      <a:avLst>
                        <a:gd name="adj" fmla="val 24995"/>
                      </a:avLst>
                    </a:prstGeom>
                    <a:solidFill>
                      <a:srgbClr val="A2C1FE"/>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grpSp>
              <p:sp>
                <p:nvSpPr>
                  <p:cNvPr id="38981" name="Oval 69"/>
                  <p:cNvSpPr>
                    <a:spLocks noChangeArrowheads="1"/>
                  </p:cNvSpPr>
                  <p:nvPr/>
                </p:nvSpPr>
                <p:spPr bwMode="auto">
                  <a:xfrm>
                    <a:off x="1772" y="2152"/>
                    <a:ext cx="49" cy="27"/>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38982" name="AutoShape 70"/>
                  <p:cNvSpPr>
                    <a:spLocks noChangeArrowheads="1"/>
                  </p:cNvSpPr>
                  <p:nvPr/>
                </p:nvSpPr>
                <p:spPr bwMode="auto">
                  <a:xfrm>
                    <a:off x="1704" y="2362"/>
                    <a:ext cx="198" cy="84"/>
                  </a:xfrm>
                  <a:prstGeom prst="octagon">
                    <a:avLst>
                      <a:gd name="adj" fmla="val 29282"/>
                    </a:avLst>
                  </a:prstGeom>
                  <a:solidFill>
                    <a:srgbClr val="A2C1FE"/>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grpSp>
            <p:sp>
              <p:nvSpPr>
                <p:cNvPr id="38983" name="Freeform 71"/>
                <p:cNvSpPr>
                  <a:spLocks/>
                </p:cNvSpPr>
                <p:nvPr/>
              </p:nvSpPr>
              <p:spPr bwMode="auto">
                <a:xfrm>
                  <a:off x="2221" y="2345"/>
                  <a:ext cx="86" cy="192"/>
                </a:xfrm>
                <a:custGeom>
                  <a:avLst/>
                  <a:gdLst>
                    <a:gd name="T0" fmla="*/ 62 w 86"/>
                    <a:gd name="T1" fmla="*/ 0 h 192"/>
                    <a:gd name="T2" fmla="*/ 85 w 86"/>
                    <a:gd name="T3" fmla="*/ 0 h 192"/>
                    <a:gd name="T4" fmla="*/ 23 w 86"/>
                    <a:gd name="T5" fmla="*/ 191 h 192"/>
                    <a:gd name="T6" fmla="*/ 0 w 86"/>
                    <a:gd name="T7" fmla="*/ 191 h 192"/>
                    <a:gd name="T8" fmla="*/ 62 w 86"/>
                    <a:gd name="T9" fmla="*/ 0 h 192"/>
                  </a:gdLst>
                  <a:ahLst/>
                  <a:cxnLst>
                    <a:cxn ang="0">
                      <a:pos x="T0" y="T1"/>
                    </a:cxn>
                    <a:cxn ang="0">
                      <a:pos x="T2" y="T3"/>
                    </a:cxn>
                    <a:cxn ang="0">
                      <a:pos x="T4" y="T5"/>
                    </a:cxn>
                    <a:cxn ang="0">
                      <a:pos x="T6" y="T7"/>
                    </a:cxn>
                    <a:cxn ang="0">
                      <a:pos x="T8" y="T9"/>
                    </a:cxn>
                  </a:cxnLst>
                  <a:rect l="0" t="0" r="r" b="b"/>
                  <a:pathLst>
                    <a:path w="86" h="192">
                      <a:moveTo>
                        <a:pt x="62" y="0"/>
                      </a:moveTo>
                      <a:lnTo>
                        <a:pt x="85" y="0"/>
                      </a:lnTo>
                      <a:lnTo>
                        <a:pt x="23" y="191"/>
                      </a:lnTo>
                      <a:lnTo>
                        <a:pt x="0" y="191"/>
                      </a:lnTo>
                      <a:lnTo>
                        <a:pt x="62" y="0"/>
                      </a:lnTo>
                    </a:path>
                  </a:pathLst>
                </a:custGeom>
                <a:solidFill>
                  <a:srgbClr val="FC0128"/>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sz="1588"/>
                </a:p>
              </p:txBody>
            </p:sp>
            <p:sp>
              <p:nvSpPr>
                <p:cNvPr id="38984" name="Rectangle 72"/>
                <p:cNvSpPr>
                  <a:spLocks noChangeArrowheads="1"/>
                </p:cNvSpPr>
                <p:nvPr/>
              </p:nvSpPr>
              <p:spPr bwMode="auto">
                <a:xfrm>
                  <a:off x="2217" y="2345"/>
                  <a:ext cx="106" cy="16"/>
                </a:xfrm>
                <a:prstGeom prst="rect">
                  <a:avLst/>
                </a:prstGeom>
                <a:solidFill>
                  <a:srgbClr val="FC0128"/>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38985" name="Rectangle 73"/>
                <p:cNvSpPr>
                  <a:spLocks noChangeArrowheads="1"/>
                </p:cNvSpPr>
                <p:nvPr/>
              </p:nvSpPr>
              <p:spPr bwMode="auto">
                <a:xfrm>
                  <a:off x="2224" y="2426"/>
                  <a:ext cx="82" cy="16"/>
                </a:xfrm>
                <a:prstGeom prst="rect">
                  <a:avLst/>
                </a:prstGeom>
                <a:solidFill>
                  <a:srgbClr val="FC0128"/>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38986" name="Rectangle 74"/>
                <p:cNvSpPr>
                  <a:spLocks noChangeArrowheads="1"/>
                </p:cNvSpPr>
                <p:nvPr/>
              </p:nvSpPr>
              <p:spPr bwMode="auto">
                <a:xfrm>
                  <a:off x="2041" y="2426"/>
                  <a:ext cx="103" cy="11"/>
                </a:xfrm>
                <a:prstGeom prst="rect">
                  <a:avLst/>
                </a:prstGeom>
                <a:solidFill>
                  <a:srgbClr val="FC0128"/>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grpSp>
              <p:nvGrpSpPr>
                <p:cNvPr id="38987" name="Group 75"/>
                <p:cNvGrpSpPr>
                  <a:grpSpLocks/>
                </p:cNvGrpSpPr>
                <p:nvPr/>
              </p:nvGrpSpPr>
              <p:grpSpPr bwMode="auto">
                <a:xfrm>
                  <a:off x="2039" y="2173"/>
                  <a:ext cx="194" cy="364"/>
                  <a:chOff x="2039" y="2173"/>
                  <a:chExt cx="194" cy="364"/>
                </a:xfrm>
              </p:grpSpPr>
              <p:sp>
                <p:nvSpPr>
                  <p:cNvPr id="38988" name="Oval 76"/>
                  <p:cNvSpPr>
                    <a:spLocks noChangeArrowheads="1"/>
                  </p:cNvSpPr>
                  <p:nvPr/>
                </p:nvSpPr>
                <p:spPr bwMode="auto">
                  <a:xfrm>
                    <a:off x="2115" y="2173"/>
                    <a:ext cx="48" cy="48"/>
                  </a:xfrm>
                  <a:prstGeom prst="ellipse">
                    <a:avLst/>
                  </a:prstGeom>
                  <a:solidFill>
                    <a:srgbClr val="FC0128"/>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38989" name="Freeform 77"/>
                  <p:cNvSpPr>
                    <a:spLocks/>
                  </p:cNvSpPr>
                  <p:nvPr/>
                </p:nvSpPr>
                <p:spPr bwMode="auto">
                  <a:xfrm>
                    <a:off x="2039" y="2241"/>
                    <a:ext cx="194" cy="296"/>
                  </a:xfrm>
                  <a:custGeom>
                    <a:avLst/>
                    <a:gdLst>
                      <a:gd name="T0" fmla="*/ 2 w 194"/>
                      <a:gd name="T1" fmla="*/ 137 h 296"/>
                      <a:gd name="T2" fmla="*/ 1 w 194"/>
                      <a:gd name="T3" fmla="*/ 140 h 296"/>
                      <a:gd name="T4" fmla="*/ 0 w 194"/>
                      <a:gd name="T5" fmla="*/ 145 h 296"/>
                      <a:gd name="T6" fmla="*/ 0 w 194"/>
                      <a:gd name="T7" fmla="*/ 150 h 296"/>
                      <a:gd name="T8" fmla="*/ 2 w 194"/>
                      <a:gd name="T9" fmla="*/ 155 h 296"/>
                      <a:gd name="T10" fmla="*/ 4 w 194"/>
                      <a:gd name="T11" fmla="*/ 159 h 296"/>
                      <a:gd name="T12" fmla="*/ 8 w 194"/>
                      <a:gd name="T13" fmla="*/ 163 h 296"/>
                      <a:gd name="T14" fmla="*/ 12 w 194"/>
                      <a:gd name="T15" fmla="*/ 165 h 296"/>
                      <a:gd name="T16" fmla="*/ 16 w 194"/>
                      <a:gd name="T17" fmla="*/ 166 h 296"/>
                      <a:gd name="T18" fmla="*/ 21 w 194"/>
                      <a:gd name="T19" fmla="*/ 166 h 296"/>
                      <a:gd name="T20" fmla="*/ 126 w 194"/>
                      <a:gd name="T21" fmla="*/ 295 h 296"/>
                      <a:gd name="T22" fmla="*/ 159 w 194"/>
                      <a:gd name="T23" fmla="*/ 142 h 296"/>
                      <a:gd name="T24" fmla="*/ 159 w 194"/>
                      <a:gd name="T25" fmla="*/ 138 h 296"/>
                      <a:gd name="T26" fmla="*/ 157 w 194"/>
                      <a:gd name="T27" fmla="*/ 136 h 296"/>
                      <a:gd name="T28" fmla="*/ 154 w 194"/>
                      <a:gd name="T29" fmla="*/ 133 h 296"/>
                      <a:gd name="T30" fmla="*/ 152 w 194"/>
                      <a:gd name="T31" fmla="*/ 131 h 296"/>
                      <a:gd name="T32" fmla="*/ 148 w 194"/>
                      <a:gd name="T33" fmla="*/ 130 h 296"/>
                      <a:gd name="T34" fmla="*/ 144 w 194"/>
                      <a:gd name="T35" fmla="*/ 129 h 296"/>
                      <a:gd name="T36" fmla="*/ 140 w 194"/>
                      <a:gd name="T37" fmla="*/ 129 h 296"/>
                      <a:gd name="T38" fmla="*/ 137 w 194"/>
                      <a:gd name="T39" fmla="*/ 129 h 296"/>
                      <a:gd name="T40" fmla="*/ 93 w 194"/>
                      <a:gd name="T41" fmla="*/ 75 h 296"/>
                      <a:gd name="T42" fmla="*/ 179 w 194"/>
                      <a:gd name="T43" fmla="*/ 93 h 296"/>
                      <a:gd name="T44" fmla="*/ 183 w 194"/>
                      <a:gd name="T45" fmla="*/ 92 h 296"/>
                      <a:gd name="T46" fmla="*/ 185 w 194"/>
                      <a:gd name="T47" fmla="*/ 91 h 296"/>
                      <a:gd name="T48" fmla="*/ 189 w 194"/>
                      <a:gd name="T49" fmla="*/ 89 h 296"/>
                      <a:gd name="T50" fmla="*/ 191 w 194"/>
                      <a:gd name="T51" fmla="*/ 86 h 296"/>
                      <a:gd name="T52" fmla="*/ 192 w 194"/>
                      <a:gd name="T53" fmla="*/ 83 h 296"/>
                      <a:gd name="T54" fmla="*/ 193 w 194"/>
                      <a:gd name="T55" fmla="*/ 78 h 296"/>
                      <a:gd name="T56" fmla="*/ 192 w 194"/>
                      <a:gd name="T57" fmla="*/ 74 h 296"/>
                      <a:gd name="T58" fmla="*/ 190 w 194"/>
                      <a:gd name="T59" fmla="*/ 70 h 296"/>
                      <a:gd name="T60" fmla="*/ 188 w 194"/>
                      <a:gd name="T61" fmla="*/ 68 h 296"/>
                      <a:gd name="T62" fmla="*/ 184 w 194"/>
                      <a:gd name="T63" fmla="*/ 65 h 296"/>
                      <a:gd name="T64" fmla="*/ 181 w 194"/>
                      <a:gd name="T65" fmla="*/ 64 h 296"/>
                      <a:gd name="T66" fmla="*/ 122 w 194"/>
                      <a:gd name="T67" fmla="*/ 64 h 296"/>
                      <a:gd name="T68" fmla="*/ 112 w 194"/>
                      <a:gd name="T69" fmla="*/ 42 h 296"/>
                      <a:gd name="T70" fmla="*/ 113 w 194"/>
                      <a:gd name="T71" fmla="*/ 37 h 296"/>
                      <a:gd name="T72" fmla="*/ 114 w 194"/>
                      <a:gd name="T73" fmla="*/ 30 h 296"/>
                      <a:gd name="T74" fmla="*/ 114 w 194"/>
                      <a:gd name="T75" fmla="*/ 24 h 296"/>
                      <a:gd name="T76" fmla="*/ 112 w 194"/>
                      <a:gd name="T77" fmla="*/ 19 h 296"/>
                      <a:gd name="T78" fmla="*/ 110 w 194"/>
                      <a:gd name="T79" fmla="*/ 15 h 296"/>
                      <a:gd name="T80" fmla="*/ 107 w 194"/>
                      <a:gd name="T81" fmla="*/ 10 h 296"/>
                      <a:gd name="T82" fmla="*/ 103 w 194"/>
                      <a:gd name="T83" fmla="*/ 7 h 296"/>
                      <a:gd name="T84" fmla="*/ 98 w 194"/>
                      <a:gd name="T85" fmla="*/ 3 h 296"/>
                      <a:gd name="T86" fmla="*/ 93 w 194"/>
                      <a:gd name="T87" fmla="*/ 1 h 296"/>
                      <a:gd name="T88" fmla="*/ 87 w 194"/>
                      <a:gd name="T89" fmla="*/ 0 h 296"/>
                      <a:gd name="T90" fmla="*/ 81 w 194"/>
                      <a:gd name="T91" fmla="*/ 0 h 296"/>
                      <a:gd name="T92" fmla="*/ 75 w 194"/>
                      <a:gd name="T93" fmla="*/ 1 h 296"/>
                      <a:gd name="T94" fmla="*/ 69 w 194"/>
                      <a:gd name="T95" fmla="*/ 3 h 296"/>
                      <a:gd name="T96" fmla="*/ 63 w 194"/>
                      <a:gd name="T97" fmla="*/ 6 h 296"/>
                      <a:gd name="T98" fmla="*/ 59 w 194"/>
                      <a:gd name="T99" fmla="*/ 11 h 296"/>
                      <a:gd name="T100" fmla="*/ 55 w 194"/>
                      <a:gd name="T101" fmla="*/ 17 h 296"/>
                      <a:gd name="T102" fmla="*/ 53 w 194"/>
                      <a:gd name="T103" fmla="*/ 23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94" h="296">
                        <a:moveTo>
                          <a:pt x="53" y="23"/>
                        </a:moveTo>
                        <a:lnTo>
                          <a:pt x="2" y="137"/>
                        </a:lnTo>
                        <a:lnTo>
                          <a:pt x="1" y="138"/>
                        </a:lnTo>
                        <a:lnTo>
                          <a:pt x="1" y="140"/>
                        </a:lnTo>
                        <a:lnTo>
                          <a:pt x="0" y="142"/>
                        </a:lnTo>
                        <a:lnTo>
                          <a:pt x="0" y="145"/>
                        </a:lnTo>
                        <a:lnTo>
                          <a:pt x="0" y="147"/>
                        </a:lnTo>
                        <a:lnTo>
                          <a:pt x="0" y="150"/>
                        </a:lnTo>
                        <a:lnTo>
                          <a:pt x="1" y="152"/>
                        </a:lnTo>
                        <a:lnTo>
                          <a:pt x="2" y="155"/>
                        </a:lnTo>
                        <a:lnTo>
                          <a:pt x="3" y="157"/>
                        </a:lnTo>
                        <a:lnTo>
                          <a:pt x="4" y="159"/>
                        </a:lnTo>
                        <a:lnTo>
                          <a:pt x="6" y="161"/>
                        </a:lnTo>
                        <a:lnTo>
                          <a:pt x="8" y="163"/>
                        </a:lnTo>
                        <a:lnTo>
                          <a:pt x="10" y="164"/>
                        </a:lnTo>
                        <a:lnTo>
                          <a:pt x="12" y="165"/>
                        </a:lnTo>
                        <a:lnTo>
                          <a:pt x="14" y="165"/>
                        </a:lnTo>
                        <a:lnTo>
                          <a:pt x="16" y="166"/>
                        </a:lnTo>
                        <a:lnTo>
                          <a:pt x="18" y="166"/>
                        </a:lnTo>
                        <a:lnTo>
                          <a:pt x="21" y="166"/>
                        </a:lnTo>
                        <a:lnTo>
                          <a:pt x="126" y="166"/>
                        </a:lnTo>
                        <a:lnTo>
                          <a:pt x="126" y="295"/>
                        </a:lnTo>
                        <a:lnTo>
                          <a:pt x="159" y="295"/>
                        </a:lnTo>
                        <a:lnTo>
                          <a:pt x="159" y="142"/>
                        </a:lnTo>
                        <a:lnTo>
                          <a:pt x="159" y="140"/>
                        </a:lnTo>
                        <a:lnTo>
                          <a:pt x="159" y="138"/>
                        </a:lnTo>
                        <a:lnTo>
                          <a:pt x="158" y="137"/>
                        </a:lnTo>
                        <a:lnTo>
                          <a:pt x="157" y="136"/>
                        </a:lnTo>
                        <a:lnTo>
                          <a:pt x="156" y="135"/>
                        </a:lnTo>
                        <a:lnTo>
                          <a:pt x="154" y="133"/>
                        </a:lnTo>
                        <a:lnTo>
                          <a:pt x="153" y="132"/>
                        </a:lnTo>
                        <a:lnTo>
                          <a:pt x="152" y="131"/>
                        </a:lnTo>
                        <a:lnTo>
                          <a:pt x="150" y="131"/>
                        </a:lnTo>
                        <a:lnTo>
                          <a:pt x="148" y="130"/>
                        </a:lnTo>
                        <a:lnTo>
                          <a:pt x="146" y="130"/>
                        </a:lnTo>
                        <a:lnTo>
                          <a:pt x="144" y="129"/>
                        </a:lnTo>
                        <a:lnTo>
                          <a:pt x="142" y="129"/>
                        </a:lnTo>
                        <a:lnTo>
                          <a:pt x="140" y="129"/>
                        </a:lnTo>
                        <a:lnTo>
                          <a:pt x="139" y="129"/>
                        </a:lnTo>
                        <a:lnTo>
                          <a:pt x="137" y="129"/>
                        </a:lnTo>
                        <a:lnTo>
                          <a:pt x="76" y="125"/>
                        </a:lnTo>
                        <a:lnTo>
                          <a:pt x="93" y="75"/>
                        </a:lnTo>
                        <a:lnTo>
                          <a:pt x="105" y="93"/>
                        </a:lnTo>
                        <a:lnTo>
                          <a:pt x="179" y="93"/>
                        </a:lnTo>
                        <a:lnTo>
                          <a:pt x="181" y="92"/>
                        </a:lnTo>
                        <a:lnTo>
                          <a:pt x="183" y="92"/>
                        </a:lnTo>
                        <a:lnTo>
                          <a:pt x="184" y="91"/>
                        </a:lnTo>
                        <a:lnTo>
                          <a:pt x="185" y="91"/>
                        </a:lnTo>
                        <a:lnTo>
                          <a:pt x="187" y="90"/>
                        </a:lnTo>
                        <a:lnTo>
                          <a:pt x="189" y="89"/>
                        </a:lnTo>
                        <a:lnTo>
                          <a:pt x="190" y="87"/>
                        </a:lnTo>
                        <a:lnTo>
                          <a:pt x="191" y="86"/>
                        </a:lnTo>
                        <a:lnTo>
                          <a:pt x="192" y="84"/>
                        </a:lnTo>
                        <a:lnTo>
                          <a:pt x="192" y="83"/>
                        </a:lnTo>
                        <a:lnTo>
                          <a:pt x="193" y="81"/>
                        </a:lnTo>
                        <a:lnTo>
                          <a:pt x="193" y="78"/>
                        </a:lnTo>
                        <a:lnTo>
                          <a:pt x="193" y="76"/>
                        </a:lnTo>
                        <a:lnTo>
                          <a:pt x="192" y="74"/>
                        </a:lnTo>
                        <a:lnTo>
                          <a:pt x="191" y="72"/>
                        </a:lnTo>
                        <a:lnTo>
                          <a:pt x="190" y="70"/>
                        </a:lnTo>
                        <a:lnTo>
                          <a:pt x="189" y="69"/>
                        </a:lnTo>
                        <a:lnTo>
                          <a:pt x="188" y="68"/>
                        </a:lnTo>
                        <a:lnTo>
                          <a:pt x="186" y="66"/>
                        </a:lnTo>
                        <a:lnTo>
                          <a:pt x="184" y="65"/>
                        </a:lnTo>
                        <a:lnTo>
                          <a:pt x="184" y="64"/>
                        </a:lnTo>
                        <a:lnTo>
                          <a:pt x="181" y="64"/>
                        </a:lnTo>
                        <a:lnTo>
                          <a:pt x="179" y="64"/>
                        </a:lnTo>
                        <a:lnTo>
                          <a:pt x="122" y="64"/>
                        </a:lnTo>
                        <a:lnTo>
                          <a:pt x="110" y="44"/>
                        </a:lnTo>
                        <a:lnTo>
                          <a:pt x="112" y="42"/>
                        </a:lnTo>
                        <a:lnTo>
                          <a:pt x="113" y="39"/>
                        </a:lnTo>
                        <a:lnTo>
                          <a:pt x="113" y="37"/>
                        </a:lnTo>
                        <a:lnTo>
                          <a:pt x="114" y="34"/>
                        </a:lnTo>
                        <a:lnTo>
                          <a:pt x="114" y="30"/>
                        </a:lnTo>
                        <a:lnTo>
                          <a:pt x="114" y="28"/>
                        </a:lnTo>
                        <a:lnTo>
                          <a:pt x="114" y="24"/>
                        </a:lnTo>
                        <a:lnTo>
                          <a:pt x="113" y="22"/>
                        </a:lnTo>
                        <a:lnTo>
                          <a:pt x="112" y="19"/>
                        </a:lnTo>
                        <a:lnTo>
                          <a:pt x="111" y="17"/>
                        </a:lnTo>
                        <a:lnTo>
                          <a:pt x="110" y="15"/>
                        </a:lnTo>
                        <a:lnTo>
                          <a:pt x="109" y="13"/>
                        </a:lnTo>
                        <a:lnTo>
                          <a:pt x="107" y="10"/>
                        </a:lnTo>
                        <a:lnTo>
                          <a:pt x="105" y="9"/>
                        </a:lnTo>
                        <a:lnTo>
                          <a:pt x="103" y="7"/>
                        </a:lnTo>
                        <a:lnTo>
                          <a:pt x="101" y="5"/>
                        </a:lnTo>
                        <a:lnTo>
                          <a:pt x="98" y="3"/>
                        </a:lnTo>
                        <a:lnTo>
                          <a:pt x="96" y="3"/>
                        </a:lnTo>
                        <a:lnTo>
                          <a:pt x="93" y="1"/>
                        </a:lnTo>
                        <a:lnTo>
                          <a:pt x="90" y="1"/>
                        </a:lnTo>
                        <a:lnTo>
                          <a:pt x="87" y="0"/>
                        </a:lnTo>
                        <a:lnTo>
                          <a:pt x="84" y="0"/>
                        </a:lnTo>
                        <a:lnTo>
                          <a:pt x="81" y="0"/>
                        </a:lnTo>
                        <a:lnTo>
                          <a:pt x="78" y="0"/>
                        </a:lnTo>
                        <a:lnTo>
                          <a:pt x="75" y="1"/>
                        </a:lnTo>
                        <a:lnTo>
                          <a:pt x="72" y="2"/>
                        </a:lnTo>
                        <a:lnTo>
                          <a:pt x="69" y="3"/>
                        </a:lnTo>
                        <a:lnTo>
                          <a:pt x="66" y="4"/>
                        </a:lnTo>
                        <a:lnTo>
                          <a:pt x="63" y="6"/>
                        </a:lnTo>
                        <a:lnTo>
                          <a:pt x="61" y="9"/>
                        </a:lnTo>
                        <a:lnTo>
                          <a:pt x="59" y="11"/>
                        </a:lnTo>
                        <a:lnTo>
                          <a:pt x="57" y="13"/>
                        </a:lnTo>
                        <a:lnTo>
                          <a:pt x="55" y="17"/>
                        </a:lnTo>
                        <a:lnTo>
                          <a:pt x="53" y="19"/>
                        </a:lnTo>
                        <a:lnTo>
                          <a:pt x="53" y="23"/>
                        </a:lnTo>
                      </a:path>
                    </a:pathLst>
                  </a:custGeom>
                  <a:solidFill>
                    <a:srgbClr val="FC0128"/>
                  </a:solidFill>
                  <a:ln>
                    <a:noFill/>
                  </a:ln>
                  <a:effectLst/>
                  <a:extLst>
                    <a:ext uri="{91240B29-F687-4F45-9708-019B960494DF}">
                      <a14:hiddenLine xmlns:a14="http://schemas.microsoft.com/office/drawing/2010/main" w="1270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sz="1588"/>
                  </a:p>
                </p:txBody>
              </p:sp>
            </p:grpSp>
          </p:grpSp>
          <p:grpSp>
            <p:nvGrpSpPr>
              <p:cNvPr id="38990" name="Group 78"/>
              <p:cNvGrpSpPr>
                <a:grpSpLocks/>
              </p:cNvGrpSpPr>
              <p:nvPr/>
            </p:nvGrpSpPr>
            <p:grpSpPr bwMode="auto">
              <a:xfrm>
                <a:off x="1772" y="2604"/>
                <a:ext cx="967" cy="448"/>
                <a:chOff x="1772" y="2604"/>
                <a:chExt cx="967" cy="448"/>
              </a:xfrm>
            </p:grpSpPr>
            <p:grpSp>
              <p:nvGrpSpPr>
                <p:cNvPr id="38991" name="Group 79"/>
                <p:cNvGrpSpPr>
                  <a:grpSpLocks/>
                </p:cNvGrpSpPr>
                <p:nvPr/>
              </p:nvGrpSpPr>
              <p:grpSpPr bwMode="auto">
                <a:xfrm>
                  <a:off x="1772" y="2604"/>
                  <a:ext cx="305" cy="448"/>
                  <a:chOff x="1772" y="2604"/>
                  <a:chExt cx="305" cy="448"/>
                </a:xfrm>
              </p:grpSpPr>
              <p:grpSp>
                <p:nvGrpSpPr>
                  <p:cNvPr id="38992" name="Group 80"/>
                  <p:cNvGrpSpPr>
                    <a:grpSpLocks/>
                  </p:cNvGrpSpPr>
                  <p:nvPr/>
                </p:nvGrpSpPr>
                <p:grpSpPr bwMode="auto">
                  <a:xfrm>
                    <a:off x="1772" y="2604"/>
                    <a:ext cx="305" cy="448"/>
                    <a:chOff x="1772" y="2604"/>
                    <a:chExt cx="305" cy="448"/>
                  </a:xfrm>
                </p:grpSpPr>
                <p:sp>
                  <p:nvSpPr>
                    <p:cNvPr id="38993" name="AutoShape 81"/>
                    <p:cNvSpPr>
                      <a:spLocks noChangeArrowheads="1"/>
                    </p:cNvSpPr>
                    <p:nvPr/>
                  </p:nvSpPr>
                  <p:spPr bwMode="auto">
                    <a:xfrm>
                      <a:off x="1772" y="2675"/>
                      <a:ext cx="305" cy="377"/>
                    </a:xfrm>
                    <a:prstGeom prst="cube">
                      <a:avLst>
                        <a:gd name="adj" fmla="val 24995"/>
                      </a:avLst>
                    </a:prstGeom>
                    <a:solidFill>
                      <a:srgbClr val="F6BF69"/>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38994" name="AutoShape 82"/>
                    <p:cNvSpPr>
                      <a:spLocks noChangeArrowheads="1"/>
                    </p:cNvSpPr>
                    <p:nvPr/>
                  </p:nvSpPr>
                  <p:spPr bwMode="auto">
                    <a:xfrm>
                      <a:off x="1842" y="2604"/>
                      <a:ext cx="235" cy="78"/>
                    </a:xfrm>
                    <a:prstGeom prst="cube">
                      <a:avLst>
                        <a:gd name="adj" fmla="val 24995"/>
                      </a:avLst>
                    </a:prstGeom>
                    <a:solidFill>
                      <a:srgbClr val="F6BF69"/>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grpSp>
              <p:sp>
                <p:nvSpPr>
                  <p:cNvPr id="38995" name="AutoShape 83"/>
                  <p:cNvSpPr>
                    <a:spLocks noChangeArrowheads="1"/>
                  </p:cNvSpPr>
                  <p:nvPr/>
                </p:nvSpPr>
                <p:spPr bwMode="auto">
                  <a:xfrm>
                    <a:off x="1834" y="2708"/>
                    <a:ext cx="158" cy="27"/>
                  </a:xfrm>
                  <a:prstGeom prst="parallelogram">
                    <a:avLst>
                      <a:gd name="adj" fmla="val 146269"/>
                    </a:avLst>
                  </a:prstGeom>
                  <a:solidFill>
                    <a:srgbClr val="F6BF69"/>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grpSp>
            <p:grpSp>
              <p:nvGrpSpPr>
                <p:cNvPr id="38996" name="Group 84"/>
                <p:cNvGrpSpPr>
                  <a:grpSpLocks/>
                </p:cNvGrpSpPr>
                <p:nvPr/>
              </p:nvGrpSpPr>
              <p:grpSpPr bwMode="auto">
                <a:xfrm>
                  <a:off x="2073" y="2604"/>
                  <a:ext cx="378" cy="448"/>
                  <a:chOff x="2073" y="2604"/>
                  <a:chExt cx="378" cy="448"/>
                </a:xfrm>
              </p:grpSpPr>
              <p:grpSp>
                <p:nvGrpSpPr>
                  <p:cNvPr id="38997" name="Group 85"/>
                  <p:cNvGrpSpPr>
                    <a:grpSpLocks/>
                  </p:cNvGrpSpPr>
                  <p:nvPr/>
                </p:nvGrpSpPr>
                <p:grpSpPr bwMode="auto">
                  <a:xfrm>
                    <a:off x="2073" y="2604"/>
                    <a:ext cx="378" cy="448"/>
                    <a:chOff x="2073" y="2604"/>
                    <a:chExt cx="378" cy="448"/>
                  </a:xfrm>
                </p:grpSpPr>
                <p:sp>
                  <p:nvSpPr>
                    <p:cNvPr id="38998" name="AutoShape 86"/>
                    <p:cNvSpPr>
                      <a:spLocks noChangeArrowheads="1"/>
                    </p:cNvSpPr>
                    <p:nvPr/>
                  </p:nvSpPr>
                  <p:spPr bwMode="auto">
                    <a:xfrm>
                      <a:off x="2073" y="2675"/>
                      <a:ext cx="378" cy="377"/>
                    </a:xfrm>
                    <a:prstGeom prst="cube">
                      <a:avLst>
                        <a:gd name="adj" fmla="val 24995"/>
                      </a:avLst>
                    </a:prstGeom>
                    <a:solidFill>
                      <a:srgbClr val="A2C1FE"/>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38999" name="AutoShape 87"/>
                    <p:cNvSpPr>
                      <a:spLocks noChangeArrowheads="1"/>
                    </p:cNvSpPr>
                    <p:nvPr/>
                  </p:nvSpPr>
                  <p:spPr bwMode="auto">
                    <a:xfrm>
                      <a:off x="2159" y="2604"/>
                      <a:ext cx="292" cy="78"/>
                    </a:xfrm>
                    <a:prstGeom prst="cube">
                      <a:avLst>
                        <a:gd name="adj" fmla="val 24995"/>
                      </a:avLst>
                    </a:prstGeom>
                    <a:solidFill>
                      <a:srgbClr val="A2C1FE"/>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grpSp>
              <p:sp>
                <p:nvSpPr>
                  <p:cNvPr id="39000" name="Oval 88"/>
                  <p:cNvSpPr>
                    <a:spLocks noChangeArrowheads="1"/>
                  </p:cNvSpPr>
                  <p:nvPr/>
                </p:nvSpPr>
                <p:spPr bwMode="auto">
                  <a:xfrm>
                    <a:off x="2188" y="2640"/>
                    <a:ext cx="49" cy="27"/>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39001" name="AutoShape 89"/>
                  <p:cNvSpPr>
                    <a:spLocks noChangeArrowheads="1"/>
                  </p:cNvSpPr>
                  <p:nvPr/>
                </p:nvSpPr>
                <p:spPr bwMode="auto">
                  <a:xfrm>
                    <a:off x="2120" y="2850"/>
                    <a:ext cx="198" cy="84"/>
                  </a:xfrm>
                  <a:prstGeom prst="octagon">
                    <a:avLst>
                      <a:gd name="adj" fmla="val 29282"/>
                    </a:avLst>
                  </a:prstGeom>
                  <a:solidFill>
                    <a:srgbClr val="A2C1FE"/>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grpSp>
            <p:sp>
              <p:nvSpPr>
                <p:cNvPr id="39002" name="Freeform 90"/>
                <p:cNvSpPr>
                  <a:spLocks/>
                </p:cNvSpPr>
                <p:nvPr/>
              </p:nvSpPr>
              <p:spPr bwMode="auto">
                <a:xfrm>
                  <a:off x="2637" y="2833"/>
                  <a:ext cx="86" cy="192"/>
                </a:xfrm>
                <a:custGeom>
                  <a:avLst/>
                  <a:gdLst>
                    <a:gd name="T0" fmla="*/ 62 w 86"/>
                    <a:gd name="T1" fmla="*/ 0 h 192"/>
                    <a:gd name="T2" fmla="*/ 85 w 86"/>
                    <a:gd name="T3" fmla="*/ 0 h 192"/>
                    <a:gd name="T4" fmla="*/ 23 w 86"/>
                    <a:gd name="T5" fmla="*/ 191 h 192"/>
                    <a:gd name="T6" fmla="*/ 0 w 86"/>
                    <a:gd name="T7" fmla="*/ 191 h 192"/>
                    <a:gd name="T8" fmla="*/ 62 w 86"/>
                    <a:gd name="T9" fmla="*/ 0 h 192"/>
                  </a:gdLst>
                  <a:ahLst/>
                  <a:cxnLst>
                    <a:cxn ang="0">
                      <a:pos x="T0" y="T1"/>
                    </a:cxn>
                    <a:cxn ang="0">
                      <a:pos x="T2" y="T3"/>
                    </a:cxn>
                    <a:cxn ang="0">
                      <a:pos x="T4" y="T5"/>
                    </a:cxn>
                    <a:cxn ang="0">
                      <a:pos x="T6" y="T7"/>
                    </a:cxn>
                    <a:cxn ang="0">
                      <a:pos x="T8" y="T9"/>
                    </a:cxn>
                  </a:cxnLst>
                  <a:rect l="0" t="0" r="r" b="b"/>
                  <a:pathLst>
                    <a:path w="86" h="192">
                      <a:moveTo>
                        <a:pt x="62" y="0"/>
                      </a:moveTo>
                      <a:lnTo>
                        <a:pt x="85" y="0"/>
                      </a:lnTo>
                      <a:lnTo>
                        <a:pt x="23" y="191"/>
                      </a:lnTo>
                      <a:lnTo>
                        <a:pt x="0" y="191"/>
                      </a:lnTo>
                      <a:lnTo>
                        <a:pt x="62" y="0"/>
                      </a:lnTo>
                    </a:path>
                  </a:pathLst>
                </a:custGeom>
                <a:solidFill>
                  <a:srgbClr val="FC0128"/>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sz="1588"/>
                </a:p>
              </p:txBody>
            </p:sp>
            <p:sp>
              <p:nvSpPr>
                <p:cNvPr id="39003" name="Rectangle 91"/>
                <p:cNvSpPr>
                  <a:spLocks noChangeArrowheads="1"/>
                </p:cNvSpPr>
                <p:nvPr/>
              </p:nvSpPr>
              <p:spPr bwMode="auto">
                <a:xfrm>
                  <a:off x="2633" y="2833"/>
                  <a:ext cx="106" cy="16"/>
                </a:xfrm>
                <a:prstGeom prst="rect">
                  <a:avLst/>
                </a:prstGeom>
                <a:solidFill>
                  <a:srgbClr val="FC0128"/>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39004" name="Rectangle 92"/>
                <p:cNvSpPr>
                  <a:spLocks noChangeArrowheads="1"/>
                </p:cNvSpPr>
                <p:nvPr/>
              </p:nvSpPr>
              <p:spPr bwMode="auto">
                <a:xfrm>
                  <a:off x="2640" y="2914"/>
                  <a:ext cx="82" cy="16"/>
                </a:xfrm>
                <a:prstGeom prst="rect">
                  <a:avLst/>
                </a:prstGeom>
                <a:solidFill>
                  <a:srgbClr val="FC0128"/>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39005" name="Rectangle 93"/>
                <p:cNvSpPr>
                  <a:spLocks noChangeArrowheads="1"/>
                </p:cNvSpPr>
                <p:nvPr/>
              </p:nvSpPr>
              <p:spPr bwMode="auto">
                <a:xfrm>
                  <a:off x="2457" y="2914"/>
                  <a:ext cx="103" cy="11"/>
                </a:xfrm>
                <a:prstGeom prst="rect">
                  <a:avLst/>
                </a:prstGeom>
                <a:solidFill>
                  <a:srgbClr val="FC0128"/>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grpSp>
              <p:nvGrpSpPr>
                <p:cNvPr id="39006" name="Group 94"/>
                <p:cNvGrpSpPr>
                  <a:grpSpLocks/>
                </p:cNvGrpSpPr>
                <p:nvPr/>
              </p:nvGrpSpPr>
              <p:grpSpPr bwMode="auto">
                <a:xfrm>
                  <a:off x="2455" y="2661"/>
                  <a:ext cx="194" cy="364"/>
                  <a:chOff x="2455" y="2661"/>
                  <a:chExt cx="194" cy="364"/>
                </a:xfrm>
              </p:grpSpPr>
              <p:sp>
                <p:nvSpPr>
                  <p:cNvPr id="39007" name="Oval 95"/>
                  <p:cNvSpPr>
                    <a:spLocks noChangeArrowheads="1"/>
                  </p:cNvSpPr>
                  <p:nvPr/>
                </p:nvSpPr>
                <p:spPr bwMode="auto">
                  <a:xfrm>
                    <a:off x="2531" y="2661"/>
                    <a:ext cx="48" cy="48"/>
                  </a:xfrm>
                  <a:prstGeom prst="ellipse">
                    <a:avLst/>
                  </a:prstGeom>
                  <a:solidFill>
                    <a:srgbClr val="FC0128"/>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39008" name="Freeform 96"/>
                  <p:cNvSpPr>
                    <a:spLocks/>
                  </p:cNvSpPr>
                  <p:nvPr/>
                </p:nvSpPr>
                <p:spPr bwMode="auto">
                  <a:xfrm>
                    <a:off x="2455" y="2729"/>
                    <a:ext cx="194" cy="296"/>
                  </a:xfrm>
                  <a:custGeom>
                    <a:avLst/>
                    <a:gdLst>
                      <a:gd name="T0" fmla="*/ 2 w 194"/>
                      <a:gd name="T1" fmla="*/ 137 h 296"/>
                      <a:gd name="T2" fmla="*/ 1 w 194"/>
                      <a:gd name="T3" fmla="*/ 140 h 296"/>
                      <a:gd name="T4" fmla="*/ 0 w 194"/>
                      <a:gd name="T5" fmla="*/ 145 h 296"/>
                      <a:gd name="T6" fmla="*/ 0 w 194"/>
                      <a:gd name="T7" fmla="*/ 150 h 296"/>
                      <a:gd name="T8" fmla="*/ 2 w 194"/>
                      <a:gd name="T9" fmla="*/ 155 h 296"/>
                      <a:gd name="T10" fmla="*/ 4 w 194"/>
                      <a:gd name="T11" fmla="*/ 159 h 296"/>
                      <a:gd name="T12" fmla="*/ 8 w 194"/>
                      <a:gd name="T13" fmla="*/ 163 h 296"/>
                      <a:gd name="T14" fmla="*/ 12 w 194"/>
                      <a:gd name="T15" fmla="*/ 165 h 296"/>
                      <a:gd name="T16" fmla="*/ 16 w 194"/>
                      <a:gd name="T17" fmla="*/ 166 h 296"/>
                      <a:gd name="T18" fmla="*/ 21 w 194"/>
                      <a:gd name="T19" fmla="*/ 166 h 296"/>
                      <a:gd name="T20" fmla="*/ 126 w 194"/>
                      <a:gd name="T21" fmla="*/ 295 h 296"/>
                      <a:gd name="T22" fmla="*/ 159 w 194"/>
                      <a:gd name="T23" fmla="*/ 142 h 296"/>
                      <a:gd name="T24" fmla="*/ 159 w 194"/>
                      <a:gd name="T25" fmla="*/ 138 h 296"/>
                      <a:gd name="T26" fmla="*/ 157 w 194"/>
                      <a:gd name="T27" fmla="*/ 136 h 296"/>
                      <a:gd name="T28" fmla="*/ 154 w 194"/>
                      <a:gd name="T29" fmla="*/ 133 h 296"/>
                      <a:gd name="T30" fmla="*/ 152 w 194"/>
                      <a:gd name="T31" fmla="*/ 131 h 296"/>
                      <a:gd name="T32" fmla="*/ 148 w 194"/>
                      <a:gd name="T33" fmla="*/ 130 h 296"/>
                      <a:gd name="T34" fmla="*/ 144 w 194"/>
                      <a:gd name="T35" fmla="*/ 129 h 296"/>
                      <a:gd name="T36" fmla="*/ 140 w 194"/>
                      <a:gd name="T37" fmla="*/ 129 h 296"/>
                      <a:gd name="T38" fmla="*/ 137 w 194"/>
                      <a:gd name="T39" fmla="*/ 129 h 296"/>
                      <a:gd name="T40" fmla="*/ 93 w 194"/>
                      <a:gd name="T41" fmla="*/ 75 h 296"/>
                      <a:gd name="T42" fmla="*/ 179 w 194"/>
                      <a:gd name="T43" fmla="*/ 93 h 296"/>
                      <a:gd name="T44" fmla="*/ 183 w 194"/>
                      <a:gd name="T45" fmla="*/ 92 h 296"/>
                      <a:gd name="T46" fmla="*/ 185 w 194"/>
                      <a:gd name="T47" fmla="*/ 91 h 296"/>
                      <a:gd name="T48" fmla="*/ 189 w 194"/>
                      <a:gd name="T49" fmla="*/ 89 h 296"/>
                      <a:gd name="T50" fmla="*/ 191 w 194"/>
                      <a:gd name="T51" fmla="*/ 86 h 296"/>
                      <a:gd name="T52" fmla="*/ 192 w 194"/>
                      <a:gd name="T53" fmla="*/ 83 h 296"/>
                      <a:gd name="T54" fmla="*/ 193 w 194"/>
                      <a:gd name="T55" fmla="*/ 78 h 296"/>
                      <a:gd name="T56" fmla="*/ 192 w 194"/>
                      <a:gd name="T57" fmla="*/ 74 h 296"/>
                      <a:gd name="T58" fmla="*/ 190 w 194"/>
                      <a:gd name="T59" fmla="*/ 70 h 296"/>
                      <a:gd name="T60" fmla="*/ 188 w 194"/>
                      <a:gd name="T61" fmla="*/ 68 h 296"/>
                      <a:gd name="T62" fmla="*/ 184 w 194"/>
                      <a:gd name="T63" fmla="*/ 65 h 296"/>
                      <a:gd name="T64" fmla="*/ 181 w 194"/>
                      <a:gd name="T65" fmla="*/ 64 h 296"/>
                      <a:gd name="T66" fmla="*/ 122 w 194"/>
                      <a:gd name="T67" fmla="*/ 64 h 296"/>
                      <a:gd name="T68" fmla="*/ 112 w 194"/>
                      <a:gd name="T69" fmla="*/ 42 h 296"/>
                      <a:gd name="T70" fmla="*/ 113 w 194"/>
                      <a:gd name="T71" fmla="*/ 37 h 296"/>
                      <a:gd name="T72" fmla="*/ 114 w 194"/>
                      <a:gd name="T73" fmla="*/ 30 h 296"/>
                      <a:gd name="T74" fmla="*/ 114 w 194"/>
                      <a:gd name="T75" fmla="*/ 24 h 296"/>
                      <a:gd name="T76" fmla="*/ 112 w 194"/>
                      <a:gd name="T77" fmla="*/ 19 h 296"/>
                      <a:gd name="T78" fmla="*/ 110 w 194"/>
                      <a:gd name="T79" fmla="*/ 15 h 296"/>
                      <a:gd name="T80" fmla="*/ 107 w 194"/>
                      <a:gd name="T81" fmla="*/ 10 h 296"/>
                      <a:gd name="T82" fmla="*/ 103 w 194"/>
                      <a:gd name="T83" fmla="*/ 7 h 296"/>
                      <a:gd name="T84" fmla="*/ 98 w 194"/>
                      <a:gd name="T85" fmla="*/ 3 h 296"/>
                      <a:gd name="T86" fmla="*/ 93 w 194"/>
                      <a:gd name="T87" fmla="*/ 1 h 296"/>
                      <a:gd name="T88" fmla="*/ 87 w 194"/>
                      <a:gd name="T89" fmla="*/ 0 h 296"/>
                      <a:gd name="T90" fmla="*/ 81 w 194"/>
                      <a:gd name="T91" fmla="*/ 0 h 296"/>
                      <a:gd name="T92" fmla="*/ 75 w 194"/>
                      <a:gd name="T93" fmla="*/ 1 h 296"/>
                      <a:gd name="T94" fmla="*/ 69 w 194"/>
                      <a:gd name="T95" fmla="*/ 3 h 296"/>
                      <a:gd name="T96" fmla="*/ 63 w 194"/>
                      <a:gd name="T97" fmla="*/ 6 h 296"/>
                      <a:gd name="T98" fmla="*/ 59 w 194"/>
                      <a:gd name="T99" fmla="*/ 11 h 296"/>
                      <a:gd name="T100" fmla="*/ 55 w 194"/>
                      <a:gd name="T101" fmla="*/ 17 h 296"/>
                      <a:gd name="T102" fmla="*/ 53 w 194"/>
                      <a:gd name="T103" fmla="*/ 23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94" h="296">
                        <a:moveTo>
                          <a:pt x="53" y="23"/>
                        </a:moveTo>
                        <a:lnTo>
                          <a:pt x="2" y="137"/>
                        </a:lnTo>
                        <a:lnTo>
                          <a:pt x="1" y="138"/>
                        </a:lnTo>
                        <a:lnTo>
                          <a:pt x="1" y="140"/>
                        </a:lnTo>
                        <a:lnTo>
                          <a:pt x="0" y="142"/>
                        </a:lnTo>
                        <a:lnTo>
                          <a:pt x="0" y="145"/>
                        </a:lnTo>
                        <a:lnTo>
                          <a:pt x="0" y="147"/>
                        </a:lnTo>
                        <a:lnTo>
                          <a:pt x="0" y="150"/>
                        </a:lnTo>
                        <a:lnTo>
                          <a:pt x="1" y="152"/>
                        </a:lnTo>
                        <a:lnTo>
                          <a:pt x="2" y="155"/>
                        </a:lnTo>
                        <a:lnTo>
                          <a:pt x="3" y="157"/>
                        </a:lnTo>
                        <a:lnTo>
                          <a:pt x="4" y="159"/>
                        </a:lnTo>
                        <a:lnTo>
                          <a:pt x="6" y="161"/>
                        </a:lnTo>
                        <a:lnTo>
                          <a:pt x="8" y="163"/>
                        </a:lnTo>
                        <a:lnTo>
                          <a:pt x="10" y="164"/>
                        </a:lnTo>
                        <a:lnTo>
                          <a:pt x="12" y="165"/>
                        </a:lnTo>
                        <a:lnTo>
                          <a:pt x="14" y="165"/>
                        </a:lnTo>
                        <a:lnTo>
                          <a:pt x="16" y="166"/>
                        </a:lnTo>
                        <a:lnTo>
                          <a:pt x="18" y="166"/>
                        </a:lnTo>
                        <a:lnTo>
                          <a:pt x="21" y="166"/>
                        </a:lnTo>
                        <a:lnTo>
                          <a:pt x="126" y="166"/>
                        </a:lnTo>
                        <a:lnTo>
                          <a:pt x="126" y="295"/>
                        </a:lnTo>
                        <a:lnTo>
                          <a:pt x="159" y="295"/>
                        </a:lnTo>
                        <a:lnTo>
                          <a:pt x="159" y="142"/>
                        </a:lnTo>
                        <a:lnTo>
                          <a:pt x="159" y="140"/>
                        </a:lnTo>
                        <a:lnTo>
                          <a:pt x="159" y="138"/>
                        </a:lnTo>
                        <a:lnTo>
                          <a:pt x="158" y="137"/>
                        </a:lnTo>
                        <a:lnTo>
                          <a:pt x="157" y="136"/>
                        </a:lnTo>
                        <a:lnTo>
                          <a:pt x="156" y="135"/>
                        </a:lnTo>
                        <a:lnTo>
                          <a:pt x="154" y="133"/>
                        </a:lnTo>
                        <a:lnTo>
                          <a:pt x="153" y="132"/>
                        </a:lnTo>
                        <a:lnTo>
                          <a:pt x="152" y="131"/>
                        </a:lnTo>
                        <a:lnTo>
                          <a:pt x="150" y="131"/>
                        </a:lnTo>
                        <a:lnTo>
                          <a:pt x="148" y="130"/>
                        </a:lnTo>
                        <a:lnTo>
                          <a:pt x="146" y="130"/>
                        </a:lnTo>
                        <a:lnTo>
                          <a:pt x="144" y="129"/>
                        </a:lnTo>
                        <a:lnTo>
                          <a:pt x="142" y="129"/>
                        </a:lnTo>
                        <a:lnTo>
                          <a:pt x="140" y="129"/>
                        </a:lnTo>
                        <a:lnTo>
                          <a:pt x="139" y="129"/>
                        </a:lnTo>
                        <a:lnTo>
                          <a:pt x="137" y="129"/>
                        </a:lnTo>
                        <a:lnTo>
                          <a:pt x="76" y="125"/>
                        </a:lnTo>
                        <a:lnTo>
                          <a:pt x="93" y="75"/>
                        </a:lnTo>
                        <a:lnTo>
                          <a:pt x="105" y="93"/>
                        </a:lnTo>
                        <a:lnTo>
                          <a:pt x="179" y="93"/>
                        </a:lnTo>
                        <a:lnTo>
                          <a:pt x="181" y="92"/>
                        </a:lnTo>
                        <a:lnTo>
                          <a:pt x="183" y="92"/>
                        </a:lnTo>
                        <a:lnTo>
                          <a:pt x="184" y="91"/>
                        </a:lnTo>
                        <a:lnTo>
                          <a:pt x="185" y="91"/>
                        </a:lnTo>
                        <a:lnTo>
                          <a:pt x="187" y="90"/>
                        </a:lnTo>
                        <a:lnTo>
                          <a:pt x="189" y="89"/>
                        </a:lnTo>
                        <a:lnTo>
                          <a:pt x="190" y="87"/>
                        </a:lnTo>
                        <a:lnTo>
                          <a:pt x="191" y="86"/>
                        </a:lnTo>
                        <a:lnTo>
                          <a:pt x="192" y="84"/>
                        </a:lnTo>
                        <a:lnTo>
                          <a:pt x="192" y="83"/>
                        </a:lnTo>
                        <a:lnTo>
                          <a:pt x="193" y="81"/>
                        </a:lnTo>
                        <a:lnTo>
                          <a:pt x="193" y="78"/>
                        </a:lnTo>
                        <a:lnTo>
                          <a:pt x="193" y="76"/>
                        </a:lnTo>
                        <a:lnTo>
                          <a:pt x="192" y="74"/>
                        </a:lnTo>
                        <a:lnTo>
                          <a:pt x="191" y="72"/>
                        </a:lnTo>
                        <a:lnTo>
                          <a:pt x="190" y="70"/>
                        </a:lnTo>
                        <a:lnTo>
                          <a:pt x="189" y="69"/>
                        </a:lnTo>
                        <a:lnTo>
                          <a:pt x="188" y="68"/>
                        </a:lnTo>
                        <a:lnTo>
                          <a:pt x="186" y="66"/>
                        </a:lnTo>
                        <a:lnTo>
                          <a:pt x="184" y="65"/>
                        </a:lnTo>
                        <a:lnTo>
                          <a:pt x="184" y="64"/>
                        </a:lnTo>
                        <a:lnTo>
                          <a:pt x="181" y="64"/>
                        </a:lnTo>
                        <a:lnTo>
                          <a:pt x="179" y="64"/>
                        </a:lnTo>
                        <a:lnTo>
                          <a:pt x="122" y="64"/>
                        </a:lnTo>
                        <a:lnTo>
                          <a:pt x="110" y="44"/>
                        </a:lnTo>
                        <a:lnTo>
                          <a:pt x="112" y="42"/>
                        </a:lnTo>
                        <a:lnTo>
                          <a:pt x="113" y="39"/>
                        </a:lnTo>
                        <a:lnTo>
                          <a:pt x="113" y="37"/>
                        </a:lnTo>
                        <a:lnTo>
                          <a:pt x="114" y="34"/>
                        </a:lnTo>
                        <a:lnTo>
                          <a:pt x="114" y="30"/>
                        </a:lnTo>
                        <a:lnTo>
                          <a:pt x="114" y="28"/>
                        </a:lnTo>
                        <a:lnTo>
                          <a:pt x="114" y="24"/>
                        </a:lnTo>
                        <a:lnTo>
                          <a:pt x="113" y="22"/>
                        </a:lnTo>
                        <a:lnTo>
                          <a:pt x="112" y="19"/>
                        </a:lnTo>
                        <a:lnTo>
                          <a:pt x="111" y="17"/>
                        </a:lnTo>
                        <a:lnTo>
                          <a:pt x="110" y="15"/>
                        </a:lnTo>
                        <a:lnTo>
                          <a:pt x="109" y="13"/>
                        </a:lnTo>
                        <a:lnTo>
                          <a:pt x="107" y="10"/>
                        </a:lnTo>
                        <a:lnTo>
                          <a:pt x="105" y="9"/>
                        </a:lnTo>
                        <a:lnTo>
                          <a:pt x="103" y="7"/>
                        </a:lnTo>
                        <a:lnTo>
                          <a:pt x="101" y="5"/>
                        </a:lnTo>
                        <a:lnTo>
                          <a:pt x="98" y="3"/>
                        </a:lnTo>
                        <a:lnTo>
                          <a:pt x="96" y="3"/>
                        </a:lnTo>
                        <a:lnTo>
                          <a:pt x="93" y="1"/>
                        </a:lnTo>
                        <a:lnTo>
                          <a:pt x="90" y="1"/>
                        </a:lnTo>
                        <a:lnTo>
                          <a:pt x="87" y="0"/>
                        </a:lnTo>
                        <a:lnTo>
                          <a:pt x="84" y="0"/>
                        </a:lnTo>
                        <a:lnTo>
                          <a:pt x="81" y="0"/>
                        </a:lnTo>
                        <a:lnTo>
                          <a:pt x="78" y="0"/>
                        </a:lnTo>
                        <a:lnTo>
                          <a:pt x="75" y="1"/>
                        </a:lnTo>
                        <a:lnTo>
                          <a:pt x="72" y="2"/>
                        </a:lnTo>
                        <a:lnTo>
                          <a:pt x="69" y="3"/>
                        </a:lnTo>
                        <a:lnTo>
                          <a:pt x="66" y="4"/>
                        </a:lnTo>
                        <a:lnTo>
                          <a:pt x="63" y="6"/>
                        </a:lnTo>
                        <a:lnTo>
                          <a:pt x="61" y="9"/>
                        </a:lnTo>
                        <a:lnTo>
                          <a:pt x="59" y="11"/>
                        </a:lnTo>
                        <a:lnTo>
                          <a:pt x="57" y="13"/>
                        </a:lnTo>
                        <a:lnTo>
                          <a:pt x="55" y="17"/>
                        </a:lnTo>
                        <a:lnTo>
                          <a:pt x="53" y="19"/>
                        </a:lnTo>
                        <a:lnTo>
                          <a:pt x="53" y="23"/>
                        </a:lnTo>
                      </a:path>
                    </a:pathLst>
                  </a:custGeom>
                  <a:solidFill>
                    <a:srgbClr val="FC0128"/>
                  </a:solidFill>
                  <a:ln>
                    <a:noFill/>
                  </a:ln>
                  <a:effectLst/>
                  <a:extLst>
                    <a:ext uri="{91240B29-F687-4F45-9708-019B960494DF}">
                      <a14:hiddenLine xmlns:a14="http://schemas.microsoft.com/office/drawing/2010/main" w="1270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sz="1588"/>
                  </a:p>
                </p:txBody>
              </p:sp>
            </p:grpSp>
          </p:grpSp>
          <p:grpSp>
            <p:nvGrpSpPr>
              <p:cNvPr id="39009" name="Group 97"/>
              <p:cNvGrpSpPr>
                <a:grpSpLocks/>
              </p:cNvGrpSpPr>
              <p:nvPr/>
            </p:nvGrpSpPr>
            <p:grpSpPr bwMode="auto">
              <a:xfrm>
                <a:off x="2188" y="3052"/>
                <a:ext cx="967" cy="448"/>
                <a:chOff x="2188" y="3052"/>
                <a:chExt cx="967" cy="448"/>
              </a:xfrm>
            </p:grpSpPr>
            <p:grpSp>
              <p:nvGrpSpPr>
                <p:cNvPr id="39010" name="Group 98"/>
                <p:cNvGrpSpPr>
                  <a:grpSpLocks/>
                </p:cNvGrpSpPr>
                <p:nvPr/>
              </p:nvGrpSpPr>
              <p:grpSpPr bwMode="auto">
                <a:xfrm>
                  <a:off x="2188" y="3052"/>
                  <a:ext cx="305" cy="448"/>
                  <a:chOff x="2188" y="3052"/>
                  <a:chExt cx="305" cy="448"/>
                </a:xfrm>
              </p:grpSpPr>
              <p:grpSp>
                <p:nvGrpSpPr>
                  <p:cNvPr id="39011" name="Group 99"/>
                  <p:cNvGrpSpPr>
                    <a:grpSpLocks/>
                  </p:cNvGrpSpPr>
                  <p:nvPr/>
                </p:nvGrpSpPr>
                <p:grpSpPr bwMode="auto">
                  <a:xfrm>
                    <a:off x="2188" y="3052"/>
                    <a:ext cx="305" cy="448"/>
                    <a:chOff x="2188" y="3052"/>
                    <a:chExt cx="305" cy="448"/>
                  </a:xfrm>
                </p:grpSpPr>
                <p:sp>
                  <p:nvSpPr>
                    <p:cNvPr id="39012" name="AutoShape 100"/>
                    <p:cNvSpPr>
                      <a:spLocks noChangeArrowheads="1"/>
                    </p:cNvSpPr>
                    <p:nvPr/>
                  </p:nvSpPr>
                  <p:spPr bwMode="auto">
                    <a:xfrm>
                      <a:off x="2188" y="3123"/>
                      <a:ext cx="305" cy="377"/>
                    </a:xfrm>
                    <a:prstGeom prst="cube">
                      <a:avLst>
                        <a:gd name="adj" fmla="val 24995"/>
                      </a:avLst>
                    </a:prstGeom>
                    <a:solidFill>
                      <a:srgbClr val="F6BF69"/>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39013" name="AutoShape 101"/>
                    <p:cNvSpPr>
                      <a:spLocks noChangeArrowheads="1"/>
                    </p:cNvSpPr>
                    <p:nvPr/>
                  </p:nvSpPr>
                  <p:spPr bwMode="auto">
                    <a:xfrm>
                      <a:off x="2258" y="3052"/>
                      <a:ext cx="235" cy="78"/>
                    </a:xfrm>
                    <a:prstGeom prst="cube">
                      <a:avLst>
                        <a:gd name="adj" fmla="val 24995"/>
                      </a:avLst>
                    </a:prstGeom>
                    <a:solidFill>
                      <a:srgbClr val="F6BF69"/>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grpSp>
              <p:sp>
                <p:nvSpPr>
                  <p:cNvPr id="39014" name="AutoShape 102"/>
                  <p:cNvSpPr>
                    <a:spLocks noChangeArrowheads="1"/>
                  </p:cNvSpPr>
                  <p:nvPr/>
                </p:nvSpPr>
                <p:spPr bwMode="auto">
                  <a:xfrm>
                    <a:off x="2250" y="3156"/>
                    <a:ext cx="158" cy="27"/>
                  </a:xfrm>
                  <a:prstGeom prst="parallelogram">
                    <a:avLst>
                      <a:gd name="adj" fmla="val 146269"/>
                    </a:avLst>
                  </a:prstGeom>
                  <a:solidFill>
                    <a:srgbClr val="F6BF69"/>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grpSp>
            <p:grpSp>
              <p:nvGrpSpPr>
                <p:cNvPr id="39015" name="Group 103"/>
                <p:cNvGrpSpPr>
                  <a:grpSpLocks/>
                </p:cNvGrpSpPr>
                <p:nvPr/>
              </p:nvGrpSpPr>
              <p:grpSpPr bwMode="auto">
                <a:xfrm>
                  <a:off x="2489" y="3052"/>
                  <a:ext cx="378" cy="448"/>
                  <a:chOff x="2489" y="3052"/>
                  <a:chExt cx="378" cy="448"/>
                </a:xfrm>
              </p:grpSpPr>
              <p:grpSp>
                <p:nvGrpSpPr>
                  <p:cNvPr id="39016" name="Group 104"/>
                  <p:cNvGrpSpPr>
                    <a:grpSpLocks/>
                  </p:cNvGrpSpPr>
                  <p:nvPr/>
                </p:nvGrpSpPr>
                <p:grpSpPr bwMode="auto">
                  <a:xfrm>
                    <a:off x="2489" y="3052"/>
                    <a:ext cx="378" cy="448"/>
                    <a:chOff x="2489" y="3052"/>
                    <a:chExt cx="378" cy="448"/>
                  </a:xfrm>
                </p:grpSpPr>
                <p:sp>
                  <p:nvSpPr>
                    <p:cNvPr id="39017" name="AutoShape 105"/>
                    <p:cNvSpPr>
                      <a:spLocks noChangeArrowheads="1"/>
                    </p:cNvSpPr>
                    <p:nvPr/>
                  </p:nvSpPr>
                  <p:spPr bwMode="auto">
                    <a:xfrm>
                      <a:off x="2489" y="3123"/>
                      <a:ext cx="378" cy="377"/>
                    </a:xfrm>
                    <a:prstGeom prst="cube">
                      <a:avLst>
                        <a:gd name="adj" fmla="val 24995"/>
                      </a:avLst>
                    </a:prstGeom>
                    <a:solidFill>
                      <a:srgbClr val="A2C1FE"/>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39018" name="AutoShape 106"/>
                    <p:cNvSpPr>
                      <a:spLocks noChangeArrowheads="1"/>
                    </p:cNvSpPr>
                    <p:nvPr/>
                  </p:nvSpPr>
                  <p:spPr bwMode="auto">
                    <a:xfrm>
                      <a:off x="2575" y="3052"/>
                      <a:ext cx="292" cy="78"/>
                    </a:xfrm>
                    <a:prstGeom prst="cube">
                      <a:avLst>
                        <a:gd name="adj" fmla="val 24995"/>
                      </a:avLst>
                    </a:prstGeom>
                    <a:solidFill>
                      <a:srgbClr val="A2C1FE"/>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grpSp>
              <p:sp>
                <p:nvSpPr>
                  <p:cNvPr id="39019" name="Oval 107"/>
                  <p:cNvSpPr>
                    <a:spLocks noChangeArrowheads="1"/>
                  </p:cNvSpPr>
                  <p:nvPr/>
                </p:nvSpPr>
                <p:spPr bwMode="auto">
                  <a:xfrm>
                    <a:off x="2604" y="3088"/>
                    <a:ext cx="49" cy="27"/>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39020" name="AutoShape 108"/>
                  <p:cNvSpPr>
                    <a:spLocks noChangeArrowheads="1"/>
                  </p:cNvSpPr>
                  <p:nvPr/>
                </p:nvSpPr>
                <p:spPr bwMode="auto">
                  <a:xfrm>
                    <a:off x="2536" y="3298"/>
                    <a:ext cx="198" cy="84"/>
                  </a:xfrm>
                  <a:prstGeom prst="octagon">
                    <a:avLst>
                      <a:gd name="adj" fmla="val 29282"/>
                    </a:avLst>
                  </a:prstGeom>
                  <a:solidFill>
                    <a:srgbClr val="A2C1FE"/>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grpSp>
            <p:sp>
              <p:nvSpPr>
                <p:cNvPr id="39021" name="Freeform 109"/>
                <p:cNvSpPr>
                  <a:spLocks/>
                </p:cNvSpPr>
                <p:nvPr/>
              </p:nvSpPr>
              <p:spPr bwMode="auto">
                <a:xfrm>
                  <a:off x="3053" y="3281"/>
                  <a:ext cx="86" cy="192"/>
                </a:xfrm>
                <a:custGeom>
                  <a:avLst/>
                  <a:gdLst>
                    <a:gd name="T0" fmla="*/ 62 w 86"/>
                    <a:gd name="T1" fmla="*/ 0 h 192"/>
                    <a:gd name="T2" fmla="*/ 85 w 86"/>
                    <a:gd name="T3" fmla="*/ 0 h 192"/>
                    <a:gd name="T4" fmla="*/ 23 w 86"/>
                    <a:gd name="T5" fmla="*/ 191 h 192"/>
                    <a:gd name="T6" fmla="*/ 0 w 86"/>
                    <a:gd name="T7" fmla="*/ 191 h 192"/>
                    <a:gd name="T8" fmla="*/ 62 w 86"/>
                    <a:gd name="T9" fmla="*/ 0 h 192"/>
                  </a:gdLst>
                  <a:ahLst/>
                  <a:cxnLst>
                    <a:cxn ang="0">
                      <a:pos x="T0" y="T1"/>
                    </a:cxn>
                    <a:cxn ang="0">
                      <a:pos x="T2" y="T3"/>
                    </a:cxn>
                    <a:cxn ang="0">
                      <a:pos x="T4" y="T5"/>
                    </a:cxn>
                    <a:cxn ang="0">
                      <a:pos x="T6" y="T7"/>
                    </a:cxn>
                    <a:cxn ang="0">
                      <a:pos x="T8" y="T9"/>
                    </a:cxn>
                  </a:cxnLst>
                  <a:rect l="0" t="0" r="r" b="b"/>
                  <a:pathLst>
                    <a:path w="86" h="192">
                      <a:moveTo>
                        <a:pt x="62" y="0"/>
                      </a:moveTo>
                      <a:lnTo>
                        <a:pt x="85" y="0"/>
                      </a:lnTo>
                      <a:lnTo>
                        <a:pt x="23" y="191"/>
                      </a:lnTo>
                      <a:lnTo>
                        <a:pt x="0" y="191"/>
                      </a:lnTo>
                      <a:lnTo>
                        <a:pt x="62" y="0"/>
                      </a:lnTo>
                    </a:path>
                  </a:pathLst>
                </a:custGeom>
                <a:solidFill>
                  <a:srgbClr val="FC0128"/>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sz="1588"/>
                </a:p>
              </p:txBody>
            </p:sp>
            <p:sp>
              <p:nvSpPr>
                <p:cNvPr id="39022" name="Rectangle 110"/>
                <p:cNvSpPr>
                  <a:spLocks noChangeArrowheads="1"/>
                </p:cNvSpPr>
                <p:nvPr/>
              </p:nvSpPr>
              <p:spPr bwMode="auto">
                <a:xfrm>
                  <a:off x="3049" y="3281"/>
                  <a:ext cx="106" cy="16"/>
                </a:xfrm>
                <a:prstGeom prst="rect">
                  <a:avLst/>
                </a:prstGeom>
                <a:solidFill>
                  <a:srgbClr val="FC0128"/>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39023" name="Rectangle 111"/>
                <p:cNvSpPr>
                  <a:spLocks noChangeArrowheads="1"/>
                </p:cNvSpPr>
                <p:nvPr/>
              </p:nvSpPr>
              <p:spPr bwMode="auto">
                <a:xfrm>
                  <a:off x="3056" y="3362"/>
                  <a:ext cx="82" cy="16"/>
                </a:xfrm>
                <a:prstGeom prst="rect">
                  <a:avLst/>
                </a:prstGeom>
                <a:solidFill>
                  <a:srgbClr val="FC0128"/>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39024" name="Rectangle 112"/>
                <p:cNvSpPr>
                  <a:spLocks noChangeArrowheads="1"/>
                </p:cNvSpPr>
                <p:nvPr/>
              </p:nvSpPr>
              <p:spPr bwMode="auto">
                <a:xfrm>
                  <a:off x="2873" y="3362"/>
                  <a:ext cx="103" cy="11"/>
                </a:xfrm>
                <a:prstGeom prst="rect">
                  <a:avLst/>
                </a:prstGeom>
                <a:solidFill>
                  <a:srgbClr val="FC0128"/>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grpSp>
              <p:nvGrpSpPr>
                <p:cNvPr id="39025" name="Group 113"/>
                <p:cNvGrpSpPr>
                  <a:grpSpLocks/>
                </p:cNvGrpSpPr>
                <p:nvPr/>
              </p:nvGrpSpPr>
              <p:grpSpPr bwMode="auto">
                <a:xfrm>
                  <a:off x="2871" y="3109"/>
                  <a:ext cx="194" cy="364"/>
                  <a:chOff x="2871" y="3109"/>
                  <a:chExt cx="194" cy="364"/>
                </a:xfrm>
              </p:grpSpPr>
              <p:sp>
                <p:nvSpPr>
                  <p:cNvPr id="39026" name="Oval 114"/>
                  <p:cNvSpPr>
                    <a:spLocks noChangeArrowheads="1"/>
                  </p:cNvSpPr>
                  <p:nvPr/>
                </p:nvSpPr>
                <p:spPr bwMode="auto">
                  <a:xfrm>
                    <a:off x="2947" y="3109"/>
                    <a:ext cx="48" cy="48"/>
                  </a:xfrm>
                  <a:prstGeom prst="ellipse">
                    <a:avLst/>
                  </a:prstGeom>
                  <a:solidFill>
                    <a:srgbClr val="FC0128"/>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39027" name="Freeform 115"/>
                  <p:cNvSpPr>
                    <a:spLocks/>
                  </p:cNvSpPr>
                  <p:nvPr/>
                </p:nvSpPr>
                <p:spPr bwMode="auto">
                  <a:xfrm>
                    <a:off x="2871" y="3177"/>
                    <a:ext cx="194" cy="296"/>
                  </a:xfrm>
                  <a:custGeom>
                    <a:avLst/>
                    <a:gdLst>
                      <a:gd name="T0" fmla="*/ 2 w 194"/>
                      <a:gd name="T1" fmla="*/ 137 h 296"/>
                      <a:gd name="T2" fmla="*/ 1 w 194"/>
                      <a:gd name="T3" fmla="*/ 140 h 296"/>
                      <a:gd name="T4" fmla="*/ 0 w 194"/>
                      <a:gd name="T5" fmla="*/ 145 h 296"/>
                      <a:gd name="T6" fmla="*/ 0 w 194"/>
                      <a:gd name="T7" fmla="*/ 150 h 296"/>
                      <a:gd name="T8" fmla="*/ 2 w 194"/>
                      <a:gd name="T9" fmla="*/ 155 h 296"/>
                      <a:gd name="T10" fmla="*/ 4 w 194"/>
                      <a:gd name="T11" fmla="*/ 159 h 296"/>
                      <a:gd name="T12" fmla="*/ 8 w 194"/>
                      <a:gd name="T13" fmla="*/ 163 h 296"/>
                      <a:gd name="T14" fmla="*/ 12 w 194"/>
                      <a:gd name="T15" fmla="*/ 165 h 296"/>
                      <a:gd name="T16" fmla="*/ 16 w 194"/>
                      <a:gd name="T17" fmla="*/ 166 h 296"/>
                      <a:gd name="T18" fmla="*/ 21 w 194"/>
                      <a:gd name="T19" fmla="*/ 166 h 296"/>
                      <a:gd name="T20" fmla="*/ 126 w 194"/>
                      <a:gd name="T21" fmla="*/ 295 h 296"/>
                      <a:gd name="T22" fmla="*/ 159 w 194"/>
                      <a:gd name="T23" fmla="*/ 142 h 296"/>
                      <a:gd name="T24" fmla="*/ 159 w 194"/>
                      <a:gd name="T25" fmla="*/ 138 h 296"/>
                      <a:gd name="T26" fmla="*/ 157 w 194"/>
                      <a:gd name="T27" fmla="*/ 136 h 296"/>
                      <a:gd name="T28" fmla="*/ 154 w 194"/>
                      <a:gd name="T29" fmla="*/ 133 h 296"/>
                      <a:gd name="T30" fmla="*/ 152 w 194"/>
                      <a:gd name="T31" fmla="*/ 131 h 296"/>
                      <a:gd name="T32" fmla="*/ 148 w 194"/>
                      <a:gd name="T33" fmla="*/ 130 h 296"/>
                      <a:gd name="T34" fmla="*/ 144 w 194"/>
                      <a:gd name="T35" fmla="*/ 129 h 296"/>
                      <a:gd name="T36" fmla="*/ 140 w 194"/>
                      <a:gd name="T37" fmla="*/ 129 h 296"/>
                      <a:gd name="T38" fmla="*/ 137 w 194"/>
                      <a:gd name="T39" fmla="*/ 129 h 296"/>
                      <a:gd name="T40" fmla="*/ 93 w 194"/>
                      <a:gd name="T41" fmla="*/ 75 h 296"/>
                      <a:gd name="T42" fmla="*/ 179 w 194"/>
                      <a:gd name="T43" fmla="*/ 93 h 296"/>
                      <a:gd name="T44" fmla="*/ 183 w 194"/>
                      <a:gd name="T45" fmla="*/ 92 h 296"/>
                      <a:gd name="T46" fmla="*/ 185 w 194"/>
                      <a:gd name="T47" fmla="*/ 91 h 296"/>
                      <a:gd name="T48" fmla="*/ 189 w 194"/>
                      <a:gd name="T49" fmla="*/ 89 h 296"/>
                      <a:gd name="T50" fmla="*/ 191 w 194"/>
                      <a:gd name="T51" fmla="*/ 86 h 296"/>
                      <a:gd name="T52" fmla="*/ 192 w 194"/>
                      <a:gd name="T53" fmla="*/ 83 h 296"/>
                      <a:gd name="T54" fmla="*/ 193 w 194"/>
                      <a:gd name="T55" fmla="*/ 78 h 296"/>
                      <a:gd name="T56" fmla="*/ 192 w 194"/>
                      <a:gd name="T57" fmla="*/ 74 h 296"/>
                      <a:gd name="T58" fmla="*/ 190 w 194"/>
                      <a:gd name="T59" fmla="*/ 70 h 296"/>
                      <a:gd name="T60" fmla="*/ 188 w 194"/>
                      <a:gd name="T61" fmla="*/ 68 h 296"/>
                      <a:gd name="T62" fmla="*/ 184 w 194"/>
                      <a:gd name="T63" fmla="*/ 65 h 296"/>
                      <a:gd name="T64" fmla="*/ 181 w 194"/>
                      <a:gd name="T65" fmla="*/ 64 h 296"/>
                      <a:gd name="T66" fmla="*/ 122 w 194"/>
                      <a:gd name="T67" fmla="*/ 64 h 296"/>
                      <a:gd name="T68" fmla="*/ 112 w 194"/>
                      <a:gd name="T69" fmla="*/ 42 h 296"/>
                      <a:gd name="T70" fmla="*/ 113 w 194"/>
                      <a:gd name="T71" fmla="*/ 37 h 296"/>
                      <a:gd name="T72" fmla="*/ 114 w 194"/>
                      <a:gd name="T73" fmla="*/ 30 h 296"/>
                      <a:gd name="T74" fmla="*/ 114 w 194"/>
                      <a:gd name="T75" fmla="*/ 24 h 296"/>
                      <a:gd name="T76" fmla="*/ 112 w 194"/>
                      <a:gd name="T77" fmla="*/ 19 h 296"/>
                      <a:gd name="T78" fmla="*/ 110 w 194"/>
                      <a:gd name="T79" fmla="*/ 15 h 296"/>
                      <a:gd name="T80" fmla="*/ 107 w 194"/>
                      <a:gd name="T81" fmla="*/ 10 h 296"/>
                      <a:gd name="T82" fmla="*/ 103 w 194"/>
                      <a:gd name="T83" fmla="*/ 7 h 296"/>
                      <a:gd name="T84" fmla="*/ 98 w 194"/>
                      <a:gd name="T85" fmla="*/ 3 h 296"/>
                      <a:gd name="T86" fmla="*/ 93 w 194"/>
                      <a:gd name="T87" fmla="*/ 1 h 296"/>
                      <a:gd name="T88" fmla="*/ 87 w 194"/>
                      <a:gd name="T89" fmla="*/ 0 h 296"/>
                      <a:gd name="T90" fmla="*/ 81 w 194"/>
                      <a:gd name="T91" fmla="*/ 0 h 296"/>
                      <a:gd name="T92" fmla="*/ 75 w 194"/>
                      <a:gd name="T93" fmla="*/ 1 h 296"/>
                      <a:gd name="T94" fmla="*/ 69 w 194"/>
                      <a:gd name="T95" fmla="*/ 3 h 296"/>
                      <a:gd name="T96" fmla="*/ 63 w 194"/>
                      <a:gd name="T97" fmla="*/ 6 h 296"/>
                      <a:gd name="T98" fmla="*/ 59 w 194"/>
                      <a:gd name="T99" fmla="*/ 11 h 296"/>
                      <a:gd name="T100" fmla="*/ 55 w 194"/>
                      <a:gd name="T101" fmla="*/ 17 h 296"/>
                      <a:gd name="T102" fmla="*/ 53 w 194"/>
                      <a:gd name="T103" fmla="*/ 23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94" h="296">
                        <a:moveTo>
                          <a:pt x="53" y="23"/>
                        </a:moveTo>
                        <a:lnTo>
                          <a:pt x="2" y="137"/>
                        </a:lnTo>
                        <a:lnTo>
                          <a:pt x="1" y="138"/>
                        </a:lnTo>
                        <a:lnTo>
                          <a:pt x="1" y="140"/>
                        </a:lnTo>
                        <a:lnTo>
                          <a:pt x="0" y="142"/>
                        </a:lnTo>
                        <a:lnTo>
                          <a:pt x="0" y="145"/>
                        </a:lnTo>
                        <a:lnTo>
                          <a:pt x="0" y="147"/>
                        </a:lnTo>
                        <a:lnTo>
                          <a:pt x="0" y="150"/>
                        </a:lnTo>
                        <a:lnTo>
                          <a:pt x="1" y="152"/>
                        </a:lnTo>
                        <a:lnTo>
                          <a:pt x="2" y="155"/>
                        </a:lnTo>
                        <a:lnTo>
                          <a:pt x="3" y="157"/>
                        </a:lnTo>
                        <a:lnTo>
                          <a:pt x="4" y="159"/>
                        </a:lnTo>
                        <a:lnTo>
                          <a:pt x="6" y="161"/>
                        </a:lnTo>
                        <a:lnTo>
                          <a:pt x="8" y="163"/>
                        </a:lnTo>
                        <a:lnTo>
                          <a:pt x="10" y="164"/>
                        </a:lnTo>
                        <a:lnTo>
                          <a:pt x="12" y="165"/>
                        </a:lnTo>
                        <a:lnTo>
                          <a:pt x="14" y="165"/>
                        </a:lnTo>
                        <a:lnTo>
                          <a:pt x="16" y="166"/>
                        </a:lnTo>
                        <a:lnTo>
                          <a:pt x="18" y="166"/>
                        </a:lnTo>
                        <a:lnTo>
                          <a:pt x="21" y="166"/>
                        </a:lnTo>
                        <a:lnTo>
                          <a:pt x="126" y="166"/>
                        </a:lnTo>
                        <a:lnTo>
                          <a:pt x="126" y="295"/>
                        </a:lnTo>
                        <a:lnTo>
                          <a:pt x="159" y="295"/>
                        </a:lnTo>
                        <a:lnTo>
                          <a:pt x="159" y="142"/>
                        </a:lnTo>
                        <a:lnTo>
                          <a:pt x="159" y="140"/>
                        </a:lnTo>
                        <a:lnTo>
                          <a:pt x="159" y="138"/>
                        </a:lnTo>
                        <a:lnTo>
                          <a:pt x="158" y="137"/>
                        </a:lnTo>
                        <a:lnTo>
                          <a:pt x="157" y="136"/>
                        </a:lnTo>
                        <a:lnTo>
                          <a:pt x="156" y="135"/>
                        </a:lnTo>
                        <a:lnTo>
                          <a:pt x="154" y="133"/>
                        </a:lnTo>
                        <a:lnTo>
                          <a:pt x="153" y="132"/>
                        </a:lnTo>
                        <a:lnTo>
                          <a:pt x="152" y="131"/>
                        </a:lnTo>
                        <a:lnTo>
                          <a:pt x="150" y="131"/>
                        </a:lnTo>
                        <a:lnTo>
                          <a:pt x="148" y="130"/>
                        </a:lnTo>
                        <a:lnTo>
                          <a:pt x="146" y="130"/>
                        </a:lnTo>
                        <a:lnTo>
                          <a:pt x="144" y="129"/>
                        </a:lnTo>
                        <a:lnTo>
                          <a:pt x="142" y="129"/>
                        </a:lnTo>
                        <a:lnTo>
                          <a:pt x="140" y="129"/>
                        </a:lnTo>
                        <a:lnTo>
                          <a:pt x="139" y="129"/>
                        </a:lnTo>
                        <a:lnTo>
                          <a:pt x="137" y="129"/>
                        </a:lnTo>
                        <a:lnTo>
                          <a:pt x="76" y="125"/>
                        </a:lnTo>
                        <a:lnTo>
                          <a:pt x="93" y="75"/>
                        </a:lnTo>
                        <a:lnTo>
                          <a:pt x="105" y="93"/>
                        </a:lnTo>
                        <a:lnTo>
                          <a:pt x="179" y="93"/>
                        </a:lnTo>
                        <a:lnTo>
                          <a:pt x="181" y="92"/>
                        </a:lnTo>
                        <a:lnTo>
                          <a:pt x="183" y="92"/>
                        </a:lnTo>
                        <a:lnTo>
                          <a:pt x="184" y="91"/>
                        </a:lnTo>
                        <a:lnTo>
                          <a:pt x="185" y="91"/>
                        </a:lnTo>
                        <a:lnTo>
                          <a:pt x="187" y="90"/>
                        </a:lnTo>
                        <a:lnTo>
                          <a:pt x="189" y="89"/>
                        </a:lnTo>
                        <a:lnTo>
                          <a:pt x="190" y="87"/>
                        </a:lnTo>
                        <a:lnTo>
                          <a:pt x="191" y="86"/>
                        </a:lnTo>
                        <a:lnTo>
                          <a:pt x="192" y="84"/>
                        </a:lnTo>
                        <a:lnTo>
                          <a:pt x="192" y="83"/>
                        </a:lnTo>
                        <a:lnTo>
                          <a:pt x="193" y="81"/>
                        </a:lnTo>
                        <a:lnTo>
                          <a:pt x="193" y="78"/>
                        </a:lnTo>
                        <a:lnTo>
                          <a:pt x="193" y="76"/>
                        </a:lnTo>
                        <a:lnTo>
                          <a:pt x="192" y="74"/>
                        </a:lnTo>
                        <a:lnTo>
                          <a:pt x="191" y="72"/>
                        </a:lnTo>
                        <a:lnTo>
                          <a:pt x="190" y="70"/>
                        </a:lnTo>
                        <a:lnTo>
                          <a:pt x="189" y="69"/>
                        </a:lnTo>
                        <a:lnTo>
                          <a:pt x="188" y="68"/>
                        </a:lnTo>
                        <a:lnTo>
                          <a:pt x="186" y="66"/>
                        </a:lnTo>
                        <a:lnTo>
                          <a:pt x="184" y="65"/>
                        </a:lnTo>
                        <a:lnTo>
                          <a:pt x="184" y="64"/>
                        </a:lnTo>
                        <a:lnTo>
                          <a:pt x="181" y="64"/>
                        </a:lnTo>
                        <a:lnTo>
                          <a:pt x="179" y="64"/>
                        </a:lnTo>
                        <a:lnTo>
                          <a:pt x="122" y="64"/>
                        </a:lnTo>
                        <a:lnTo>
                          <a:pt x="110" y="44"/>
                        </a:lnTo>
                        <a:lnTo>
                          <a:pt x="112" y="42"/>
                        </a:lnTo>
                        <a:lnTo>
                          <a:pt x="113" y="39"/>
                        </a:lnTo>
                        <a:lnTo>
                          <a:pt x="113" y="37"/>
                        </a:lnTo>
                        <a:lnTo>
                          <a:pt x="114" y="34"/>
                        </a:lnTo>
                        <a:lnTo>
                          <a:pt x="114" y="30"/>
                        </a:lnTo>
                        <a:lnTo>
                          <a:pt x="114" y="28"/>
                        </a:lnTo>
                        <a:lnTo>
                          <a:pt x="114" y="24"/>
                        </a:lnTo>
                        <a:lnTo>
                          <a:pt x="113" y="22"/>
                        </a:lnTo>
                        <a:lnTo>
                          <a:pt x="112" y="19"/>
                        </a:lnTo>
                        <a:lnTo>
                          <a:pt x="111" y="17"/>
                        </a:lnTo>
                        <a:lnTo>
                          <a:pt x="110" y="15"/>
                        </a:lnTo>
                        <a:lnTo>
                          <a:pt x="109" y="13"/>
                        </a:lnTo>
                        <a:lnTo>
                          <a:pt x="107" y="10"/>
                        </a:lnTo>
                        <a:lnTo>
                          <a:pt x="105" y="9"/>
                        </a:lnTo>
                        <a:lnTo>
                          <a:pt x="103" y="7"/>
                        </a:lnTo>
                        <a:lnTo>
                          <a:pt x="101" y="5"/>
                        </a:lnTo>
                        <a:lnTo>
                          <a:pt x="98" y="3"/>
                        </a:lnTo>
                        <a:lnTo>
                          <a:pt x="96" y="3"/>
                        </a:lnTo>
                        <a:lnTo>
                          <a:pt x="93" y="1"/>
                        </a:lnTo>
                        <a:lnTo>
                          <a:pt x="90" y="1"/>
                        </a:lnTo>
                        <a:lnTo>
                          <a:pt x="87" y="0"/>
                        </a:lnTo>
                        <a:lnTo>
                          <a:pt x="84" y="0"/>
                        </a:lnTo>
                        <a:lnTo>
                          <a:pt x="81" y="0"/>
                        </a:lnTo>
                        <a:lnTo>
                          <a:pt x="78" y="0"/>
                        </a:lnTo>
                        <a:lnTo>
                          <a:pt x="75" y="1"/>
                        </a:lnTo>
                        <a:lnTo>
                          <a:pt x="72" y="2"/>
                        </a:lnTo>
                        <a:lnTo>
                          <a:pt x="69" y="3"/>
                        </a:lnTo>
                        <a:lnTo>
                          <a:pt x="66" y="4"/>
                        </a:lnTo>
                        <a:lnTo>
                          <a:pt x="63" y="6"/>
                        </a:lnTo>
                        <a:lnTo>
                          <a:pt x="61" y="9"/>
                        </a:lnTo>
                        <a:lnTo>
                          <a:pt x="59" y="11"/>
                        </a:lnTo>
                        <a:lnTo>
                          <a:pt x="57" y="13"/>
                        </a:lnTo>
                        <a:lnTo>
                          <a:pt x="55" y="17"/>
                        </a:lnTo>
                        <a:lnTo>
                          <a:pt x="53" y="19"/>
                        </a:lnTo>
                        <a:lnTo>
                          <a:pt x="53" y="23"/>
                        </a:lnTo>
                      </a:path>
                    </a:pathLst>
                  </a:custGeom>
                  <a:solidFill>
                    <a:srgbClr val="FC0128"/>
                  </a:solidFill>
                  <a:ln>
                    <a:noFill/>
                  </a:ln>
                  <a:effectLst/>
                  <a:extLst>
                    <a:ext uri="{91240B29-F687-4F45-9708-019B960494DF}">
                      <a14:hiddenLine xmlns:a14="http://schemas.microsoft.com/office/drawing/2010/main" w="1270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sz="1588"/>
                  </a:p>
                </p:txBody>
              </p:sp>
            </p:grpSp>
          </p:grpSp>
        </p:grpSp>
      </p:grpSp>
      <p:graphicFrame>
        <p:nvGraphicFramePr>
          <p:cNvPr id="39151" name="Group 239"/>
          <p:cNvGraphicFramePr>
            <a:graphicFrameLocks noGrp="1"/>
          </p:cNvGraphicFramePr>
          <p:nvPr/>
        </p:nvGraphicFramePr>
        <p:xfrm>
          <a:off x="2194765" y="1143000"/>
          <a:ext cx="7732060" cy="1706880"/>
        </p:xfrm>
        <a:graphic>
          <a:graphicData uri="http://schemas.openxmlformats.org/drawingml/2006/table">
            <a:tbl>
              <a:tblPr/>
              <a:tblGrid>
                <a:gridCol w="1801346">
                  <a:extLst>
                    <a:ext uri="{9D8B030D-6E8A-4147-A177-3AD203B41FA5}">
                      <a16:colId xmlns:a16="http://schemas.microsoft.com/office/drawing/2014/main" xmlns="" val="3429696292"/>
                    </a:ext>
                  </a:extLst>
                </a:gridCol>
                <a:gridCol w="686360">
                  <a:extLst>
                    <a:ext uri="{9D8B030D-6E8A-4147-A177-3AD203B41FA5}">
                      <a16:colId xmlns:a16="http://schemas.microsoft.com/office/drawing/2014/main" xmlns="" val="392898189"/>
                    </a:ext>
                  </a:extLst>
                </a:gridCol>
                <a:gridCol w="672353">
                  <a:extLst>
                    <a:ext uri="{9D8B030D-6E8A-4147-A177-3AD203B41FA5}">
                      <a16:colId xmlns:a16="http://schemas.microsoft.com/office/drawing/2014/main" xmlns="" val="3580811129"/>
                    </a:ext>
                  </a:extLst>
                </a:gridCol>
                <a:gridCol w="672353">
                  <a:extLst>
                    <a:ext uri="{9D8B030D-6E8A-4147-A177-3AD203B41FA5}">
                      <a16:colId xmlns:a16="http://schemas.microsoft.com/office/drawing/2014/main" xmlns="" val="4262148852"/>
                    </a:ext>
                  </a:extLst>
                </a:gridCol>
                <a:gridCol w="672353">
                  <a:extLst>
                    <a:ext uri="{9D8B030D-6E8A-4147-A177-3AD203B41FA5}">
                      <a16:colId xmlns:a16="http://schemas.microsoft.com/office/drawing/2014/main" xmlns="" val="2623066642"/>
                    </a:ext>
                  </a:extLst>
                </a:gridCol>
                <a:gridCol w="605118">
                  <a:extLst>
                    <a:ext uri="{9D8B030D-6E8A-4147-A177-3AD203B41FA5}">
                      <a16:colId xmlns:a16="http://schemas.microsoft.com/office/drawing/2014/main" xmlns="" val="3206994845"/>
                    </a:ext>
                  </a:extLst>
                </a:gridCol>
                <a:gridCol w="605118">
                  <a:extLst>
                    <a:ext uri="{9D8B030D-6E8A-4147-A177-3AD203B41FA5}">
                      <a16:colId xmlns:a16="http://schemas.microsoft.com/office/drawing/2014/main" xmlns="" val="3173573578"/>
                    </a:ext>
                  </a:extLst>
                </a:gridCol>
                <a:gridCol w="672353">
                  <a:extLst>
                    <a:ext uri="{9D8B030D-6E8A-4147-A177-3AD203B41FA5}">
                      <a16:colId xmlns:a16="http://schemas.microsoft.com/office/drawing/2014/main" xmlns="" val="880673733"/>
                    </a:ext>
                  </a:extLst>
                </a:gridCol>
                <a:gridCol w="672353">
                  <a:extLst>
                    <a:ext uri="{9D8B030D-6E8A-4147-A177-3AD203B41FA5}">
                      <a16:colId xmlns:a16="http://schemas.microsoft.com/office/drawing/2014/main" xmlns="" val="1688525894"/>
                    </a:ext>
                  </a:extLst>
                </a:gridCol>
                <a:gridCol w="672353">
                  <a:extLst>
                    <a:ext uri="{9D8B030D-6E8A-4147-A177-3AD203B41FA5}">
                      <a16:colId xmlns:a16="http://schemas.microsoft.com/office/drawing/2014/main" xmlns="" val="858181209"/>
                    </a:ext>
                  </a:extLst>
                </a:gridCol>
              </a:tblGrid>
              <a:tr h="242047">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l" defTabSz="1019175" rtl="0" eaLnBrk="0" fontAlgn="base" latinLnBrk="0" hangingPunct="0">
                        <a:lnSpc>
                          <a:spcPct val="100000"/>
                        </a:lnSpc>
                        <a:spcBef>
                          <a:spcPct val="20000"/>
                        </a:spcBef>
                        <a:spcAft>
                          <a:spcPct val="0"/>
                        </a:spcAft>
                        <a:buClrTx/>
                        <a:buSzTx/>
                        <a:buFont typeface="Wingdings" panose="05000000000000000000" pitchFamily="2" charset="2"/>
                        <a:buNone/>
                        <a:tabLst/>
                      </a:pPr>
                      <a:endParaRPr kumimoji="0" lang="en-US" altLang="en-US" sz="1600" b="0" i="0" u="none" strike="noStrike" cap="none" normalizeH="0" baseline="0" smtClean="0">
                        <a:ln>
                          <a:noFill/>
                        </a:ln>
                        <a:solidFill>
                          <a:schemeClr val="tx1"/>
                        </a:solidFill>
                        <a:effectLst/>
                        <a:latin typeface="Trebuchet MS" panose="020B0603020202020204" pitchFamily="34" charset="0"/>
                      </a:endParaRPr>
                    </a:p>
                  </a:txBody>
                  <a:tcPr marL="80682" marR="80682" marT="0" marB="0" horzOverflow="overflow">
                    <a:lnL cap="flat">
                      <a:noFill/>
                    </a:lnL>
                    <a:lnR cap="flat">
                      <a:noFill/>
                    </a:lnR>
                    <a:lnT cap="flat">
                      <a:noFill/>
                    </a:lnT>
                    <a:lnB cap="flat">
                      <a:noFill/>
                    </a:lnB>
                    <a:lnTlToBr>
                      <a:noFill/>
                    </a:lnTlToBr>
                    <a:lnBlToTr>
                      <a:noFill/>
                    </a:lnBlToTr>
                    <a:noFill/>
                  </a:tcPr>
                </a:tc>
                <a:tc gridSpan="9">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Clock cycle</a:t>
                      </a:r>
                    </a:p>
                  </a:txBody>
                  <a:tcPr marL="80682" marR="80682" marT="0" marB="0" horzOverflow="overflow">
                    <a:lnL cap="flat">
                      <a:noFill/>
                    </a:lnL>
                    <a:lnR cap="flat">
                      <a:noFill/>
                    </a:lnR>
                    <a:lnT cap="flat">
                      <a:noFill/>
                    </a:lnT>
                    <a:lnB cap="flat">
                      <a:noFill/>
                    </a:lnB>
                    <a:lnTlToBr>
                      <a:noFill/>
                    </a:lnTlToBr>
                    <a:lnBlToTr>
                      <a:noFill/>
                    </a:lnBlToTr>
                    <a:noFill/>
                  </a:tcPr>
                </a:tc>
                <a:tc hMerge="1">
                  <a:txBody>
                    <a:bodyPr/>
                    <a:lstStyle/>
                    <a:p>
                      <a:endParaRPr lang="en-IE"/>
                    </a:p>
                  </a:txBody>
                  <a:tcPr/>
                </a:tc>
                <a:tc hMerge="1">
                  <a:txBody>
                    <a:bodyPr/>
                    <a:lstStyle/>
                    <a:p>
                      <a:endParaRPr lang="en-IE"/>
                    </a:p>
                  </a:txBody>
                  <a:tcPr/>
                </a:tc>
                <a:tc hMerge="1">
                  <a:txBody>
                    <a:bodyPr/>
                    <a:lstStyle/>
                    <a:p>
                      <a:endParaRPr lang="en-IE"/>
                    </a:p>
                  </a:txBody>
                  <a:tcPr/>
                </a:tc>
                <a:tc hMerge="1">
                  <a:txBody>
                    <a:bodyPr/>
                    <a:lstStyle/>
                    <a:p>
                      <a:endParaRPr lang="en-IE"/>
                    </a:p>
                  </a:txBody>
                  <a:tcPr/>
                </a:tc>
                <a:tc hMerge="1">
                  <a:txBody>
                    <a:bodyPr/>
                    <a:lstStyle/>
                    <a:p>
                      <a:endParaRPr lang="en-IE"/>
                    </a:p>
                  </a:txBody>
                  <a:tcPr/>
                </a:tc>
                <a:tc hMerge="1">
                  <a:txBody>
                    <a:bodyPr/>
                    <a:lstStyle/>
                    <a:p>
                      <a:endParaRPr lang="en-IE"/>
                    </a:p>
                  </a:txBody>
                  <a:tcPr/>
                </a:tc>
                <a:tc hMerge="1">
                  <a:txBody>
                    <a:bodyPr/>
                    <a:lstStyle/>
                    <a:p>
                      <a:endParaRPr lang="en-IE"/>
                    </a:p>
                  </a:txBody>
                  <a:tcPr/>
                </a:tc>
                <a:tc hMerge="1">
                  <a:txBody>
                    <a:bodyPr/>
                    <a:lstStyle/>
                    <a:p>
                      <a:endParaRPr lang="en-IE"/>
                    </a:p>
                  </a:txBody>
                  <a:tcPr/>
                </a:tc>
                <a:extLst>
                  <a:ext uri="{0D108BD9-81ED-4DB2-BD59-A6C34878D82A}">
                    <a16:rowId xmlns:a16="http://schemas.microsoft.com/office/drawing/2014/main" xmlns="" val="694843731"/>
                  </a:ext>
                </a:extLst>
              </a:tr>
              <a:tr h="242047">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l" defTabSz="1019175" rtl="0" eaLnBrk="0" fontAlgn="base" latinLnBrk="0" hangingPunct="0">
                        <a:lnSpc>
                          <a:spcPct val="100000"/>
                        </a:lnSpc>
                        <a:spcBef>
                          <a:spcPct val="20000"/>
                        </a:spcBef>
                        <a:spcAft>
                          <a:spcPct val="0"/>
                        </a:spcAft>
                        <a:buClrTx/>
                        <a:buSzTx/>
                        <a:buFont typeface="Wingdings" panose="05000000000000000000" pitchFamily="2" charset="2"/>
                        <a:buNone/>
                        <a:tabLst/>
                      </a:pPr>
                      <a:endParaRPr kumimoji="0" lang="en-US" altLang="en-US" sz="1600" b="0" i="0" u="none" strike="noStrike" cap="none" normalizeH="0" baseline="0" smtClean="0">
                        <a:ln>
                          <a:noFill/>
                        </a:ln>
                        <a:solidFill>
                          <a:schemeClr val="tx1"/>
                        </a:solidFill>
                        <a:effectLst/>
                        <a:latin typeface="Trebuchet MS" panose="020B0603020202020204" pitchFamily="34" charset="0"/>
                      </a:endParaRPr>
                    </a:p>
                  </a:txBody>
                  <a:tcPr marL="80682" marR="80682" marT="0" marB="0" horzOverflow="overflow">
                    <a:lnL cap="flat">
                      <a:noFill/>
                    </a:lnL>
                    <a:lnR cap="flat">
                      <a:noFill/>
                    </a:lnR>
                    <a:lnT cap="flat">
                      <a:noFill/>
                    </a:lnT>
                    <a:lnB cap="flat">
                      <a:noFill/>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1</a:t>
                      </a:r>
                    </a:p>
                  </a:txBody>
                  <a:tcPr marL="80682" marR="80682" marT="0" marB="0" horzOverflow="overflow">
                    <a:lnL cap="flat">
                      <a:noFill/>
                    </a:lnL>
                    <a:lnR cap="flat">
                      <a:noFill/>
                    </a:lnR>
                    <a:lnT cap="flat">
                      <a:noFill/>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2</a:t>
                      </a:r>
                    </a:p>
                  </a:txBody>
                  <a:tcPr marL="80682" marR="80682" marT="0" marB="0" horzOverflow="overflow">
                    <a:lnL cap="flat">
                      <a:noFill/>
                    </a:lnL>
                    <a:lnR cap="flat">
                      <a:noFill/>
                    </a:lnR>
                    <a:lnT cap="flat">
                      <a:noFill/>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rgbClr val="3333FF"/>
                          </a:solidFill>
                          <a:effectLst/>
                          <a:latin typeface="Trebuchet MS" panose="020B0603020202020204" pitchFamily="34" charset="0"/>
                        </a:rPr>
                        <a:t>3</a:t>
                      </a:r>
                    </a:p>
                  </a:txBody>
                  <a:tcPr marL="80682" marR="80682" marT="0" marB="0" horzOverflow="overflow">
                    <a:lnL cap="flat">
                      <a:noFill/>
                    </a:lnL>
                    <a:lnR cap="flat">
                      <a:noFill/>
                    </a:lnR>
                    <a:lnT cap="flat">
                      <a:noFill/>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4</a:t>
                      </a:r>
                    </a:p>
                  </a:txBody>
                  <a:tcPr marL="80682" marR="80682" marT="0" marB="0" horzOverflow="overflow">
                    <a:lnL cap="flat">
                      <a:noFill/>
                    </a:lnL>
                    <a:lnR cap="flat">
                      <a:noFill/>
                    </a:lnR>
                    <a:lnT cap="flat">
                      <a:noFill/>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5</a:t>
                      </a:r>
                    </a:p>
                  </a:txBody>
                  <a:tcPr marL="80682" marR="80682" marT="0" marB="0" horzOverflow="overflow">
                    <a:lnL cap="flat">
                      <a:noFill/>
                    </a:lnL>
                    <a:lnR cap="flat">
                      <a:noFill/>
                    </a:lnR>
                    <a:lnT cap="flat">
                      <a:noFill/>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6</a:t>
                      </a:r>
                    </a:p>
                  </a:txBody>
                  <a:tcPr marL="80682" marR="80682" marT="0" marB="0" horzOverflow="overflow">
                    <a:lnL cap="flat">
                      <a:noFill/>
                    </a:lnL>
                    <a:lnR cap="flat">
                      <a:noFill/>
                    </a:lnR>
                    <a:lnT cap="flat">
                      <a:noFill/>
                    </a:lnT>
                    <a:lnB cap="flat">
                      <a:noFill/>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7</a:t>
                      </a:r>
                    </a:p>
                  </a:txBody>
                  <a:tcPr marL="80682" marR="80682" marT="0" marB="0" horzOverflow="overflow">
                    <a:lnL cap="flat">
                      <a:noFill/>
                    </a:lnL>
                    <a:lnR cap="flat">
                      <a:noFill/>
                    </a:lnR>
                    <a:lnT cap="flat">
                      <a:noFill/>
                    </a:lnT>
                    <a:lnB cap="flat">
                      <a:noFill/>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8</a:t>
                      </a:r>
                    </a:p>
                  </a:txBody>
                  <a:tcPr marL="80682" marR="80682" marT="0" marB="0" horzOverflow="overflow">
                    <a:lnL cap="flat">
                      <a:noFill/>
                    </a:lnL>
                    <a:lnR cap="flat">
                      <a:noFill/>
                    </a:lnR>
                    <a:lnT cap="flat">
                      <a:noFill/>
                    </a:lnT>
                    <a:lnB cap="flat">
                      <a:noFill/>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9</a:t>
                      </a:r>
                    </a:p>
                  </a:txBody>
                  <a:tcPr marL="80682" marR="80682" marT="0" marB="0" horzOverflow="overflow">
                    <a:lnL cap="flat">
                      <a:noFill/>
                    </a:lnL>
                    <a:lnR cap="flat">
                      <a:noFill/>
                    </a:lnR>
                    <a:lnT cap="flat">
                      <a:noFill/>
                    </a:lnT>
                    <a:lnB cap="flat">
                      <a:noFill/>
                    </a:lnB>
                    <a:lnTlToBr>
                      <a:noFill/>
                    </a:lnTlToBr>
                    <a:lnBlToTr>
                      <a:noFill/>
                    </a:lnBlToTr>
                    <a:noFill/>
                  </a:tcPr>
                </a:tc>
                <a:extLst>
                  <a:ext uri="{0D108BD9-81ED-4DB2-BD59-A6C34878D82A}">
                    <a16:rowId xmlns:a16="http://schemas.microsoft.com/office/drawing/2014/main" xmlns="" val="2637893469"/>
                  </a:ext>
                </a:extLst>
              </a:tr>
              <a:tr h="242047">
                <a:tc>
                  <a:txBody>
                    <a:bodyPr/>
                    <a:lstStyle>
                      <a:lvl1pPr defTabSz="1019175">
                        <a:spcBef>
                          <a:spcPct val="20000"/>
                        </a:spcBef>
                        <a:buFont typeface="Wingdings" panose="05000000000000000000" pitchFamily="2" charset="2"/>
                        <a:tabLst>
                          <a:tab pos="514350" algn="l"/>
                        </a:tabLst>
                        <a:defRPr>
                          <a:solidFill>
                            <a:schemeClr val="tx1"/>
                          </a:solidFill>
                          <a:latin typeface="Trebuchet MS" panose="020B0603020202020204" pitchFamily="34" charset="0"/>
                        </a:defRPr>
                      </a:lvl1pPr>
                      <a:lvl2pPr marL="509588" defTabSz="1019175">
                        <a:spcBef>
                          <a:spcPct val="20000"/>
                        </a:spcBef>
                        <a:tabLst>
                          <a:tab pos="514350" algn="l"/>
                        </a:tabLst>
                        <a:defRPr>
                          <a:solidFill>
                            <a:schemeClr val="tx1"/>
                          </a:solidFill>
                          <a:latin typeface="Trebuchet MS" panose="020B0603020202020204" pitchFamily="34" charset="0"/>
                        </a:defRPr>
                      </a:lvl2pPr>
                      <a:lvl3pPr marL="1019175" defTabSz="1019175">
                        <a:spcBef>
                          <a:spcPct val="20000"/>
                        </a:spcBef>
                        <a:tabLst>
                          <a:tab pos="514350" algn="l"/>
                        </a:tabLst>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tabLst>
                          <a:tab pos="514350" algn="l"/>
                        </a:tabLst>
                        <a:defRPr>
                          <a:solidFill>
                            <a:schemeClr val="tx1"/>
                          </a:solidFill>
                          <a:latin typeface="Trebuchet MS" panose="020B0603020202020204" pitchFamily="34" charset="0"/>
                        </a:defRPr>
                      </a:lvl4pPr>
                      <a:lvl5pPr marL="2038350" defTabSz="1019175">
                        <a:spcBef>
                          <a:spcPct val="20000"/>
                        </a:spcBef>
                        <a:tabLst>
                          <a:tab pos="514350" algn="l"/>
                        </a:tabLst>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tabLst>
                          <a:tab pos="514350" algn="l"/>
                        </a:tabLs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tabLst>
                          <a:tab pos="514350" algn="l"/>
                        </a:tabLs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tabLst>
                          <a:tab pos="514350" algn="l"/>
                        </a:tabLs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tabLst>
                          <a:tab pos="514350" algn="l"/>
                        </a:tabLst>
                        <a:defRPr>
                          <a:solidFill>
                            <a:schemeClr val="tx1"/>
                          </a:solidFill>
                          <a:latin typeface="Trebuchet MS" panose="020B0603020202020204" pitchFamily="34" charset="0"/>
                        </a:defRPr>
                      </a:lvl9pPr>
                    </a:lstStyle>
                    <a:p>
                      <a:pPr marL="0" marR="0" lvl="0" indent="0" algn="l" defTabSz="1019175" rtl="0" eaLnBrk="0" fontAlgn="base" latinLnBrk="0" hangingPunct="0">
                        <a:lnSpc>
                          <a:spcPct val="100000"/>
                        </a:lnSpc>
                        <a:spcBef>
                          <a:spcPct val="20000"/>
                        </a:spcBef>
                        <a:spcAft>
                          <a:spcPct val="0"/>
                        </a:spcAft>
                        <a:buClrTx/>
                        <a:buSzTx/>
                        <a:buFont typeface="Wingdings" panose="05000000000000000000" pitchFamily="2" charset="2"/>
                        <a:buNone/>
                        <a:tabLst>
                          <a:tab pos="514350" algn="l"/>
                        </a:tabLst>
                      </a:pPr>
                      <a:r>
                        <a:rPr kumimoji="0" lang="en-US" altLang="en-US" sz="1400" b="0" i="0" u="none" strike="noStrike" cap="none" normalizeH="0" baseline="0" smtClean="0">
                          <a:ln>
                            <a:noFill/>
                          </a:ln>
                          <a:solidFill>
                            <a:schemeClr val="tx1"/>
                          </a:solidFill>
                          <a:effectLst/>
                          <a:latin typeface="Trebuchet MS" panose="020B0603020202020204" pitchFamily="34" charset="0"/>
                        </a:rPr>
                        <a:t>lw	$t0, 4($sp)</a:t>
                      </a:r>
                    </a:p>
                  </a:txBody>
                  <a:tcPr marL="80682" marR="80682" marT="0" marB="0" horzOverflow="overflow">
                    <a:lnL cap="flat">
                      <a:noFill/>
                    </a:lnL>
                    <a:lnR w="6350" cap="flat" cmpd="sng" algn="ctr">
                      <a:solidFill>
                        <a:schemeClr val="tx1"/>
                      </a:solidFill>
                      <a:prstDash val="solid"/>
                      <a:round/>
                      <a:headEnd type="none" w="med" len="med"/>
                      <a:tailEnd type="none" w="med" len="med"/>
                    </a:lnR>
                    <a:lnT cap="flat">
                      <a:noFill/>
                    </a:lnT>
                    <a:lnB cap="flat">
                      <a:noFill/>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IF</a:t>
                      </a:r>
                    </a:p>
                  </a:txBody>
                  <a:tcPr marL="80682" marR="80682" marT="0" marB="0"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ID</a:t>
                      </a:r>
                    </a:p>
                  </a:txBody>
                  <a:tcPr marL="80682" marR="80682" marT="0" marB="0"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rgbClr val="3333FF"/>
                          </a:solidFill>
                          <a:effectLst/>
                          <a:latin typeface="Trebuchet MS" panose="020B0603020202020204" pitchFamily="34" charset="0"/>
                        </a:rPr>
                        <a:t>EX</a:t>
                      </a:r>
                    </a:p>
                  </a:txBody>
                  <a:tcPr marL="80682" marR="80682" marT="0" marB="0"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MEM</a:t>
                      </a:r>
                    </a:p>
                  </a:txBody>
                  <a:tcPr marL="80682" marR="80682" marT="0" marB="0"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WB</a:t>
                      </a:r>
                    </a:p>
                  </a:txBody>
                  <a:tcPr marL="80682" marR="80682" marT="0" marB="0"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endParaRPr kumimoji="0" lang="en-US" altLang="en-US" sz="1600" b="0" i="0" u="none" strike="noStrike" cap="none" normalizeH="0" baseline="0" smtClean="0">
                        <a:ln>
                          <a:noFill/>
                        </a:ln>
                        <a:solidFill>
                          <a:schemeClr val="tx1"/>
                        </a:solidFill>
                        <a:effectLst/>
                        <a:latin typeface="Trebuchet MS" panose="020B0603020202020204" pitchFamily="34" charset="0"/>
                      </a:endParaRPr>
                    </a:p>
                  </a:txBody>
                  <a:tcPr marL="80682" marR="80682" marT="0" marB="0" horzOverflow="overflow">
                    <a:lnL w="6350" cap="flat" cmpd="sng" algn="ctr">
                      <a:solidFill>
                        <a:schemeClr val="tx1"/>
                      </a:solidFill>
                      <a:prstDash val="solid"/>
                      <a:round/>
                      <a:headEnd type="none" w="med" len="med"/>
                      <a:tailEnd type="none" w="med" len="med"/>
                    </a:lnL>
                    <a:lnR cap="flat">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endParaRPr kumimoji="0" lang="en-US" altLang="en-US" sz="1600" b="0" i="0" u="none" strike="noStrike" cap="none" normalizeH="0" baseline="0" smtClean="0">
                        <a:ln>
                          <a:noFill/>
                        </a:ln>
                        <a:solidFill>
                          <a:schemeClr val="tx1"/>
                        </a:solidFill>
                        <a:effectLst/>
                        <a:latin typeface="Trebuchet MS" panose="020B0603020202020204" pitchFamily="34" charset="0"/>
                      </a:endParaRPr>
                    </a:p>
                  </a:txBody>
                  <a:tcPr marL="80682" marR="80682" marT="0" marB="0" horzOverflow="overflow">
                    <a:lnL cap="flat">
                      <a:noFill/>
                    </a:lnL>
                    <a:lnR cap="flat">
                      <a:noFill/>
                    </a:lnR>
                    <a:lnT cap="flat">
                      <a:noFill/>
                    </a:lnT>
                    <a:lnB cap="flat">
                      <a:noFill/>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endParaRPr kumimoji="0" lang="en-US" altLang="en-US" sz="1600" b="0" i="0" u="none" strike="noStrike" cap="none" normalizeH="0" baseline="0" smtClean="0">
                        <a:ln>
                          <a:noFill/>
                        </a:ln>
                        <a:solidFill>
                          <a:schemeClr val="tx1"/>
                        </a:solidFill>
                        <a:effectLst/>
                        <a:latin typeface="Trebuchet MS" panose="020B0603020202020204" pitchFamily="34" charset="0"/>
                      </a:endParaRPr>
                    </a:p>
                  </a:txBody>
                  <a:tcPr marL="80682" marR="80682" marT="0" marB="0" horzOverflow="overflow">
                    <a:lnL cap="flat">
                      <a:noFill/>
                    </a:lnL>
                    <a:lnR cap="flat">
                      <a:noFill/>
                    </a:lnR>
                    <a:lnT cap="flat">
                      <a:noFill/>
                    </a:lnT>
                    <a:lnB cap="flat">
                      <a:noFill/>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endParaRPr kumimoji="0" lang="en-US" altLang="en-US" sz="1600" b="0" i="0" u="none" strike="noStrike" cap="none" normalizeH="0" baseline="0" smtClean="0">
                        <a:ln>
                          <a:noFill/>
                        </a:ln>
                        <a:solidFill>
                          <a:schemeClr val="tx1"/>
                        </a:solidFill>
                        <a:effectLst/>
                        <a:latin typeface="Trebuchet MS" panose="020B0603020202020204" pitchFamily="34" charset="0"/>
                      </a:endParaRPr>
                    </a:p>
                  </a:txBody>
                  <a:tcPr marL="80682" marR="80682" marT="0" marB="0" horzOverflow="overflow">
                    <a:lnL cap="flat">
                      <a:noFill/>
                    </a:lnL>
                    <a:lnR cap="flat">
                      <a:noFill/>
                    </a:lnR>
                    <a:lnT cap="flat">
                      <a:noFill/>
                    </a:lnT>
                    <a:lnB cap="flat">
                      <a:noFill/>
                    </a:lnB>
                    <a:lnTlToBr>
                      <a:noFill/>
                    </a:lnTlToBr>
                    <a:lnBlToTr>
                      <a:noFill/>
                    </a:lnBlToTr>
                    <a:noFill/>
                  </a:tcPr>
                </a:tc>
                <a:extLst>
                  <a:ext uri="{0D108BD9-81ED-4DB2-BD59-A6C34878D82A}">
                    <a16:rowId xmlns:a16="http://schemas.microsoft.com/office/drawing/2014/main" xmlns="" val="1573054573"/>
                  </a:ext>
                </a:extLst>
              </a:tr>
              <a:tr h="242047">
                <a:tc>
                  <a:txBody>
                    <a:bodyPr/>
                    <a:lstStyle>
                      <a:lvl1pPr defTabSz="1019175">
                        <a:spcBef>
                          <a:spcPct val="20000"/>
                        </a:spcBef>
                        <a:buFont typeface="Wingdings" panose="05000000000000000000" pitchFamily="2" charset="2"/>
                        <a:tabLst>
                          <a:tab pos="514350" algn="l"/>
                        </a:tabLst>
                        <a:defRPr>
                          <a:solidFill>
                            <a:schemeClr val="tx1"/>
                          </a:solidFill>
                          <a:latin typeface="Trebuchet MS" panose="020B0603020202020204" pitchFamily="34" charset="0"/>
                        </a:defRPr>
                      </a:lvl1pPr>
                      <a:lvl2pPr marL="509588" defTabSz="1019175">
                        <a:spcBef>
                          <a:spcPct val="20000"/>
                        </a:spcBef>
                        <a:tabLst>
                          <a:tab pos="514350" algn="l"/>
                        </a:tabLst>
                        <a:defRPr>
                          <a:solidFill>
                            <a:schemeClr val="tx1"/>
                          </a:solidFill>
                          <a:latin typeface="Trebuchet MS" panose="020B0603020202020204" pitchFamily="34" charset="0"/>
                        </a:defRPr>
                      </a:lvl2pPr>
                      <a:lvl3pPr marL="1019175" defTabSz="1019175">
                        <a:spcBef>
                          <a:spcPct val="20000"/>
                        </a:spcBef>
                        <a:tabLst>
                          <a:tab pos="514350" algn="l"/>
                        </a:tabLst>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tabLst>
                          <a:tab pos="514350" algn="l"/>
                        </a:tabLst>
                        <a:defRPr>
                          <a:solidFill>
                            <a:schemeClr val="tx1"/>
                          </a:solidFill>
                          <a:latin typeface="Trebuchet MS" panose="020B0603020202020204" pitchFamily="34" charset="0"/>
                        </a:defRPr>
                      </a:lvl4pPr>
                      <a:lvl5pPr marL="2038350" defTabSz="1019175">
                        <a:spcBef>
                          <a:spcPct val="20000"/>
                        </a:spcBef>
                        <a:tabLst>
                          <a:tab pos="514350" algn="l"/>
                        </a:tabLst>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tabLst>
                          <a:tab pos="514350" algn="l"/>
                        </a:tabLs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tabLst>
                          <a:tab pos="514350" algn="l"/>
                        </a:tabLs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tabLst>
                          <a:tab pos="514350" algn="l"/>
                        </a:tabLs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tabLst>
                          <a:tab pos="514350" algn="l"/>
                        </a:tabLst>
                        <a:defRPr>
                          <a:solidFill>
                            <a:schemeClr val="tx1"/>
                          </a:solidFill>
                          <a:latin typeface="Trebuchet MS" panose="020B0603020202020204" pitchFamily="34" charset="0"/>
                        </a:defRPr>
                      </a:lvl9pPr>
                    </a:lstStyle>
                    <a:p>
                      <a:pPr marL="0" marR="0" lvl="0" indent="0" algn="l" defTabSz="1019175" rtl="0" eaLnBrk="0" fontAlgn="base" latinLnBrk="0" hangingPunct="0">
                        <a:lnSpc>
                          <a:spcPct val="100000"/>
                        </a:lnSpc>
                        <a:spcBef>
                          <a:spcPct val="20000"/>
                        </a:spcBef>
                        <a:spcAft>
                          <a:spcPct val="0"/>
                        </a:spcAft>
                        <a:buClrTx/>
                        <a:buSzTx/>
                        <a:buFont typeface="Wingdings" panose="05000000000000000000" pitchFamily="2" charset="2"/>
                        <a:buNone/>
                        <a:tabLst>
                          <a:tab pos="514350" algn="l"/>
                        </a:tabLst>
                      </a:pPr>
                      <a:r>
                        <a:rPr kumimoji="0" lang="en-US" altLang="en-US" sz="1400" b="0" i="0" u="none" strike="noStrike" cap="none" normalizeH="0" baseline="0" smtClean="0">
                          <a:ln>
                            <a:noFill/>
                          </a:ln>
                          <a:solidFill>
                            <a:schemeClr val="tx1"/>
                          </a:solidFill>
                          <a:effectLst/>
                          <a:latin typeface="Trebuchet MS" panose="020B0603020202020204" pitchFamily="34" charset="0"/>
                        </a:rPr>
                        <a:t>lw	$t1, 8($sp)</a:t>
                      </a:r>
                    </a:p>
                  </a:txBody>
                  <a:tcPr marL="80682" marR="80682" marT="0" marB="0" horzOverflow="overflow">
                    <a:lnL cap="flat">
                      <a:noFill/>
                    </a:lnL>
                    <a:lnR cap="flat">
                      <a:noFill/>
                    </a:lnR>
                    <a:lnT cap="flat">
                      <a:noFill/>
                    </a:lnT>
                    <a:lnB cap="flat">
                      <a:noFill/>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endParaRPr kumimoji="0" lang="en-US" altLang="en-US" sz="1600" b="0" i="0" u="none" strike="noStrike" cap="none" normalizeH="0" baseline="0" smtClean="0">
                        <a:ln>
                          <a:noFill/>
                        </a:ln>
                        <a:solidFill>
                          <a:schemeClr val="tx1"/>
                        </a:solidFill>
                        <a:effectLst/>
                        <a:latin typeface="Trebuchet MS" panose="020B0603020202020204" pitchFamily="34" charset="0"/>
                      </a:endParaRPr>
                    </a:p>
                  </a:txBody>
                  <a:tcPr marL="80682" marR="80682" marT="0" marB="0" horzOverflow="overflow">
                    <a:lnL cap="flat">
                      <a:noFill/>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IF</a:t>
                      </a:r>
                    </a:p>
                  </a:txBody>
                  <a:tcPr marL="80682" marR="80682" marT="0" marB="0"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rgbClr val="3333FF"/>
                          </a:solidFill>
                          <a:effectLst/>
                          <a:latin typeface="Trebuchet MS" panose="020B0603020202020204" pitchFamily="34" charset="0"/>
                        </a:rPr>
                        <a:t>ID</a:t>
                      </a:r>
                    </a:p>
                  </a:txBody>
                  <a:tcPr marL="80682" marR="80682" marT="0" marB="0"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EX</a:t>
                      </a:r>
                    </a:p>
                  </a:txBody>
                  <a:tcPr marL="80682" marR="80682" marT="0" marB="0"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MEM</a:t>
                      </a:r>
                    </a:p>
                  </a:txBody>
                  <a:tcPr marL="80682" marR="80682" marT="0" marB="0"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WB</a:t>
                      </a:r>
                    </a:p>
                  </a:txBody>
                  <a:tcPr marL="80682" marR="80682" marT="0" marB="0"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endParaRPr kumimoji="0" lang="en-US" altLang="en-US" sz="1600" b="0" i="0" u="none" strike="noStrike" cap="none" normalizeH="0" baseline="0" smtClean="0">
                        <a:ln>
                          <a:noFill/>
                        </a:ln>
                        <a:solidFill>
                          <a:schemeClr val="tx1"/>
                        </a:solidFill>
                        <a:effectLst/>
                        <a:latin typeface="Trebuchet MS" panose="020B0603020202020204" pitchFamily="34" charset="0"/>
                      </a:endParaRPr>
                    </a:p>
                  </a:txBody>
                  <a:tcPr marL="80682" marR="80682" marT="0" marB="0" horzOverflow="overflow">
                    <a:lnL w="6350" cap="flat" cmpd="sng" algn="ctr">
                      <a:solidFill>
                        <a:schemeClr val="tx1"/>
                      </a:solidFill>
                      <a:prstDash val="solid"/>
                      <a:round/>
                      <a:headEnd type="none" w="med" len="med"/>
                      <a:tailEnd type="none" w="med" len="med"/>
                    </a:lnL>
                    <a:lnR cap="flat">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endParaRPr kumimoji="0" lang="en-US" altLang="en-US" sz="1600" b="0" i="0" u="none" strike="noStrike" cap="none" normalizeH="0" baseline="0" smtClean="0">
                        <a:ln>
                          <a:noFill/>
                        </a:ln>
                        <a:solidFill>
                          <a:schemeClr val="tx1"/>
                        </a:solidFill>
                        <a:effectLst/>
                        <a:latin typeface="Trebuchet MS" panose="020B0603020202020204" pitchFamily="34" charset="0"/>
                      </a:endParaRPr>
                    </a:p>
                  </a:txBody>
                  <a:tcPr marL="80682" marR="80682" marT="0" marB="0" horzOverflow="overflow">
                    <a:lnL cap="flat">
                      <a:noFill/>
                    </a:lnL>
                    <a:lnR cap="flat">
                      <a:noFill/>
                    </a:lnR>
                    <a:lnT cap="flat">
                      <a:noFill/>
                    </a:lnT>
                    <a:lnB cap="flat">
                      <a:noFill/>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endParaRPr kumimoji="0" lang="en-US" altLang="en-US" sz="1600" b="0" i="0" u="none" strike="noStrike" cap="none" normalizeH="0" baseline="0" smtClean="0">
                        <a:ln>
                          <a:noFill/>
                        </a:ln>
                        <a:solidFill>
                          <a:schemeClr val="tx1"/>
                        </a:solidFill>
                        <a:effectLst/>
                        <a:latin typeface="Trebuchet MS" panose="020B0603020202020204" pitchFamily="34" charset="0"/>
                      </a:endParaRPr>
                    </a:p>
                  </a:txBody>
                  <a:tcPr marL="80682" marR="80682" marT="0" marB="0" horzOverflow="overflow">
                    <a:lnL cap="flat">
                      <a:noFill/>
                    </a:lnL>
                    <a:lnR cap="flat">
                      <a:noFill/>
                    </a:lnR>
                    <a:lnT cap="flat">
                      <a:noFill/>
                    </a:lnT>
                    <a:lnB cap="flat">
                      <a:noFill/>
                    </a:lnB>
                    <a:lnTlToBr>
                      <a:noFill/>
                    </a:lnTlToBr>
                    <a:lnBlToTr>
                      <a:noFill/>
                    </a:lnBlToTr>
                    <a:noFill/>
                  </a:tcPr>
                </a:tc>
                <a:extLst>
                  <a:ext uri="{0D108BD9-81ED-4DB2-BD59-A6C34878D82A}">
                    <a16:rowId xmlns:a16="http://schemas.microsoft.com/office/drawing/2014/main" xmlns="" val="3649560379"/>
                  </a:ext>
                </a:extLst>
              </a:tr>
              <a:tr h="242047">
                <a:tc>
                  <a:txBody>
                    <a:bodyPr/>
                    <a:lstStyle>
                      <a:lvl1pPr defTabSz="1019175">
                        <a:spcBef>
                          <a:spcPct val="20000"/>
                        </a:spcBef>
                        <a:buFont typeface="Wingdings" panose="05000000000000000000" pitchFamily="2" charset="2"/>
                        <a:tabLst>
                          <a:tab pos="514350" algn="l"/>
                        </a:tabLst>
                        <a:defRPr>
                          <a:solidFill>
                            <a:schemeClr val="tx1"/>
                          </a:solidFill>
                          <a:latin typeface="Trebuchet MS" panose="020B0603020202020204" pitchFamily="34" charset="0"/>
                        </a:defRPr>
                      </a:lvl1pPr>
                      <a:lvl2pPr marL="509588" defTabSz="1019175">
                        <a:spcBef>
                          <a:spcPct val="20000"/>
                        </a:spcBef>
                        <a:tabLst>
                          <a:tab pos="514350" algn="l"/>
                        </a:tabLst>
                        <a:defRPr>
                          <a:solidFill>
                            <a:schemeClr val="tx1"/>
                          </a:solidFill>
                          <a:latin typeface="Trebuchet MS" panose="020B0603020202020204" pitchFamily="34" charset="0"/>
                        </a:defRPr>
                      </a:lvl2pPr>
                      <a:lvl3pPr marL="1019175" defTabSz="1019175">
                        <a:spcBef>
                          <a:spcPct val="20000"/>
                        </a:spcBef>
                        <a:tabLst>
                          <a:tab pos="514350" algn="l"/>
                        </a:tabLst>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tabLst>
                          <a:tab pos="514350" algn="l"/>
                        </a:tabLst>
                        <a:defRPr>
                          <a:solidFill>
                            <a:schemeClr val="tx1"/>
                          </a:solidFill>
                          <a:latin typeface="Trebuchet MS" panose="020B0603020202020204" pitchFamily="34" charset="0"/>
                        </a:defRPr>
                      </a:lvl4pPr>
                      <a:lvl5pPr marL="2038350" defTabSz="1019175">
                        <a:spcBef>
                          <a:spcPct val="20000"/>
                        </a:spcBef>
                        <a:tabLst>
                          <a:tab pos="514350" algn="l"/>
                        </a:tabLst>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tabLst>
                          <a:tab pos="514350" algn="l"/>
                        </a:tabLs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tabLst>
                          <a:tab pos="514350" algn="l"/>
                        </a:tabLs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tabLst>
                          <a:tab pos="514350" algn="l"/>
                        </a:tabLs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tabLst>
                          <a:tab pos="514350" algn="l"/>
                        </a:tabLst>
                        <a:defRPr>
                          <a:solidFill>
                            <a:schemeClr val="tx1"/>
                          </a:solidFill>
                          <a:latin typeface="Trebuchet MS" panose="020B0603020202020204" pitchFamily="34" charset="0"/>
                        </a:defRPr>
                      </a:lvl9pPr>
                    </a:lstStyle>
                    <a:p>
                      <a:pPr marL="0" marR="0" lvl="0" indent="0" algn="l" defTabSz="1019175" rtl="0" eaLnBrk="0" fontAlgn="base" latinLnBrk="0" hangingPunct="0">
                        <a:lnSpc>
                          <a:spcPct val="100000"/>
                        </a:lnSpc>
                        <a:spcBef>
                          <a:spcPct val="20000"/>
                        </a:spcBef>
                        <a:spcAft>
                          <a:spcPct val="0"/>
                        </a:spcAft>
                        <a:buClrTx/>
                        <a:buSzTx/>
                        <a:buFont typeface="Wingdings" panose="05000000000000000000" pitchFamily="2" charset="2"/>
                        <a:buNone/>
                        <a:tabLst>
                          <a:tab pos="514350" algn="l"/>
                        </a:tabLst>
                      </a:pPr>
                      <a:r>
                        <a:rPr kumimoji="0" lang="en-US" altLang="en-US" sz="1400" b="0" i="0" u="none" strike="noStrike" cap="none" normalizeH="0" baseline="0" smtClean="0">
                          <a:ln>
                            <a:noFill/>
                          </a:ln>
                          <a:solidFill>
                            <a:schemeClr val="tx1"/>
                          </a:solidFill>
                          <a:effectLst/>
                          <a:latin typeface="Trebuchet MS" panose="020B0603020202020204" pitchFamily="34" charset="0"/>
                        </a:rPr>
                        <a:t>lw	$t2, 12($sp)</a:t>
                      </a:r>
                    </a:p>
                  </a:txBody>
                  <a:tcPr marL="80682" marR="80682" marT="0" marB="0" horzOverflow="overflow">
                    <a:lnL cap="flat">
                      <a:noFill/>
                    </a:lnL>
                    <a:lnR cap="flat">
                      <a:noFill/>
                    </a:lnR>
                    <a:lnT cap="flat">
                      <a:noFill/>
                    </a:lnT>
                    <a:lnB cap="flat">
                      <a:noFill/>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endParaRPr kumimoji="0" lang="en-US" altLang="en-US" sz="1600" b="0" i="0" u="none" strike="noStrike" cap="none" normalizeH="0" baseline="0" smtClean="0">
                        <a:ln>
                          <a:noFill/>
                        </a:ln>
                        <a:solidFill>
                          <a:schemeClr val="tx1"/>
                        </a:solidFill>
                        <a:effectLst/>
                        <a:latin typeface="Trebuchet MS" panose="020B0603020202020204" pitchFamily="34" charset="0"/>
                      </a:endParaRPr>
                    </a:p>
                  </a:txBody>
                  <a:tcPr marL="80682" marR="80682" marT="0" marB="0" horzOverflow="overflow">
                    <a:lnL cap="flat">
                      <a:noFill/>
                    </a:lnL>
                    <a:lnR cap="flat">
                      <a:noFill/>
                    </a:lnR>
                    <a:lnT cap="flat">
                      <a:noFill/>
                    </a:lnT>
                    <a:lnB cap="flat">
                      <a:noFill/>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endParaRPr kumimoji="0" lang="en-US" altLang="en-US" sz="1600" b="0" i="0" u="none" strike="noStrike" cap="none" normalizeH="0" baseline="0" smtClean="0">
                        <a:ln>
                          <a:noFill/>
                        </a:ln>
                        <a:solidFill>
                          <a:schemeClr val="tx1"/>
                        </a:solidFill>
                        <a:effectLst/>
                        <a:latin typeface="Trebuchet MS" panose="020B0603020202020204" pitchFamily="34" charset="0"/>
                      </a:endParaRPr>
                    </a:p>
                  </a:txBody>
                  <a:tcPr marL="80682" marR="80682" marT="0" marB="0" horzOverflow="overflow">
                    <a:lnL cap="flat">
                      <a:noFill/>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rgbClr val="3333FF"/>
                          </a:solidFill>
                          <a:effectLst/>
                          <a:latin typeface="Trebuchet MS" panose="020B0603020202020204" pitchFamily="34" charset="0"/>
                        </a:rPr>
                        <a:t>IF</a:t>
                      </a:r>
                    </a:p>
                  </a:txBody>
                  <a:tcPr marL="80682" marR="80682" marT="0" marB="0"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ID</a:t>
                      </a:r>
                    </a:p>
                  </a:txBody>
                  <a:tcPr marL="80682" marR="80682" marT="0" marB="0"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EX</a:t>
                      </a:r>
                    </a:p>
                  </a:txBody>
                  <a:tcPr marL="80682" marR="80682" marT="0" marB="0"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MEM</a:t>
                      </a:r>
                    </a:p>
                  </a:txBody>
                  <a:tcPr marL="80682" marR="80682" marT="0" marB="0"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WB</a:t>
                      </a:r>
                    </a:p>
                  </a:txBody>
                  <a:tcPr marL="80682" marR="80682" marT="0" marB="0"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endParaRPr kumimoji="0" lang="en-US" altLang="en-US" sz="1600" b="0" i="0" u="none" strike="noStrike" cap="none" normalizeH="0" baseline="0" smtClean="0">
                        <a:ln>
                          <a:noFill/>
                        </a:ln>
                        <a:solidFill>
                          <a:schemeClr val="tx1"/>
                        </a:solidFill>
                        <a:effectLst/>
                        <a:latin typeface="Trebuchet MS" panose="020B0603020202020204" pitchFamily="34" charset="0"/>
                      </a:endParaRPr>
                    </a:p>
                  </a:txBody>
                  <a:tcPr marL="80682" marR="80682" marT="0" marB="0" horzOverflow="overflow">
                    <a:lnL w="6350" cap="flat" cmpd="sng" algn="ctr">
                      <a:solidFill>
                        <a:schemeClr val="tx1"/>
                      </a:solidFill>
                      <a:prstDash val="solid"/>
                      <a:round/>
                      <a:headEnd type="none" w="med" len="med"/>
                      <a:tailEnd type="none" w="med" len="med"/>
                    </a:lnL>
                    <a:lnR cap="flat">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endParaRPr kumimoji="0" lang="en-US" altLang="en-US" sz="1600" b="0" i="0" u="none" strike="noStrike" cap="none" normalizeH="0" baseline="0" smtClean="0">
                        <a:ln>
                          <a:noFill/>
                        </a:ln>
                        <a:solidFill>
                          <a:schemeClr val="tx1"/>
                        </a:solidFill>
                        <a:effectLst/>
                        <a:latin typeface="Trebuchet MS" panose="020B0603020202020204" pitchFamily="34" charset="0"/>
                      </a:endParaRPr>
                    </a:p>
                  </a:txBody>
                  <a:tcPr marL="80682" marR="80682" marT="0" marB="0" horzOverflow="overflow">
                    <a:lnL cap="flat">
                      <a:noFill/>
                    </a:lnL>
                    <a:lnR cap="flat">
                      <a:noFill/>
                    </a:lnR>
                    <a:lnT cap="flat">
                      <a:noFill/>
                    </a:lnT>
                    <a:lnB cap="flat">
                      <a:noFill/>
                    </a:lnB>
                    <a:lnTlToBr>
                      <a:noFill/>
                    </a:lnTlToBr>
                    <a:lnBlToTr>
                      <a:noFill/>
                    </a:lnBlToTr>
                    <a:noFill/>
                  </a:tcPr>
                </a:tc>
                <a:extLst>
                  <a:ext uri="{0D108BD9-81ED-4DB2-BD59-A6C34878D82A}">
                    <a16:rowId xmlns:a16="http://schemas.microsoft.com/office/drawing/2014/main" xmlns="" val="2006699565"/>
                  </a:ext>
                </a:extLst>
              </a:tr>
              <a:tr h="242047">
                <a:tc>
                  <a:txBody>
                    <a:bodyPr/>
                    <a:lstStyle>
                      <a:lvl1pPr defTabSz="1019175">
                        <a:spcBef>
                          <a:spcPct val="20000"/>
                        </a:spcBef>
                        <a:buFont typeface="Wingdings" panose="05000000000000000000" pitchFamily="2" charset="2"/>
                        <a:tabLst>
                          <a:tab pos="514350" algn="l"/>
                        </a:tabLst>
                        <a:defRPr>
                          <a:solidFill>
                            <a:schemeClr val="tx1"/>
                          </a:solidFill>
                          <a:latin typeface="Trebuchet MS" panose="020B0603020202020204" pitchFamily="34" charset="0"/>
                        </a:defRPr>
                      </a:lvl1pPr>
                      <a:lvl2pPr marL="509588" defTabSz="1019175">
                        <a:spcBef>
                          <a:spcPct val="20000"/>
                        </a:spcBef>
                        <a:tabLst>
                          <a:tab pos="514350" algn="l"/>
                        </a:tabLst>
                        <a:defRPr>
                          <a:solidFill>
                            <a:schemeClr val="tx1"/>
                          </a:solidFill>
                          <a:latin typeface="Trebuchet MS" panose="020B0603020202020204" pitchFamily="34" charset="0"/>
                        </a:defRPr>
                      </a:lvl2pPr>
                      <a:lvl3pPr marL="1019175" defTabSz="1019175">
                        <a:spcBef>
                          <a:spcPct val="20000"/>
                        </a:spcBef>
                        <a:tabLst>
                          <a:tab pos="514350" algn="l"/>
                        </a:tabLst>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tabLst>
                          <a:tab pos="514350" algn="l"/>
                        </a:tabLst>
                        <a:defRPr>
                          <a:solidFill>
                            <a:schemeClr val="tx1"/>
                          </a:solidFill>
                          <a:latin typeface="Trebuchet MS" panose="020B0603020202020204" pitchFamily="34" charset="0"/>
                        </a:defRPr>
                      </a:lvl4pPr>
                      <a:lvl5pPr marL="2038350" defTabSz="1019175">
                        <a:spcBef>
                          <a:spcPct val="20000"/>
                        </a:spcBef>
                        <a:tabLst>
                          <a:tab pos="514350" algn="l"/>
                        </a:tabLst>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tabLst>
                          <a:tab pos="514350" algn="l"/>
                        </a:tabLs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tabLst>
                          <a:tab pos="514350" algn="l"/>
                        </a:tabLs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tabLst>
                          <a:tab pos="514350" algn="l"/>
                        </a:tabLs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tabLst>
                          <a:tab pos="514350" algn="l"/>
                        </a:tabLst>
                        <a:defRPr>
                          <a:solidFill>
                            <a:schemeClr val="tx1"/>
                          </a:solidFill>
                          <a:latin typeface="Trebuchet MS" panose="020B0603020202020204" pitchFamily="34" charset="0"/>
                        </a:defRPr>
                      </a:lvl9pPr>
                    </a:lstStyle>
                    <a:p>
                      <a:pPr marL="0" marR="0" lvl="0" indent="0" algn="l" defTabSz="1019175" rtl="0" eaLnBrk="0" fontAlgn="base" latinLnBrk="0" hangingPunct="0">
                        <a:lnSpc>
                          <a:spcPct val="100000"/>
                        </a:lnSpc>
                        <a:spcBef>
                          <a:spcPct val="20000"/>
                        </a:spcBef>
                        <a:spcAft>
                          <a:spcPct val="0"/>
                        </a:spcAft>
                        <a:buClrTx/>
                        <a:buSzTx/>
                        <a:buFont typeface="Wingdings" panose="05000000000000000000" pitchFamily="2" charset="2"/>
                        <a:buNone/>
                        <a:tabLst>
                          <a:tab pos="514350" algn="l"/>
                        </a:tabLst>
                      </a:pPr>
                      <a:r>
                        <a:rPr kumimoji="0" lang="en-US" altLang="en-US" sz="1400" b="0" i="0" u="none" strike="noStrike" cap="none" normalizeH="0" baseline="0" smtClean="0">
                          <a:ln>
                            <a:noFill/>
                          </a:ln>
                          <a:solidFill>
                            <a:schemeClr val="tx1"/>
                          </a:solidFill>
                          <a:effectLst/>
                          <a:latin typeface="Trebuchet MS" panose="020B0603020202020204" pitchFamily="34" charset="0"/>
                        </a:rPr>
                        <a:t>lw	$t3, 16($sp)</a:t>
                      </a:r>
                    </a:p>
                  </a:txBody>
                  <a:tcPr marL="80682" marR="80682" marT="0" marB="0" horzOverflow="overflow">
                    <a:lnL cap="flat">
                      <a:noFill/>
                    </a:lnL>
                    <a:lnR cap="flat">
                      <a:noFill/>
                    </a:lnR>
                    <a:lnT cap="flat">
                      <a:noFill/>
                    </a:lnT>
                    <a:lnB cap="flat">
                      <a:noFill/>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endParaRPr kumimoji="0" lang="en-US" altLang="en-US" sz="1600" b="0" i="0" u="none" strike="noStrike" cap="none" normalizeH="0" baseline="0" smtClean="0">
                        <a:ln>
                          <a:noFill/>
                        </a:ln>
                        <a:solidFill>
                          <a:schemeClr val="tx1"/>
                        </a:solidFill>
                        <a:effectLst/>
                        <a:latin typeface="Trebuchet MS" panose="020B0603020202020204" pitchFamily="34" charset="0"/>
                      </a:endParaRPr>
                    </a:p>
                  </a:txBody>
                  <a:tcPr marL="80682" marR="80682" marT="0" marB="0" horzOverflow="overflow">
                    <a:lnL cap="flat">
                      <a:noFill/>
                    </a:lnL>
                    <a:lnR cap="flat">
                      <a:noFill/>
                    </a:lnR>
                    <a:lnT cap="flat">
                      <a:noFill/>
                    </a:lnT>
                    <a:lnB cap="flat">
                      <a:noFill/>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endParaRPr kumimoji="0" lang="en-US" altLang="en-US" sz="1600" b="0" i="0" u="none" strike="noStrike" cap="none" normalizeH="0" baseline="0" smtClean="0">
                        <a:ln>
                          <a:noFill/>
                        </a:ln>
                        <a:solidFill>
                          <a:schemeClr val="tx1"/>
                        </a:solidFill>
                        <a:effectLst/>
                        <a:latin typeface="Trebuchet MS" panose="020B0603020202020204" pitchFamily="34" charset="0"/>
                      </a:endParaRPr>
                    </a:p>
                  </a:txBody>
                  <a:tcPr marL="80682" marR="80682" marT="0" marB="0" horzOverflow="overflow">
                    <a:lnL cap="flat">
                      <a:noFill/>
                    </a:lnL>
                    <a:lnR cap="flat">
                      <a:noFill/>
                    </a:lnR>
                    <a:lnT cap="flat">
                      <a:noFill/>
                    </a:lnT>
                    <a:lnB cap="flat">
                      <a:noFill/>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endParaRPr kumimoji="0" lang="en-US" altLang="en-US" sz="1600" b="0" i="0" u="none" strike="noStrike" cap="none" normalizeH="0" baseline="0" smtClean="0">
                        <a:ln>
                          <a:noFill/>
                        </a:ln>
                        <a:solidFill>
                          <a:schemeClr val="tx1"/>
                        </a:solidFill>
                        <a:effectLst/>
                        <a:latin typeface="Trebuchet MS" panose="020B0603020202020204" pitchFamily="34" charset="0"/>
                      </a:endParaRPr>
                    </a:p>
                  </a:txBody>
                  <a:tcPr marL="80682" marR="80682" marT="0" marB="0" horzOverflow="overflow">
                    <a:lnL cap="flat">
                      <a:noFill/>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IF</a:t>
                      </a:r>
                    </a:p>
                  </a:txBody>
                  <a:tcPr marL="80682" marR="80682" marT="0" marB="0"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ID</a:t>
                      </a:r>
                    </a:p>
                  </a:txBody>
                  <a:tcPr marL="80682" marR="80682" marT="0" marB="0"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EX</a:t>
                      </a:r>
                    </a:p>
                  </a:txBody>
                  <a:tcPr marL="80682" marR="80682" marT="0" marB="0"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MEM</a:t>
                      </a:r>
                    </a:p>
                  </a:txBody>
                  <a:tcPr marL="80682" marR="80682" marT="0" marB="0"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WB</a:t>
                      </a:r>
                    </a:p>
                  </a:txBody>
                  <a:tcPr marL="80682" marR="80682" marT="0" marB="0"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endParaRPr kumimoji="0" lang="en-US" altLang="en-US" sz="1600" b="0" i="0" u="none" strike="noStrike" cap="none" normalizeH="0" baseline="0" smtClean="0">
                        <a:ln>
                          <a:noFill/>
                        </a:ln>
                        <a:solidFill>
                          <a:schemeClr val="tx1"/>
                        </a:solidFill>
                        <a:effectLst/>
                        <a:latin typeface="Trebuchet MS" panose="020B0603020202020204" pitchFamily="34" charset="0"/>
                      </a:endParaRPr>
                    </a:p>
                  </a:txBody>
                  <a:tcPr marL="80682" marR="80682" marT="0" marB="0" horzOverflow="overflow">
                    <a:lnL w="6350" cap="flat" cmpd="sng" algn="ctr">
                      <a:solidFill>
                        <a:schemeClr val="tx1"/>
                      </a:solidFill>
                      <a:prstDash val="solid"/>
                      <a:round/>
                      <a:headEnd type="none" w="med" len="med"/>
                      <a:tailEnd type="none" w="med" len="med"/>
                    </a:lnL>
                    <a:lnR cap="flat">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777431876"/>
                  </a:ext>
                </a:extLst>
              </a:tr>
              <a:tr h="242047">
                <a:tc>
                  <a:txBody>
                    <a:bodyPr/>
                    <a:lstStyle>
                      <a:lvl1pPr defTabSz="1019175">
                        <a:spcBef>
                          <a:spcPct val="20000"/>
                        </a:spcBef>
                        <a:buFont typeface="Wingdings" panose="05000000000000000000" pitchFamily="2" charset="2"/>
                        <a:tabLst>
                          <a:tab pos="514350" algn="l"/>
                        </a:tabLst>
                        <a:defRPr>
                          <a:solidFill>
                            <a:schemeClr val="tx1"/>
                          </a:solidFill>
                          <a:latin typeface="Trebuchet MS" panose="020B0603020202020204" pitchFamily="34" charset="0"/>
                        </a:defRPr>
                      </a:lvl1pPr>
                      <a:lvl2pPr marL="509588" defTabSz="1019175">
                        <a:spcBef>
                          <a:spcPct val="20000"/>
                        </a:spcBef>
                        <a:tabLst>
                          <a:tab pos="514350" algn="l"/>
                        </a:tabLst>
                        <a:defRPr>
                          <a:solidFill>
                            <a:schemeClr val="tx1"/>
                          </a:solidFill>
                          <a:latin typeface="Trebuchet MS" panose="020B0603020202020204" pitchFamily="34" charset="0"/>
                        </a:defRPr>
                      </a:lvl2pPr>
                      <a:lvl3pPr marL="1019175" defTabSz="1019175">
                        <a:spcBef>
                          <a:spcPct val="20000"/>
                        </a:spcBef>
                        <a:tabLst>
                          <a:tab pos="514350" algn="l"/>
                        </a:tabLst>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tabLst>
                          <a:tab pos="514350" algn="l"/>
                        </a:tabLst>
                        <a:defRPr>
                          <a:solidFill>
                            <a:schemeClr val="tx1"/>
                          </a:solidFill>
                          <a:latin typeface="Trebuchet MS" panose="020B0603020202020204" pitchFamily="34" charset="0"/>
                        </a:defRPr>
                      </a:lvl4pPr>
                      <a:lvl5pPr marL="2038350" defTabSz="1019175">
                        <a:spcBef>
                          <a:spcPct val="20000"/>
                        </a:spcBef>
                        <a:tabLst>
                          <a:tab pos="514350" algn="l"/>
                        </a:tabLst>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tabLst>
                          <a:tab pos="514350" algn="l"/>
                        </a:tabLs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tabLst>
                          <a:tab pos="514350" algn="l"/>
                        </a:tabLs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tabLst>
                          <a:tab pos="514350" algn="l"/>
                        </a:tabLs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tabLst>
                          <a:tab pos="514350" algn="l"/>
                        </a:tabLst>
                        <a:defRPr>
                          <a:solidFill>
                            <a:schemeClr val="tx1"/>
                          </a:solidFill>
                          <a:latin typeface="Trebuchet MS" panose="020B0603020202020204" pitchFamily="34" charset="0"/>
                        </a:defRPr>
                      </a:lvl9pPr>
                    </a:lstStyle>
                    <a:p>
                      <a:pPr marL="0" marR="0" lvl="0" indent="0" algn="l" defTabSz="1019175" rtl="0" eaLnBrk="0" fontAlgn="base" latinLnBrk="0" hangingPunct="0">
                        <a:lnSpc>
                          <a:spcPct val="100000"/>
                        </a:lnSpc>
                        <a:spcBef>
                          <a:spcPct val="20000"/>
                        </a:spcBef>
                        <a:spcAft>
                          <a:spcPct val="0"/>
                        </a:spcAft>
                        <a:buClrTx/>
                        <a:buSzTx/>
                        <a:buFont typeface="Wingdings" panose="05000000000000000000" pitchFamily="2" charset="2"/>
                        <a:buNone/>
                        <a:tabLst>
                          <a:tab pos="514350" algn="l"/>
                        </a:tabLst>
                      </a:pPr>
                      <a:r>
                        <a:rPr kumimoji="0" lang="en-US" altLang="en-US" sz="1400" b="0" i="0" u="none" strike="noStrike" cap="none" normalizeH="0" baseline="0" smtClean="0">
                          <a:ln>
                            <a:noFill/>
                          </a:ln>
                          <a:solidFill>
                            <a:schemeClr val="tx1"/>
                          </a:solidFill>
                          <a:effectLst/>
                          <a:latin typeface="Trebuchet MS" panose="020B0603020202020204" pitchFamily="34" charset="0"/>
                        </a:rPr>
                        <a:t>lw	$t4, 20($sp)</a:t>
                      </a:r>
                    </a:p>
                  </a:txBody>
                  <a:tcPr marL="80682" marR="80682" marT="0" marB="0" horzOverflow="overflow">
                    <a:lnL cap="flat">
                      <a:noFill/>
                    </a:lnL>
                    <a:lnR cap="flat">
                      <a:noFill/>
                    </a:lnR>
                    <a:lnT cap="flat">
                      <a:noFill/>
                    </a:lnT>
                    <a:lnB cap="flat">
                      <a:noFill/>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endParaRPr kumimoji="0" lang="en-US" altLang="en-US" sz="1600" b="0" i="0" u="none" strike="noStrike" cap="none" normalizeH="0" baseline="0" smtClean="0">
                        <a:ln>
                          <a:noFill/>
                        </a:ln>
                        <a:solidFill>
                          <a:schemeClr val="tx1"/>
                        </a:solidFill>
                        <a:effectLst/>
                        <a:latin typeface="Trebuchet MS" panose="020B0603020202020204" pitchFamily="34" charset="0"/>
                      </a:endParaRPr>
                    </a:p>
                  </a:txBody>
                  <a:tcPr marL="80682" marR="80682" marT="0" marB="0" horzOverflow="overflow">
                    <a:lnL cap="flat">
                      <a:noFill/>
                    </a:lnL>
                    <a:lnR cap="flat">
                      <a:noFill/>
                    </a:lnR>
                    <a:lnT cap="flat">
                      <a:noFill/>
                    </a:lnT>
                    <a:lnB cap="flat">
                      <a:noFill/>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endParaRPr kumimoji="0" lang="en-US" altLang="en-US" sz="1600" b="0" i="0" u="none" strike="noStrike" cap="none" normalizeH="0" baseline="0" smtClean="0">
                        <a:ln>
                          <a:noFill/>
                        </a:ln>
                        <a:solidFill>
                          <a:schemeClr val="tx1"/>
                        </a:solidFill>
                        <a:effectLst/>
                        <a:latin typeface="Trebuchet MS" panose="020B0603020202020204" pitchFamily="34" charset="0"/>
                      </a:endParaRPr>
                    </a:p>
                  </a:txBody>
                  <a:tcPr marL="80682" marR="80682" marT="0" marB="0" horzOverflow="overflow">
                    <a:lnL cap="flat">
                      <a:noFill/>
                    </a:lnL>
                    <a:lnR cap="flat">
                      <a:noFill/>
                    </a:lnR>
                    <a:lnT cap="flat">
                      <a:noFill/>
                    </a:lnT>
                    <a:lnB cap="flat">
                      <a:noFill/>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endParaRPr kumimoji="0" lang="en-US" altLang="en-US" sz="1600" b="0" i="0" u="none" strike="noStrike" cap="none" normalizeH="0" baseline="0" smtClean="0">
                        <a:ln>
                          <a:noFill/>
                        </a:ln>
                        <a:solidFill>
                          <a:schemeClr val="tx1"/>
                        </a:solidFill>
                        <a:effectLst/>
                        <a:latin typeface="Trebuchet MS" panose="020B0603020202020204" pitchFamily="34" charset="0"/>
                      </a:endParaRPr>
                    </a:p>
                  </a:txBody>
                  <a:tcPr marL="80682" marR="80682" marT="0" marB="0" horzOverflow="overflow">
                    <a:lnL cap="flat">
                      <a:noFill/>
                    </a:lnL>
                    <a:lnR cap="flat">
                      <a:noFill/>
                    </a:lnR>
                    <a:lnT cap="flat">
                      <a:noFill/>
                    </a:lnT>
                    <a:lnB cap="flat">
                      <a:noFill/>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endParaRPr kumimoji="0" lang="en-US" altLang="en-US" sz="1600" b="0" i="0" u="none" strike="noStrike" cap="none" normalizeH="0" baseline="0" smtClean="0">
                        <a:ln>
                          <a:noFill/>
                        </a:ln>
                        <a:solidFill>
                          <a:schemeClr val="tx1"/>
                        </a:solidFill>
                        <a:effectLst/>
                        <a:latin typeface="Trebuchet MS" panose="020B0603020202020204" pitchFamily="34" charset="0"/>
                      </a:endParaRPr>
                    </a:p>
                  </a:txBody>
                  <a:tcPr marL="80682" marR="80682" marT="0" marB="0" horzOverflow="overflow">
                    <a:lnL cap="flat">
                      <a:noFill/>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IF</a:t>
                      </a:r>
                    </a:p>
                  </a:txBody>
                  <a:tcPr marL="80682" marR="80682" marT="0" marB="0"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ID</a:t>
                      </a:r>
                    </a:p>
                  </a:txBody>
                  <a:tcPr marL="80682" marR="80682" marT="0" marB="0"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EX</a:t>
                      </a:r>
                    </a:p>
                  </a:txBody>
                  <a:tcPr marL="80682" marR="80682" marT="0" marB="0"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MEM</a:t>
                      </a:r>
                    </a:p>
                  </a:txBody>
                  <a:tcPr marL="80682" marR="80682" marT="0" marB="0"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WB</a:t>
                      </a:r>
                    </a:p>
                  </a:txBody>
                  <a:tcPr marL="80682" marR="80682" marT="0" marB="0"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581272552"/>
                  </a:ext>
                </a:extLst>
              </a:tr>
            </a:tbl>
          </a:graphicData>
        </a:graphic>
      </p:graphicFrame>
      <mc:AlternateContent xmlns:mc="http://schemas.openxmlformats.org/markup-compatibility/2006" xmlns:p14="http://schemas.microsoft.com/office/powerpoint/2010/main">
        <mc:Choice Requires="p14">
          <p:contentPart p14:bwMode="auto" r:id="rId2">
            <p14:nvContentPartPr>
              <p14:cNvPr id="39155" name="Ink 243"/>
              <p14:cNvContentPartPr>
                <a14:cpLocks xmlns:a14="http://schemas.microsoft.com/office/drawing/2010/main" noRot="1" noChangeAspect="1" noEditPoints="1" noChangeArrowheads="1" noChangeShapeType="1"/>
              </p14:cNvContentPartPr>
              <p14:nvPr/>
            </p14:nvContentPartPr>
            <p14:xfrm>
              <a:off x="8206721" y="2215964"/>
              <a:ext cx="42022" cy="30816"/>
            </p14:xfrm>
          </p:contentPart>
        </mc:Choice>
        <mc:Fallback xmlns="">
          <p:pic>
            <p:nvPicPr>
              <p:cNvPr id="39155" name="Ink 243"/>
              <p:cNvPicPr>
                <a:picLocks noRot="1" noChangeAspect="1" noEditPoints="1" noChangeArrowheads="1" noChangeShapeType="1"/>
              </p:cNvPicPr>
              <p:nvPr/>
            </p:nvPicPr>
            <p:blipFill>
              <a:blip r:embed="rId3"/>
              <a:stretch>
                <a:fillRect/>
              </a:stretch>
            </p:blipFill>
            <p:spPr>
              <a:xfrm>
                <a:off x="8197383" y="2206648"/>
                <a:ext cx="60698" cy="49449"/>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39156" name="Ink 244"/>
              <p14:cNvContentPartPr>
                <a14:cpLocks xmlns:a14="http://schemas.microsoft.com/office/drawing/2010/main" noRot="1" noChangeAspect="1" noEditPoints="1" noChangeArrowheads="1" noChangeShapeType="1"/>
              </p14:cNvContentPartPr>
              <p14:nvPr/>
            </p14:nvContentPartPr>
            <p14:xfrm>
              <a:off x="8793630" y="2428875"/>
              <a:ext cx="12606" cy="11206"/>
            </p14:xfrm>
          </p:contentPart>
        </mc:Choice>
        <mc:Fallback xmlns="">
          <p:pic>
            <p:nvPicPr>
              <p:cNvPr id="39156" name="Ink 244"/>
              <p:cNvPicPr>
                <a:picLocks noRot="1" noChangeAspect="1" noEditPoints="1" noChangeArrowheads="1" noChangeShapeType="1"/>
              </p:cNvPicPr>
              <p:nvPr/>
            </p:nvPicPr>
            <p:blipFill>
              <a:blip r:embed="rId5"/>
              <a:stretch>
                <a:fillRect/>
              </a:stretch>
            </p:blipFill>
            <p:spPr>
              <a:xfrm>
                <a:off x="8784266" y="2419476"/>
                <a:ext cx="31335" cy="30003"/>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39157" name="Ink 245"/>
              <p14:cNvContentPartPr>
                <a14:cpLocks xmlns:a14="http://schemas.microsoft.com/office/drawing/2010/main" noRot="1" noChangeAspect="1" noEditPoints="1" noChangeArrowheads="1" noChangeShapeType="1"/>
              </p14:cNvContentPartPr>
              <p14:nvPr/>
            </p14:nvContentPartPr>
            <p14:xfrm>
              <a:off x="9580843" y="2753846"/>
              <a:ext cx="5603" cy="25213"/>
            </p14:xfrm>
          </p:contentPart>
        </mc:Choice>
        <mc:Fallback xmlns="">
          <p:pic>
            <p:nvPicPr>
              <p:cNvPr id="39157" name="Ink 245"/>
              <p:cNvPicPr>
                <a:picLocks noRot="1" noChangeAspect="1" noEditPoints="1" noChangeArrowheads="1" noChangeShapeType="1"/>
              </p:cNvPicPr>
              <p:nvPr/>
            </p:nvPicPr>
            <p:blipFill>
              <a:blip r:embed="rId7"/>
              <a:stretch>
                <a:fillRect/>
              </a:stretch>
            </p:blipFill>
            <p:spPr>
              <a:xfrm>
                <a:off x="9571738" y="2744481"/>
                <a:ext cx="23813" cy="43943"/>
              </a:xfrm>
              <a:prstGeom prst="rect">
                <a:avLst/>
              </a:prstGeom>
            </p:spPr>
          </p:pic>
        </mc:Fallback>
      </mc:AlternateContent>
    </p:spTree>
    <p:extLst>
      <p:ext uri="{BB962C8B-B14F-4D97-AF65-F5344CB8AC3E}">
        <p14:creationId xmlns:p14="http://schemas.microsoft.com/office/powerpoint/2010/main" val="346671802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4" name="Slide Number Placeholder 5"/>
          <p:cNvSpPr>
            <a:spLocks noGrp="1"/>
          </p:cNvSpPr>
          <p:nvPr>
            <p:ph type="sldNum" sz="quarter" idx="12"/>
          </p:nvPr>
        </p:nvSpPr>
        <p:spPr/>
        <p:txBody>
          <a:bodyPr/>
          <a:lstStyle/>
          <a:p>
            <a:fld id="{0BF73C86-4F7A-4EED-8392-E511153A82CF}" type="slidenum">
              <a:rPr lang="en-US" altLang="en-US"/>
              <a:pPr/>
              <a:t>37</a:t>
            </a:fld>
            <a:endParaRPr lang="en-US" altLang="en-US"/>
          </a:p>
        </p:txBody>
      </p:sp>
      <p:sp>
        <p:nvSpPr>
          <p:cNvPr id="21506" name="Rectangle 2"/>
          <p:cNvSpPr>
            <a:spLocks noGrp="1" noChangeArrowheads="1"/>
          </p:cNvSpPr>
          <p:nvPr>
            <p:ph type="title"/>
          </p:nvPr>
        </p:nvSpPr>
        <p:spPr/>
        <p:txBody>
          <a:bodyPr/>
          <a:lstStyle/>
          <a:p>
            <a:pPr defTabSz="806867"/>
            <a:r>
              <a:rPr lang="en-US" altLang="en-US"/>
              <a:t>A pipeline diagram</a:t>
            </a:r>
          </a:p>
        </p:txBody>
      </p:sp>
      <p:sp>
        <p:nvSpPr>
          <p:cNvPr id="21507" name="Rectangle 3"/>
          <p:cNvSpPr>
            <a:spLocks noGrp="1" noChangeArrowheads="1"/>
          </p:cNvSpPr>
          <p:nvPr>
            <p:ph type="body" idx="1"/>
          </p:nvPr>
        </p:nvSpPr>
        <p:spPr>
          <a:xfrm>
            <a:off x="150812" y="3092823"/>
            <a:ext cx="11658600" cy="3160059"/>
          </a:xfrm>
        </p:spPr>
        <p:txBody>
          <a:bodyPr>
            <a:normAutofit fontScale="70000" lnSpcReduction="20000"/>
          </a:bodyPr>
          <a:lstStyle/>
          <a:p>
            <a:pPr marL="302575" indent="-302575" defTabSz="806867"/>
            <a:r>
              <a:rPr lang="en-US" altLang="en-US" dirty="0"/>
              <a:t>A </a:t>
            </a:r>
            <a:r>
              <a:rPr lang="en-US" altLang="en-US" dirty="0">
                <a:solidFill>
                  <a:srgbClr val="FF3300"/>
                </a:solidFill>
              </a:rPr>
              <a:t>pipeline diagram</a:t>
            </a:r>
            <a:r>
              <a:rPr lang="en-US" altLang="en-US" dirty="0"/>
              <a:t> shows the execution of a series of instructions.</a:t>
            </a:r>
          </a:p>
          <a:p>
            <a:pPr marL="655579" lvl="1" indent="-252146" defTabSz="806867"/>
            <a:r>
              <a:rPr lang="en-US" altLang="en-US" dirty="0"/>
              <a:t>The instruction sequence is shown vertically, from top to bottom.</a:t>
            </a:r>
          </a:p>
          <a:p>
            <a:pPr marL="655579" lvl="1" indent="-252146" defTabSz="806867"/>
            <a:r>
              <a:rPr lang="en-US" altLang="en-US" dirty="0"/>
              <a:t>Clock cycles are shown horizontally, from left to right.</a:t>
            </a:r>
          </a:p>
          <a:p>
            <a:pPr marL="655579" lvl="1" indent="-252146" defTabSz="806867"/>
            <a:r>
              <a:rPr lang="en-US" altLang="en-US" dirty="0"/>
              <a:t>Each instruction is divided into its component stages. (We show five stages for every instruction, which will make the control unit easier.)</a:t>
            </a:r>
          </a:p>
          <a:p>
            <a:pPr marL="302575" indent="-302575" defTabSz="806867"/>
            <a:r>
              <a:rPr lang="en-US" altLang="en-US" dirty="0"/>
              <a:t>This clearly indicates the overlapping of instructions. For example, there are three instructions active in the third cycle above.</a:t>
            </a:r>
          </a:p>
          <a:p>
            <a:pPr marL="655579" lvl="1" indent="-252146" defTabSz="806867"/>
            <a:r>
              <a:rPr lang="en-US" altLang="en-US" dirty="0"/>
              <a:t>The “</a:t>
            </a:r>
            <a:r>
              <a:rPr lang="en-US" altLang="en-US" dirty="0" err="1"/>
              <a:t>lw</a:t>
            </a:r>
            <a:r>
              <a:rPr lang="en-US" altLang="en-US" dirty="0"/>
              <a:t>” instruction is in its Execute stage.</a:t>
            </a:r>
          </a:p>
          <a:p>
            <a:pPr marL="655579" lvl="1" indent="-252146" defTabSz="806867"/>
            <a:r>
              <a:rPr lang="en-US" altLang="en-US" dirty="0"/>
              <a:t>Simultaneously, the “sub” is in its Instruction Decode stage.</a:t>
            </a:r>
          </a:p>
          <a:p>
            <a:pPr marL="655579" lvl="1" indent="-252146" defTabSz="806867"/>
            <a:r>
              <a:rPr lang="en-US" altLang="en-US" dirty="0"/>
              <a:t>Also, the “and” instruction is just being fetched.</a:t>
            </a:r>
          </a:p>
        </p:txBody>
      </p:sp>
      <p:graphicFrame>
        <p:nvGraphicFramePr>
          <p:cNvPr id="21758" name="Group 254"/>
          <p:cNvGraphicFramePr>
            <a:graphicFrameLocks noGrp="1"/>
          </p:cNvGraphicFramePr>
          <p:nvPr/>
        </p:nvGraphicFramePr>
        <p:xfrm>
          <a:off x="2194765" y="1143000"/>
          <a:ext cx="7732060" cy="1706880"/>
        </p:xfrm>
        <a:graphic>
          <a:graphicData uri="http://schemas.openxmlformats.org/drawingml/2006/table">
            <a:tbl>
              <a:tblPr/>
              <a:tblGrid>
                <a:gridCol w="1801346">
                  <a:extLst>
                    <a:ext uri="{9D8B030D-6E8A-4147-A177-3AD203B41FA5}">
                      <a16:colId xmlns:a16="http://schemas.microsoft.com/office/drawing/2014/main" xmlns="" val="1437831021"/>
                    </a:ext>
                  </a:extLst>
                </a:gridCol>
                <a:gridCol w="686360">
                  <a:extLst>
                    <a:ext uri="{9D8B030D-6E8A-4147-A177-3AD203B41FA5}">
                      <a16:colId xmlns:a16="http://schemas.microsoft.com/office/drawing/2014/main" xmlns="" val="1805971896"/>
                    </a:ext>
                  </a:extLst>
                </a:gridCol>
                <a:gridCol w="672353">
                  <a:extLst>
                    <a:ext uri="{9D8B030D-6E8A-4147-A177-3AD203B41FA5}">
                      <a16:colId xmlns:a16="http://schemas.microsoft.com/office/drawing/2014/main" xmlns="" val="2116960411"/>
                    </a:ext>
                  </a:extLst>
                </a:gridCol>
                <a:gridCol w="672353">
                  <a:extLst>
                    <a:ext uri="{9D8B030D-6E8A-4147-A177-3AD203B41FA5}">
                      <a16:colId xmlns:a16="http://schemas.microsoft.com/office/drawing/2014/main" xmlns="" val="318485201"/>
                    </a:ext>
                  </a:extLst>
                </a:gridCol>
                <a:gridCol w="672353">
                  <a:extLst>
                    <a:ext uri="{9D8B030D-6E8A-4147-A177-3AD203B41FA5}">
                      <a16:colId xmlns:a16="http://schemas.microsoft.com/office/drawing/2014/main" xmlns="" val="2331794417"/>
                    </a:ext>
                  </a:extLst>
                </a:gridCol>
                <a:gridCol w="605118">
                  <a:extLst>
                    <a:ext uri="{9D8B030D-6E8A-4147-A177-3AD203B41FA5}">
                      <a16:colId xmlns:a16="http://schemas.microsoft.com/office/drawing/2014/main" xmlns="" val="579937714"/>
                    </a:ext>
                  </a:extLst>
                </a:gridCol>
                <a:gridCol w="605118">
                  <a:extLst>
                    <a:ext uri="{9D8B030D-6E8A-4147-A177-3AD203B41FA5}">
                      <a16:colId xmlns:a16="http://schemas.microsoft.com/office/drawing/2014/main" xmlns="" val="175031005"/>
                    </a:ext>
                  </a:extLst>
                </a:gridCol>
                <a:gridCol w="672353">
                  <a:extLst>
                    <a:ext uri="{9D8B030D-6E8A-4147-A177-3AD203B41FA5}">
                      <a16:colId xmlns:a16="http://schemas.microsoft.com/office/drawing/2014/main" xmlns="" val="1830019108"/>
                    </a:ext>
                  </a:extLst>
                </a:gridCol>
                <a:gridCol w="672353">
                  <a:extLst>
                    <a:ext uri="{9D8B030D-6E8A-4147-A177-3AD203B41FA5}">
                      <a16:colId xmlns:a16="http://schemas.microsoft.com/office/drawing/2014/main" xmlns="" val="3781619950"/>
                    </a:ext>
                  </a:extLst>
                </a:gridCol>
                <a:gridCol w="672353">
                  <a:extLst>
                    <a:ext uri="{9D8B030D-6E8A-4147-A177-3AD203B41FA5}">
                      <a16:colId xmlns:a16="http://schemas.microsoft.com/office/drawing/2014/main" xmlns="" val="3171613887"/>
                    </a:ext>
                  </a:extLst>
                </a:gridCol>
              </a:tblGrid>
              <a:tr h="242047">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l" defTabSz="1019175" rtl="0" eaLnBrk="0" fontAlgn="base" latinLnBrk="0" hangingPunct="0">
                        <a:lnSpc>
                          <a:spcPct val="100000"/>
                        </a:lnSpc>
                        <a:spcBef>
                          <a:spcPct val="20000"/>
                        </a:spcBef>
                        <a:spcAft>
                          <a:spcPct val="0"/>
                        </a:spcAft>
                        <a:buClrTx/>
                        <a:buSzTx/>
                        <a:buFont typeface="Wingdings" panose="05000000000000000000" pitchFamily="2" charset="2"/>
                        <a:buNone/>
                        <a:tabLst/>
                      </a:pPr>
                      <a:endParaRPr kumimoji="0" lang="en-US" altLang="en-US" sz="1600" b="0" i="0" u="none" strike="noStrike" cap="none" normalizeH="0" baseline="0" smtClean="0">
                        <a:ln>
                          <a:noFill/>
                        </a:ln>
                        <a:solidFill>
                          <a:schemeClr val="tx1"/>
                        </a:solidFill>
                        <a:effectLst/>
                        <a:latin typeface="Trebuchet MS" panose="020B0603020202020204" pitchFamily="34" charset="0"/>
                      </a:endParaRPr>
                    </a:p>
                  </a:txBody>
                  <a:tcPr marL="80682" marR="80682" marT="0" marB="0" horzOverflow="overflow">
                    <a:lnL cap="flat">
                      <a:noFill/>
                    </a:lnL>
                    <a:lnR cap="flat">
                      <a:noFill/>
                    </a:lnR>
                    <a:lnT cap="flat">
                      <a:noFill/>
                    </a:lnT>
                    <a:lnB cap="flat">
                      <a:noFill/>
                    </a:lnB>
                    <a:lnTlToBr>
                      <a:noFill/>
                    </a:lnTlToBr>
                    <a:lnBlToTr>
                      <a:noFill/>
                    </a:lnBlToTr>
                    <a:noFill/>
                  </a:tcPr>
                </a:tc>
                <a:tc gridSpan="9">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Clock cycle</a:t>
                      </a:r>
                    </a:p>
                  </a:txBody>
                  <a:tcPr marL="80682" marR="80682" marT="0" marB="0" horzOverflow="overflow">
                    <a:lnL cap="flat">
                      <a:noFill/>
                    </a:lnL>
                    <a:lnR cap="flat">
                      <a:noFill/>
                    </a:lnR>
                    <a:lnT cap="flat">
                      <a:noFill/>
                    </a:lnT>
                    <a:lnB cap="flat">
                      <a:noFill/>
                    </a:lnB>
                    <a:lnTlToBr>
                      <a:noFill/>
                    </a:lnTlToBr>
                    <a:lnBlToTr>
                      <a:noFill/>
                    </a:lnBlToTr>
                    <a:noFill/>
                  </a:tcPr>
                </a:tc>
                <a:tc hMerge="1">
                  <a:txBody>
                    <a:bodyPr/>
                    <a:lstStyle/>
                    <a:p>
                      <a:endParaRPr lang="en-IE"/>
                    </a:p>
                  </a:txBody>
                  <a:tcPr/>
                </a:tc>
                <a:tc hMerge="1">
                  <a:txBody>
                    <a:bodyPr/>
                    <a:lstStyle/>
                    <a:p>
                      <a:endParaRPr lang="en-IE"/>
                    </a:p>
                  </a:txBody>
                  <a:tcPr/>
                </a:tc>
                <a:tc hMerge="1">
                  <a:txBody>
                    <a:bodyPr/>
                    <a:lstStyle/>
                    <a:p>
                      <a:endParaRPr lang="en-IE"/>
                    </a:p>
                  </a:txBody>
                  <a:tcPr/>
                </a:tc>
                <a:tc hMerge="1">
                  <a:txBody>
                    <a:bodyPr/>
                    <a:lstStyle/>
                    <a:p>
                      <a:endParaRPr lang="en-IE"/>
                    </a:p>
                  </a:txBody>
                  <a:tcPr/>
                </a:tc>
                <a:tc hMerge="1">
                  <a:txBody>
                    <a:bodyPr/>
                    <a:lstStyle/>
                    <a:p>
                      <a:endParaRPr lang="en-IE"/>
                    </a:p>
                  </a:txBody>
                  <a:tcPr/>
                </a:tc>
                <a:tc hMerge="1">
                  <a:txBody>
                    <a:bodyPr/>
                    <a:lstStyle/>
                    <a:p>
                      <a:endParaRPr lang="en-IE"/>
                    </a:p>
                  </a:txBody>
                  <a:tcPr/>
                </a:tc>
                <a:tc hMerge="1">
                  <a:txBody>
                    <a:bodyPr/>
                    <a:lstStyle/>
                    <a:p>
                      <a:endParaRPr lang="en-IE"/>
                    </a:p>
                  </a:txBody>
                  <a:tcPr/>
                </a:tc>
                <a:tc hMerge="1">
                  <a:txBody>
                    <a:bodyPr/>
                    <a:lstStyle/>
                    <a:p>
                      <a:endParaRPr lang="en-IE"/>
                    </a:p>
                  </a:txBody>
                  <a:tcPr/>
                </a:tc>
                <a:extLst>
                  <a:ext uri="{0D108BD9-81ED-4DB2-BD59-A6C34878D82A}">
                    <a16:rowId xmlns:a16="http://schemas.microsoft.com/office/drawing/2014/main" xmlns="" val="1340674171"/>
                  </a:ext>
                </a:extLst>
              </a:tr>
              <a:tr h="242047">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l" defTabSz="1019175" rtl="0" eaLnBrk="0" fontAlgn="base" latinLnBrk="0" hangingPunct="0">
                        <a:lnSpc>
                          <a:spcPct val="100000"/>
                        </a:lnSpc>
                        <a:spcBef>
                          <a:spcPct val="20000"/>
                        </a:spcBef>
                        <a:spcAft>
                          <a:spcPct val="0"/>
                        </a:spcAft>
                        <a:buClrTx/>
                        <a:buSzTx/>
                        <a:buFont typeface="Wingdings" panose="05000000000000000000" pitchFamily="2" charset="2"/>
                        <a:buNone/>
                        <a:tabLst/>
                      </a:pPr>
                      <a:endParaRPr kumimoji="0" lang="en-US" altLang="en-US" sz="1600" b="0" i="0" u="none" strike="noStrike" cap="none" normalizeH="0" baseline="0" smtClean="0">
                        <a:ln>
                          <a:noFill/>
                        </a:ln>
                        <a:solidFill>
                          <a:schemeClr val="tx1"/>
                        </a:solidFill>
                        <a:effectLst/>
                        <a:latin typeface="Trebuchet MS" panose="020B0603020202020204" pitchFamily="34" charset="0"/>
                      </a:endParaRPr>
                    </a:p>
                  </a:txBody>
                  <a:tcPr marL="80682" marR="80682" marT="0" marB="0" horzOverflow="overflow">
                    <a:lnL cap="flat">
                      <a:noFill/>
                    </a:lnL>
                    <a:lnR cap="flat">
                      <a:noFill/>
                    </a:lnR>
                    <a:lnT cap="flat">
                      <a:noFill/>
                    </a:lnT>
                    <a:lnB cap="flat">
                      <a:noFill/>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1</a:t>
                      </a:r>
                    </a:p>
                  </a:txBody>
                  <a:tcPr marL="80682" marR="80682" marT="0" marB="0" horzOverflow="overflow">
                    <a:lnL cap="flat">
                      <a:noFill/>
                    </a:lnL>
                    <a:lnR cap="flat">
                      <a:noFill/>
                    </a:lnR>
                    <a:lnT cap="flat">
                      <a:noFill/>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2</a:t>
                      </a:r>
                    </a:p>
                  </a:txBody>
                  <a:tcPr marL="80682" marR="80682" marT="0" marB="0" horzOverflow="overflow">
                    <a:lnL cap="flat">
                      <a:noFill/>
                    </a:lnL>
                    <a:lnR cap="flat">
                      <a:noFill/>
                    </a:lnR>
                    <a:lnT cap="flat">
                      <a:noFill/>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rgbClr val="3333FF"/>
                          </a:solidFill>
                          <a:effectLst/>
                          <a:latin typeface="Trebuchet MS" panose="020B0603020202020204" pitchFamily="34" charset="0"/>
                        </a:rPr>
                        <a:t>3</a:t>
                      </a:r>
                    </a:p>
                  </a:txBody>
                  <a:tcPr marL="80682" marR="80682" marT="0" marB="0" horzOverflow="overflow">
                    <a:lnL cap="flat">
                      <a:noFill/>
                    </a:lnL>
                    <a:lnR cap="flat">
                      <a:noFill/>
                    </a:lnR>
                    <a:lnT cap="flat">
                      <a:noFill/>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4</a:t>
                      </a:r>
                    </a:p>
                  </a:txBody>
                  <a:tcPr marL="80682" marR="80682" marT="0" marB="0" horzOverflow="overflow">
                    <a:lnL cap="flat">
                      <a:noFill/>
                    </a:lnL>
                    <a:lnR cap="flat">
                      <a:noFill/>
                    </a:lnR>
                    <a:lnT cap="flat">
                      <a:noFill/>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5</a:t>
                      </a:r>
                    </a:p>
                  </a:txBody>
                  <a:tcPr marL="80682" marR="80682" marT="0" marB="0" horzOverflow="overflow">
                    <a:lnL cap="flat">
                      <a:noFill/>
                    </a:lnL>
                    <a:lnR cap="flat">
                      <a:noFill/>
                    </a:lnR>
                    <a:lnT cap="flat">
                      <a:noFill/>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6</a:t>
                      </a:r>
                    </a:p>
                  </a:txBody>
                  <a:tcPr marL="80682" marR="80682" marT="0" marB="0" horzOverflow="overflow">
                    <a:lnL cap="flat">
                      <a:noFill/>
                    </a:lnL>
                    <a:lnR cap="flat">
                      <a:noFill/>
                    </a:lnR>
                    <a:lnT cap="flat">
                      <a:noFill/>
                    </a:lnT>
                    <a:lnB cap="flat">
                      <a:noFill/>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7</a:t>
                      </a:r>
                    </a:p>
                  </a:txBody>
                  <a:tcPr marL="80682" marR="80682" marT="0" marB="0" horzOverflow="overflow">
                    <a:lnL cap="flat">
                      <a:noFill/>
                    </a:lnL>
                    <a:lnR cap="flat">
                      <a:noFill/>
                    </a:lnR>
                    <a:lnT cap="flat">
                      <a:noFill/>
                    </a:lnT>
                    <a:lnB cap="flat">
                      <a:noFill/>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8</a:t>
                      </a:r>
                    </a:p>
                  </a:txBody>
                  <a:tcPr marL="80682" marR="80682" marT="0" marB="0" horzOverflow="overflow">
                    <a:lnL cap="flat">
                      <a:noFill/>
                    </a:lnL>
                    <a:lnR cap="flat">
                      <a:noFill/>
                    </a:lnR>
                    <a:lnT cap="flat">
                      <a:noFill/>
                    </a:lnT>
                    <a:lnB cap="flat">
                      <a:noFill/>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9</a:t>
                      </a:r>
                    </a:p>
                  </a:txBody>
                  <a:tcPr marL="80682" marR="80682" marT="0" marB="0" horzOverflow="overflow">
                    <a:lnL cap="flat">
                      <a:noFill/>
                    </a:lnL>
                    <a:lnR cap="flat">
                      <a:noFill/>
                    </a:lnR>
                    <a:lnT cap="flat">
                      <a:noFill/>
                    </a:lnT>
                    <a:lnB cap="flat">
                      <a:noFill/>
                    </a:lnB>
                    <a:lnTlToBr>
                      <a:noFill/>
                    </a:lnTlToBr>
                    <a:lnBlToTr>
                      <a:noFill/>
                    </a:lnBlToTr>
                    <a:noFill/>
                  </a:tcPr>
                </a:tc>
                <a:extLst>
                  <a:ext uri="{0D108BD9-81ED-4DB2-BD59-A6C34878D82A}">
                    <a16:rowId xmlns:a16="http://schemas.microsoft.com/office/drawing/2014/main" xmlns="" val="2739554530"/>
                  </a:ext>
                </a:extLst>
              </a:tr>
              <a:tr h="242047">
                <a:tc>
                  <a:txBody>
                    <a:bodyPr/>
                    <a:lstStyle>
                      <a:lvl1pPr defTabSz="1019175">
                        <a:spcBef>
                          <a:spcPct val="20000"/>
                        </a:spcBef>
                        <a:buFont typeface="Wingdings" panose="05000000000000000000" pitchFamily="2" charset="2"/>
                        <a:tabLst>
                          <a:tab pos="514350" algn="l"/>
                        </a:tabLst>
                        <a:defRPr>
                          <a:solidFill>
                            <a:schemeClr val="tx1"/>
                          </a:solidFill>
                          <a:latin typeface="Trebuchet MS" panose="020B0603020202020204" pitchFamily="34" charset="0"/>
                        </a:defRPr>
                      </a:lvl1pPr>
                      <a:lvl2pPr marL="509588" defTabSz="1019175">
                        <a:spcBef>
                          <a:spcPct val="20000"/>
                        </a:spcBef>
                        <a:tabLst>
                          <a:tab pos="514350" algn="l"/>
                        </a:tabLst>
                        <a:defRPr>
                          <a:solidFill>
                            <a:schemeClr val="tx1"/>
                          </a:solidFill>
                          <a:latin typeface="Trebuchet MS" panose="020B0603020202020204" pitchFamily="34" charset="0"/>
                        </a:defRPr>
                      </a:lvl2pPr>
                      <a:lvl3pPr marL="1019175" defTabSz="1019175">
                        <a:spcBef>
                          <a:spcPct val="20000"/>
                        </a:spcBef>
                        <a:tabLst>
                          <a:tab pos="514350" algn="l"/>
                        </a:tabLst>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tabLst>
                          <a:tab pos="514350" algn="l"/>
                        </a:tabLst>
                        <a:defRPr>
                          <a:solidFill>
                            <a:schemeClr val="tx1"/>
                          </a:solidFill>
                          <a:latin typeface="Trebuchet MS" panose="020B0603020202020204" pitchFamily="34" charset="0"/>
                        </a:defRPr>
                      </a:lvl4pPr>
                      <a:lvl5pPr marL="2038350" defTabSz="1019175">
                        <a:spcBef>
                          <a:spcPct val="20000"/>
                        </a:spcBef>
                        <a:tabLst>
                          <a:tab pos="514350" algn="l"/>
                        </a:tabLst>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tabLst>
                          <a:tab pos="514350" algn="l"/>
                        </a:tabLs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tabLst>
                          <a:tab pos="514350" algn="l"/>
                        </a:tabLs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tabLst>
                          <a:tab pos="514350" algn="l"/>
                        </a:tabLs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tabLst>
                          <a:tab pos="514350" algn="l"/>
                        </a:tabLst>
                        <a:defRPr>
                          <a:solidFill>
                            <a:schemeClr val="tx1"/>
                          </a:solidFill>
                          <a:latin typeface="Trebuchet MS" panose="020B0603020202020204" pitchFamily="34" charset="0"/>
                        </a:defRPr>
                      </a:lvl9pPr>
                    </a:lstStyle>
                    <a:p>
                      <a:pPr marL="0" marR="0" lvl="0" indent="0" algn="l" defTabSz="1019175" rtl="0" eaLnBrk="0" fontAlgn="base" latinLnBrk="0" hangingPunct="0">
                        <a:lnSpc>
                          <a:spcPct val="100000"/>
                        </a:lnSpc>
                        <a:spcBef>
                          <a:spcPct val="20000"/>
                        </a:spcBef>
                        <a:spcAft>
                          <a:spcPct val="0"/>
                        </a:spcAft>
                        <a:buClrTx/>
                        <a:buSzTx/>
                        <a:buFont typeface="Wingdings" panose="05000000000000000000" pitchFamily="2" charset="2"/>
                        <a:buNone/>
                        <a:tabLst>
                          <a:tab pos="514350" algn="l"/>
                        </a:tabLst>
                      </a:pPr>
                      <a:r>
                        <a:rPr kumimoji="0" lang="en-US" altLang="en-US" sz="1400" b="0" i="0" u="none" strike="noStrike" cap="none" normalizeH="0" baseline="0" smtClean="0">
                          <a:ln>
                            <a:noFill/>
                          </a:ln>
                          <a:solidFill>
                            <a:schemeClr val="tx1"/>
                          </a:solidFill>
                          <a:effectLst/>
                          <a:latin typeface="Trebuchet MS" panose="020B0603020202020204" pitchFamily="34" charset="0"/>
                        </a:rPr>
                        <a:t>lw	$t0, 4($sp)</a:t>
                      </a:r>
                    </a:p>
                  </a:txBody>
                  <a:tcPr marL="80682" marR="80682" marT="0" marB="0" horzOverflow="overflow">
                    <a:lnL cap="flat">
                      <a:noFill/>
                    </a:lnL>
                    <a:lnR w="6350" cap="flat" cmpd="sng" algn="ctr">
                      <a:solidFill>
                        <a:schemeClr val="tx1"/>
                      </a:solidFill>
                      <a:prstDash val="solid"/>
                      <a:round/>
                      <a:headEnd type="none" w="med" len="med"/>
                      <a:tailEnd type="none" w="med" len="med"/>
                    </a:lnR>
                    <a:lnT cap="flat">
                      <a:noFill/>
                    </a:lnT>
                    <a:lnB cap="flat">
                      <a:noFill/>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IF</a:t>
                      </a:r>
                    </a:p>
                  </a:txBody>
                  <a:tcPr marL="80682" marR="80682" marT="0" marB="0"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ID</a:t>
                      </a:r>
                    </a:p>
                  </a:txBody>
                  <a:tcPr marL="80682" marR="80682" marT="0" marB="0"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rgbClr val="3333FF"/>
                          </a:solidFill>
                          <a:effectLst/>
                          <a:latin typeface="Trebuchet MS" panose="020B0603020202020204" pitchFamily="34" charset="0"/>
                        </a:rPr>
                        <a:t>EX</a:t>
                      </a:r>
                    </a:p>
                  </a:txBody>
                  <a:tcPr marL="80682" marR="80682" marT="0" marB="0"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MEM</a:t>
                      </a:r>
                    </a:p>
                  </a:txBody>
                  <a:tcPr marL="80682" marR="80682" marT="0" marB="0"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WB</a:t>
                      </a:r>
                    </a:p>
                  </a:txBody>
                  <a:tcPr marL="80682" marR="80682" marT="0" marB="0"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endParaRPr kumimoji="0" lang="en-US" altLang="en-US" sz="1600" b="0" i="0" u="none" strike="noStrike" cap="none" normalizeH="0" baseline="0" smtClean="0">
                        <a:ln>
                          <a:noFill/>
                        </a:ln>
                        <a:solidFill>
                          <a:schemeClr val="tx1"/>
                        </a:solidFill>
                        <a:effectLst/>
                        <a:latin typeface="Trebuchet MS" panose="020B0603020202020204" pitchFamily="34" charset="0"/>
                      </a:endParaRPr>
                    </a:p>
                  </a:txBody>
                  <a:tcPr marL="80682" marR="80682" marT="0" marB="0" horzOverflow="overflow">
                    <a:lnL w="6350" cap="flat" cmpd="sng" algn="ctr">
                      <a:solidFill>
                        <a:schemeClr val="tx1"/>
                      </a:solidFill>
                      <a:prstDash val="solid"/>
                      <a:round/>
                      <a:headEnd type="none" w="med" len="med"/>
                      <a:tailEnd type="none" w="med" len="med"/>
                    </a:lnL>
                    <a:lnR cap="flat">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endParaRPr kumimoji="0" lang="en-US" altLang="en-US" sz="1600" b="0" i="0" u="none" strike="noStrike" cap="none" normalizeH="0" baseline="0" smtClean="0">
                        <a:ln>
                          <a:noFill/>
                        </a:ln>
                        <a:solidFill>
                          <a:schemeClr val="tx1"/>
                        </a:solidFill>
                        <a:effectLst/>
                        <a:latin typeface="Trebuchet MS" panose="020B0603020202020204" pitchFamily="34" charset="0"/>
                      </a:endParaRPr>
                    </a:p>
                  </a:txBody>
                  <a:tcPr marL="80682" marR="80682" marT="0" marB="0" horzOverflow="overflow">
                    <a:lnL cap="flat">
                      <a:noFill/>
                    </a:lnL>
                    <a:lnR cap="flat">
                      <a:noFill/>
                    </a:lnR>
                    <a:lnT cap="flat">
                      <a:noFill/>
                    </a:lnT>
                    <a:lnB cap="flat">
                      <a:noFill/>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endParaRPr kumimoji="0" lang="en-US" altLang="en-US" sz="1600" b="0" i="0" u="none" strike="noStrike" cap="none" normalizeH="0" baseline="0" smtClean="0">
                        <a:ln>
                          <a:noFill/>
                        </a:ln>
                        <a:solidFill>
                          <a:schemeClr val="tx1"/>
                        </a:solidFill>
                        <a:effectLst/>
                        <a:latin typeface="Trebuchet MS" panose="020B0603020202020204" pitchFamily="34" charset="0"/>
                      </a:endParaRPr>
                    </a:p>
                  </a:txBody>
                  <a:tcPr marL="80682" marR="80682" marT="0" marB="0" horzOverflow="overflow">
                    <a:lnL cap="flat">
                      <a:noFill/>
                    </a:lnL>
                    <a:lnR cap="flat">
                      <a:noFill/>
                    </a:lnR>
                    <a:lnT cap="flat">
                      <a:noFill/>
                    </a:lnT>
                    <a:lnB cap="flat">
                      <a:noFill/>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endParaRPr kumimoji="0" lang="en-US" altLang="en-US" sz="1600" b="0" i="0" u="none" strike="noStrike" cap="none" normalizeH="0" baseline="0" smtClean="0">
                        <a:ln>
                          <a:noFill/>
                        </a:ln>
                        <a:solidFill>
                          <a:schemeClr val="tx1"/>
                        </a:solidFill>
                        <a:effectLst/>
                        <a:latin typeface="Trebuchet MS" panose="020B0603020202020204" pitchFamily="34" charset="0"/>
                      </a:endParaRPr>
                    </a:p>
                  </a:txBody>
                  <a:tcPr marL="80682" marR="80682" marT="0" marB="0" horzOverflow="overflow">
                    <a:lnL cap="flat">
                      <a:noFill/>
                    </a:lnL>
                    <a:lnR cap="flat">
                      <a:noFill/>
                    </a:lnR>
                    <a:lnT cap="flat">
                      <a:noFill/>
                    </a:lnT>
                    <a:lnB cap="flat">
                      <a:noFill/>
                    </a:lnB>
                    <a:lnTlToBr>
                      <a:noFill/>
                    </a:lnTlToBr>
                    <a:lnBlToTr>
                      <a:noFill/>
                    </a:lnBlToTr>
                    <a:noFill/>
                  </a:tcPr>
                </a:tc>
                <a:extLst>
                  <a:ext uri="{0D108BD9-81ED-4DB2-BD59-A6C34878D82A}">
                    <a16:rowId xmlns:a16="http://schemas.microsoft.com/office/drawing/2014/main" xmlns="" val="3771055554"/>
                  </a:ext>
                </a:extLst>
              </a:tr>
              <a:tr h="242047">
                <a:tc>
                  <a:txBody>
                    <a:bodyPr/>
                    <a:lstStyle>
                      <a:lvl1pPr defTabSz="1019175">
                        <a:spcBef>
                          <a:spcPct val="20000"/>
                        </a:spcBef>
                        <a:buFont typeface="Wingdings" panose="05000000000000000000" pitchFamily="2" charset="2"/>
                        <a:tabLst>
                          <a:tab pos="514350" algn="l"/>
                        </a:tabLst>
                        <a:defRPr>
                          <a:solidFill>
                            <a:schemeClr val="tx1"/>
                          </a:solidFill>
                          <a:latin typeface="Trebuchet MS" panose="020B0603020202020204" pitchFamily="34" charset="0"/>
                        </a:defRPr>
                      </a:lvl1pPr>
                      <a:lvl2pPr marL="509588" defTabSz="1019175">
                        <a:spcBef>
                          <a:spcPct val="20000"/>
                        </a:spcBef>
                        <a:tabLst>
                          <a:tab pos="514350" algn="l"/>
                        </a:tabLst>
                        <a:defRPr>
                          <a:solidFill>
                            <a:schemeClr val="tx1"/>
                          </a:solidFill>
                          <a:latin typeface="Trebuchet MS" panose="020B0603020202020204" pitchFamily="34" charset="0"/>
                        </a:defRPr>
                      </a:lvl2pPr>
                      <a:lvl3pPr marL="1019175" defTabSz="1019175">
                        <a:spcBef>
                          <a:spcPct val="20000"/>
                        </a:spcBef>
                        <a:tabLst>
                          <a:tab pos="514350" algn="l"/>
                        </a:tabLst>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tabLst>
                          <a:tab pos="514350" algn="l"/>
                        </a:tabLst>
                        <a:defRPr>
                          <a:solidFill>
                            <a:schemeClr val="tx1"/>
                          </a:solidFill>
                          <a:latin typeface="Trebuchet MS" panose="020B0603020202020204" pitchFamily="34" charset="0"/>
                        </a:defRPr>
                      </a:lvl4pPr>
                      <a:lvl5pPr marL="2038350" defTabSz="1019175">
                        <a:spcBef>
                          <a:spcPct val="20000"/>
                        </a:spcBef>
                        <a:tabLst>
                          <a:tab pos="514350" algn="l"/>
                        </a:tabLst>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tabLst>
                          <a:tab pos="514350" algn="l"/>
                        </a:tabLs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tabLst>
                          <a:tab pos="514350" algn="l"/>
                        </a:tabLs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tabLst>
                          <a:tab pos="514350" algn="l"/>
                        </a:tabLs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tabLst>
                          <a:tab pos="514350" algn="l"/>
                        </a:tabLst>
                        <a:defRPr>
                          <a:solidFill>
                            <a:schemeClr val="tx1"/>
                          </a:solidFill>
                          <a:latin typeface="Trebuchet MS" panose="020B0603020202020204" pitchFamily="34" charset="0"/>
                        </a:defRPr>
                      </a:lvl9pPr>
                    </a:lstStyle>
                    <a:p>
                      <a:pPr marL="0" marR="0" lvl="0" indent="0" algn="l" defTabSz="1019175" rtl="0" eaLnBrk="0" fontAlgn="base" latinLnBrk="0" hangingPunct="0">
                        <a:lnSpc>
                          <a:spcPct val="100000"/>
                        </a:lnSpc>
                        <a:spcBef>
                          <a:spcPct val="20000"/>
                        </a:spcBef>
                        <a:spcAft>
                          <a:spcPct val="0"/>
                        </a:spcAft>
                        <a:buClrTx/>
                        <a:buSzTx/>
                        <a:buFont typeface="Wingdings" panose="05000000000000000000" pitchFamily="2" charset="2"/>
                        <a:buNone/>
                        <a:tabLst>
                          <a:tab pos="514350" algn="l"/>
                        </a:tabLst>
                      </a:pPr>
                      <a:r>
                        <a:rPr kumimoji="0" lang="en-US" altLang="en-US" sz="1400" b="0" i="0" u="none" strike="noStrike" cap="none" normalizeH="0" baseline="0" smtClean="0">
                          <a:ln>
                            <a:noFill/>
                          </a:ln>
                          <a:solidFill>
                            <a:schemeClr val="tx1"/>
                          </a:solidFill>
                          <a:effectLst/>
                          <a:latin typeface="Trebuchet MS" panose="020B0603020202020204" pitchFamily="34" charset="0"/>
                        </a:rPr>
                        <a:t>sub	$v0, $a0, $a1</a:t>
                      </a:r>
                    </a:p>
                  </a:txBody>
                  <a:tcPr marL="80682" marR="80682" marT="0" marB="0" horzOverflow="overflow">
                    <a:lnL cap="flat">
                      <a:noFill/>
                    </a:lnL>
                    <a:lnR cap="flat">
                      <a:noFill/>
                    </a:lnR>
                    <a:lnT cap="flat">
                      <a:noFill/>
                    </a:lnT>
                    <a:lnB cap="flat">
                      <a:noFill/>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endParaRPr kumimoji="0" lang="en-US" altLang="en-US" sz="1600" b="0" i="0" u="none" strike="noStrike" cap="none" normalizeH="0" baseline="0" smtClean="0">
                        <a:ln>
                          <a:noFill/>
                        </a:ln>
                        <a:solidFill>
                          <a:schemeClr val="tx1"/>
                        </a:solidFill>
                        <a:effectLst/>
                        <a:latin typeface="Trebuchet MS" panose="020B0603020202020204" pitchFamily="34" charset="0"/>
                      </a:endParaRPr>
                    </a:p>
                  </a:txBody>
                  <a:tcPr marL="80682" marR="80682" marT="0" marB="0" horzOverflow="overflow">
                    <a:lnL cap="flat">
                      <a:noFill/>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IF</a:t>
                      </a:r>
                    </a:p>
                  </a:txBody>
                  <a:tcPr marL="80682" marR="80682" marT="0" marB="0"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rgbClr val="3333FF"/>
                          </a:solidFill>
                          <a:effectLst/>
                          <a:latin typeface="Trebuchet MS" panose="020B0603020202020204" pitchFamily="34" charset="0"/>
                        </a:rPr>
                        <a:t>ID</a:t>
                      </a:r>
                    </a:p>
                  </a:txBody>
                  <a:tcPr marL="80682" marR="80682" marT="0" marB="0"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EX</a:t>
                      </a:r>
                    </a:p>
                  </a:txBody>
                  <a:tcPr marL="80682" marR="80682" marT="0" marB="0"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MEM</a:t>
                      </a:r>
                    </a:p>
                  </a:txBody>
                  <a:tcPr marL="80682" marR="80682" marT="0" marB="0"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WB</a:t>
                      </a:r>
                    </a:p>
                  </a:txBody>
                  <a:tcPr marL="80682" marR="80682" marT="0" marB="0"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endParaRPr kumimoji="0" lang="en-US" altLang="en-US" sz="1600" b="0" i="0" u="none" strike="noStrike" cap="none" normalizeH="0" baseline="0" smtClean="0">
                        <a:ln>
                          <a:noFill/>
                        </a:ln>
                        <a:solidFill>
                          <a:schemeClr val="tx1"/>
                        </a:solidFill>
                        <a:effectLst/>
                        <a:latin typeface="Trebuchet MS" panose="020B0603020202020204" pitchFamily="34" charset="0"/>
                      </a:endParaRPr>
                    </a:p>
                  </a:txBody>
                  <a:tcPr marL="80682" marR="80682" marT="0" marB="0" horzOverflow="overflow">
                    <a:lnL w="6350" cap="flat" cmpd="sng" algn="ctr">
                      <a:solidFill>
                        <a:schemeClr val="tx1"/>
                      </a:solidFill>
                      <a:prstDash val="solid"/>
                      <a:round/>
                      <a:headEnd type="none" w="med" len="med"/>
                      <a:tailEnd type="none" w="med" len="med"/>
                    </a:lnL>
                    <a:lnR cap="flat">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endParaRPr kumimoji="0" lang="en-US" altLang="en-US" sz="1600" b="0" i="0" u="none" strike="noStrike" cap="none" normalizeH="0" baseline="0" smtClean="0">
                        <a:ln>
                          <a:noFill/>
                        </a:ln>
                        <a:solidFill>
                          <a:schemeClr val="tx1"/>
                        </a:solidFill>
                        <a:effectLst/>
                        <a:latin typeface="Trebuchet MS" panose="020B0603020202020204" pitchFamily="34" charset="0"/>
                      </a:endParaRPr>
                    </a:p>
                  </a:txBody>
                  <a:tcPr marL="80682" marR="80682" marT="0" marB="0" horzOverflow="overflow">
                    <a:lnL cap="flat">
                      <a:noFill/>
                    </a:lnL>
                    <a:lnR cap="flat">
                      <a:noFill/>
                    </a:lnR>
                    <a:lnT cap="flat">
                      <a:noFill/>
                    </a:lnT>
                    <a:lnB cap="flat">
                      <a:noFill/>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endParaRPr kumimoji="0" lang="en-US" altLang="en-US" sz="1600" b="0" i="0" u="none" strike="noStrike" cap="none" normalizeH="0" baseline="0" smtClean="0">
                        <a:ln>
                          <a:noFill/>
                        </a:ln>
                        <a:solidFill>
                          <a:schemeClr val="tx1"/>
                        </a:solidFill>
                        <a:effectLst/>
                        <a:latin typeface="Trebuchet MS" panose="020B0603020202020204" pitchFamily="34" charset="0"/>
                      </a:endParaRPr>
                    </a:p>
                  </a:txBody>
                  <a:tcPr marL="80682" marR="80682" marT="0" marB="0" horzOverflow="overflow">
                    <a:lnL cap="flat">
                      <a:noFill/>
                    </a:lnL>
                    <a:lnR cap="flat">
                      <a:noFill/>
                    </a:lnR>
                    <a:lnT cap="flat">
                      <a:noFill/>
                    </a:lnT>
                    <a:lnB cap="flat">
                      <a:noFill/>
                    </a:lnB>
                    <a:lnTlToBr>
                      <a:noFill/>
                    </a:lnTlToBr>
                    <a:lnBlToTr>
                      <a:noFill/>
                    </a:lnBlToTr>
                    <a:noFill/>
                  </a:tcPr>
                </a:tc>
                <a:extLst>
                  <a:ext uri="{0D108BD9-81ED-4DB2-BD59-A6C34878D82A}">
                    <a16:rowId xmlns:a16="http://schemas.microsoft.com/office/drawing/2014/main" xmlns="" val="71081551"/>
                  </a:ext>
                </a:extLst>
              </a:tr>
              <a:tr h="242047">
                <a:tc>
                  <a:txBody>
                    <a:bodyPr/>
                    <a:lstStyle>
                      <a:lvl1pPr defTabSz="1019175">
                        <a:spcBef>
                          <a:spcPct val="20000"/>
                        </a:spcBef>
                        <a:buFont typeface="Wingdings" panose="05000000000000000000" pitchFamily="2" charset="2"/>
                        <a:tabLst>
                          <a:tab pos="514350" algn="l"/>
                        </a:tabLst>
                        <a:defRPr>
                          <a:solidFill>
                            <a:schemeClr val="tx1"/>
                          </a:solidFill>
                          <a:latin typeface="Trebuchet MS" panose="020B0603020202020204" pitchFamily="34" charset="0"/>
                        </a:defRPr>
                      </a:lvl1pPr>
                      <a:lvl2pPr marL="509588" defTabSz="1019175">
                        <a:spcBef>
                          <a:spcPct val="20000"/>
                        </a:spcBef>
                        <a:tabLst>
                          <a:tab pos="514350" algn="l"/>
                        </a:tabLst>
                        <a:defRPr>
                          <a:solidFill>
                            <a:schemeClr val="tx1"/>
                          </a:solidFill>
                          <a:latin typeface="Trebuchet MS" panose="020B0603020202020204" pitchFamily="34" charset="0"/>
                        </a:defRPr>
                      </a:lvl2pPr>
                      <a:lvl3pPr marL="1019175" defTabSz="1019175">
                        <a:spcBef>
                          <a:spcPct val="20000"/>
                        </a:spcBef>
                        <a:tabLst>
                          <a:tab pos="514350" algn="l"/>
                        </a:tabLst>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tabLst>
                          <a:tab pos="514350" algn="l"/>
                        </a:tabLst>
                        <a:defRPr>
                          <a:solidFill>
                            <a:schemeClr val="tx1"/>
                          </a:solidFill>
                          <a:latin typeface="Trebuchet MS" panose="020B0603020202020204" pitchFamily="34" charset="0"/>
                        </a:defRPr>
                      </a:lvl4pPr>
                      <a:lvl5pPr marL="2038350" defTabSz="1019175">
                        <a:spcBef>
                          <a:spcPct val="20000"/>
                        </a:spcBef>
                        <a:tabLst>
                          <a:tab pos="514350" algn="l"/>
                        </a:tabLst>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tabLst>
                          <a:tab pos="514350" algn="l"/>
                        </a:tabLs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tabLst>
                          <a:tab pos="514350" algn="l"/>
                        </a:tabLs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tabLst>
                          <a:tab pos="514350" algn="l"/>
                        </a:tabLs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tabLst>
                          <a:tab pos="514350" algn="l"/>
                        </a:tabLst>
                        <a:defRPr>
                          <a:solidFill>
                            <a:schemeClr val="tx1"/>
                          </a:solidFill>
                          <a:latin typeface="Trebuchet MS" panose="020B0603020202020204" pitchFamily="34" charset="0"/>
                        </a:defRPr>
                      </a:lvl9pPr>
                    </a:lstStyle>
                    <a:p>
                      <a:pPr marL="0" marR="0" lvl="0" indent="0" algn="l" defTabSz="1019175" rtl="0" eaLnBrk="0" fontAlgn="base" latinLnBrk="0" hangingPunct="0">
                        <a:lnSpc>
                          <a:spcPct val="100000"/>
                        </a:lnSpc>
                        <a:spcBef>
                          <a:spcPct val="20000"/>
                        </a:spcBef>
                        <a:spcAft>
                          <a:spcPct val="0"/>
                        </a:spcAft>
                        <a:buClrTx/>
                        <a:buSzTx/>
                        <a:buFont typeface="Wingdings" panose="05000000000000000000" pitchFamily="2" charset="2"/>
                        <a:buNone/>
                        <a:tabLst>
                          <a:tab pos="514350" algn="l"/>
                        </a:tabLst>
                      </a:pPr>
                      <a:r>
                        <a:rPr kumimoji="0" lang="en-US" altLang="en-US" sz="1400" b="0" i="0" u="none" strike="noStrike" cap="none" normalizeH="0" baseline="0" smtClean="0">
                          <a:ln>
                            <a:noFill/>
                          </a:ln>
                          <a:solidFill>
                            <a:schemeClr val="tx1"/>
                          </a:solidFill>
                          <a:effectLst/>
                          <a:latin typeface="Trebuchet MS" panose="020B0603020202020204" pitchFamily="34" charset="0"/>
                        </a:rPr>
                        <a:t>and	$t1, $t2, $t3</a:t>
                      </a:r>
                    </a:p>
                  </a:txBody>
                  <a:tcPr marL="80682" marR="80682" marT="0" marB="0" horzOverflow="overflow">
                    <a:lnL cap="flat">
                      <a:noFill/>
                    </a:lnL>
                    <a:lnR cap="flat">
                      <a:noFill/>
                    </a:lnR>
                    <a:lnT cap="flat">
                      <a:noFill/>
                    </a:lnT>
                    <a:lnB cap="flat">
                      <a:noFill/>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endParaRPr kumimoji="0" lang="en-US" altLang="en-US" sz="1600" b="0" i="0" u="none" strike="noStrike" cap="none" normalizeH="0" baseline="0" smtClean="0">
                        <a:ln>
                          <a:noFill/>
                        </a:ln>
                        <a:solidFill>
                          <a:schemeClr val="tx1"/>
                        </a:solidFill>
                        <a:effectLst/>
                        <a:latin typeface="Trebuchet MS" panose="020B0603020202020204" pitchFamily="34" charset="0"/>
                      </a:endParaRPr>
                    </a:p>
                  </a:txBody>
                  <a:tcPr marL="80682" marR="80682" marT="0" marB="0" horzOverflow="overflow">
                    <a:lnL cap="flat">
                      <a:noFill/>
                    </a:lnL>
                    <a:lnR cap="flat">
                      <a:noFill/>
                    </a:lnR>
                    <a:lnT cap="flat">
                      <a:noFill/>
                    </a:lnT>
                    <a:lnB cap="flat">
                      <a:noFill/>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endParaRPr kumimoji="0" lang="en-US" altLang="en-US" sz="1600" b="0" i="0" u="none" strike="noStrike" cap="none" normalizeH="0" baseline="0" smtClean="0">
                        <a:ln>
                          <a:noFill/>
                        </a:ln>
                        <a:solidFill>
                          <a:schemeClr val="tx1"/>
                        </a:solidFill>
                        <a:effectLst/>
                        <a:latin typeface="Trebuchet MS" panose="020B0603020202020204" pitchFamily="34" charset="0"/>
                      </a:endParaRPr>
                    </a:p>
                  </a:txBody>
                  <a:tcPr marL="80682" marR="80682" marT="0" marB="0" horzOverflow="overflow">
                    <a:lnL cap="flat">
                      <a:noFill/>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rgbClr val="3333FF"/>
                          </a:solidFill>
                          <a:effectLst/>
                          <a:latin typeface="Trebuchet MS" panose="020B0603020202020204" pitchFamily="34" charset="0"/>
                        </a:rPr>
                        <a:t>IF</a:t>
                      </a:r>
                    </a:p>
                  </a:txBody>
                  <a:tcPr marL="80682" marR="80682" marT="0" marB="0"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ID</a:t>
                      </a:r>
                    </a:p>
                  </a:txBody>
                  <a:tcPr marL="80682" marR="80682" marT="0" marB="0"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EX</a:t>
                      </a:r>
                    </a:p>
                  </a:txBody>
                  <a:tcPr marL="80682" marR="80682" marT="0" marB="0"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MEM</a:t>
                      </a:r>
                    </a:p>
                  </a:txBody>
                  <a:tcPr marL="80682" marR="80682" marT="0" marB="0"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WB</a:t>
                      </a:r>
                    </a:p>
                  </a:txBody>
                  <a:tcPr marL="80682" marR="80682" marT="0" marB="0"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endParaRPr kumimoji="0" lang="en-US" altLang="en-US" sz="1600" b="0" i="0" u="none" strike="noStrike" cap="none" normalizeH="0" baseline="0" smtClean="0">
                        <a:ln>
                          <a:noFill/>
                        </a:ln>
                        <a:solidFill>
                          <a:schemeClr val="tx1"/>
                        </a:solidFill>
                        <a:effectLst/>
                        <a:latin typeface="Trebuchet MS" panose="020B0603020202020204" pitchFamily="34" charset="0"/>
                      </a:endParaRPr>
                    </a:p>
                  </a:txBody>
                  <a:tcPr marL="80682" marR="80682" marT="0" marB="0" horzOverflow="overflow">
                    <a:lnL w="6350" cap="flat" cmpd="sng" algn="ctr">
                      <a:solidFill>
                        <a:schemeClr val="tx1"/>
                      </a:solidFill>
                      <a:prstDash val="solid"/>
                      <a:round/>
                      <a:headEnd type="none" w="med" len="med"/>
                      <a:tailEnd type="none" w="med" len="med"/>
                    </a:lnL>
                    <a:lnR cap="flat">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endParaRPr kumimoji="0" lang="en-US" altLang="en-US" sz="1600" b="0" i="0" u="none" strike="noStrike" cap="none" normalizeH="0" baseline="0" smtClean="0">
                        <a:ln>
                          <a:noFill/>
                        </a:ln>
                        <a:solidFill>
                          <a:schemeClr val="tx1"/>
                        </a:solidFill>
                        <a:effectLst/>
                        <a:latin typeface="Trebuchet MS" panose="020B0603020202020204" pitchFamily="34" charset="0"/>
                      </a:endParaRPr>
                    </a:p>
                  </a:txBody>
                  <a:tcPr marL="80682" marR="80682" marT="0" marB="0" horzOverflow="overflow">
                    <a:lnL cap="flat">
                      <a:noFill/>
                    </a:lnL>
                    <a:lnR cap="flat">
                      <a:noFill/>
                    </a:lnR>
                    <a:lnT cap="flat">
                      <a:noFill/>
                    </a:lnT>
                    <a:lnB cap="flat">
                      <a:noFill/>
                    </a:lnB>
                    <a:lnTlToBr>
                      <a:noFill/>
                    </a:lnTlToBr>
                    <a:lnBlToTr>
                      <a:noFill/>
                    </a:lnBlToTr>
                    <a:noFill/>
                  </a:tcPr>
                </a:tc>
                <a:extLst>
                  <a:ext uri="{0D108BD9-81ED-4DB2-BD59-A6C34878D82A}">
                    <a16:rowId xmlns:a16="http://schemas.microsoft.com/office/drawing/2014/main" xmlns="" val="134831669"/>
                  </a:ext>
                </a:extLst>
              </a:tr>
              <a:tr h="242047">
                <a:tc>
                  <a:txBody>
                    <a:bodyPr/>
                    <a:lstStyle>
                      <a:lvl1pPr defTabSz="1019175">
                        <a:spcBef>
                          <a:spcPct val="20000"/>
                        </a:spcBef>
                        <a:buFont typeface="Wingdings" panose="05000000000000000000" pitchFamily="2" charset="2"/>
                        <a:tabLst>
                          <a:tab pos="514350" algn="l"/>
                        </a:tabLst>
                        <a:defRPr>
                          <a:solidFill>
                            <a:schemeClr val="tx1"/>
                          </a:solidFill>
                          <a:latin typeface="Trebuchet MS" panose="020B0603020202020204" pitchFamily="34" charset="0"/>
                        </a:defRPr>
                      </a:lvl1pPr>
                      <a:lvl2pPr marL="509588" defTabSz="1019175">
                        <a:spcBef>
                          <a:spcPct val="20000"/>
                        </a:spcBef>
                        <a:tabLst>
                          <a:tab pos="514350" algn="l"/>
                        </a:tabLst>
                        <a:defRPr>
                          <a:solidFill>
                            <a:schemeClr val="tx1"/>
                          </a:solidFill>
                          <a:latin typeface="Trebuchet MS" panose="020B0603020202020204" pitchFamily="34" charset="0"/>
                        </a:defRPr>
                      </a:lvl2pPr>
                      <a:lvl3pPr marL="1019175" defTabSz="1019175">
                        <a:spcBef>
                          <a:spcPct val="20000"/>
                        </a:spcBef>
                        <a:tabLst>
                          <a:tab pos="514350" algn="l"/>
                        </a:tabLst>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tabLst>
                          <a:tab pos="514350" algn="l"/>
                        </a:tabLst>
                        <a:defRPr>
                          <a:solidFill>
                            <a:schemeClr val="tx1"/>
                          </a:solidFill>
                          <a:latin typeface="Trebuchet MS" panose="020B0603020202020204" pitchFamily="34" charset="0"/>
                        </a:defRPr>
                      </a:lvl4pPr>
                      <a:lvl5pPr marL="2038350" defTabSz="1019175">
                        <a:spcBef>
                          <a:spcPct val="20000"/>
                        </a:spcBef>
                        <a:tabLst>
                          <a:tab pos="514350" algn="l"/>
                        </a:tabLst>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tabLst>
                          <a:tab pos="514350" algn="l"/>
                        </a:tabLs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tabLst>
                          <a:tab pos="514350" algn="l"/>
                        </a:tabLs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tabLst>
                          <a:tab pos="514350" algn="l"/>
                        </a:tabLs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tabLst>
                          <a:tab pos="514350" algn="l"/>
                        </a:tabLst>
                        <a:defRPr>
                          <a:solidFill>
                            <a:schemeClr val="tx1"/>
                          </a:solidFill>
                          <a:latin typeface="Trebuchet MS" panose="020B0603020202020204" pitchFamily="34" charset="0"/>
                        </a:defRPr>
                      </a:lvl9pPr>
                    </a:lstStyle>
                    <a:p>
                      <a:pPr marL="0" marR="0" lvl="0" indent="0" algn="l" defTabSz="1019175" rtl="0" eaLnBrk="0" fontAlgn="base" latinLnBrk="0" hangingPunct="0">
                        <a:lnSpc>
                          <a:spcPct val="100000"/>
                        </a:lnSpc>
                        <a:spcBef>
                          <a:spcPct val="20000"/>
                        </a:spcBef>
                        <a:spcAft>
                          <a:spcPct val="0"/>
                        </a:spcAft>
                        <a:buClrTx/>
                        <a:buSzTx/>
                        <a:buFont typeface="Wingdings" panose="05000000000000000000" pitchFamily="2" charset="2"/>
                        <a:buNone/>
                        <a:tabLst>
                          <a:tab pos="514350" algn="l"/>
                        </a:tabLst>
                      </a:pPr>
                      <a:r>
                        <a:rPr kumimoji="0" lang="en-US" altLang="en-US" sz="1400" b="0" i="0" u="none" strike="noStrike" cap="none" normalizeH="0" baseline="0" smtClean="0">
                          <a:ln>
                            <a:noFill/>
                          </a:ln>
                          <a:solidFill>
                            <a:schemeClr val="tx1"/>
                          </a:solidFill>
                          <a:effectLst/>
                          <a:latin typeface="Trebuchet MS" panose="020B0603020202020204" pitchFamily="34" charset="0"/>
                        </a:rPr>
                        <a:t>or	$s0, $s1, $s2</a:t>
                      </a:r>
                    </a:p>
                  </a:txBody>
                  <a:tcPr marL="80682" marR="80682" marT="0" marB="0" horzOverflow="overflow">
                    <a:lnL cap="flat">
                      <a:noFill/>
                    </a:lnL>
                    <a:lnR cap="flat">
                      <a:noFill/>
                    </a:lnR>
                    <a:lnT cap="flat">
                      <a:noFill/>
                    </a:lnT>
                    <a:lnB cap="flat">
                      <a:noFill/>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endParaRPr kumimoji="0" lang="en-US" altLang="en-US" sz="1600" b="0" i="0" u="none" strike="noStrike" cap="none" normalizeH="0" baseline="0" smtClean="0">
                        <a:ln>
                          <a:noFill/>
                        </a:ln>
                        <a:solidFill>
                          <a:schemeClr val="tx1"/>
                        </a:solidFill>
                        <a:effectLst/>
                        <a:latin typeface="Trebuchet MS" panose="020B0603020202020204" pitchFamily="34" charset="0"/>
                      </a:endParaRPr>
                    </a:p>
                  </a:txBody>
                  <a:tcPr marL="80682" marR="80682" marT="0" marB="0" horzOverflow="overflow">
                    <a:lnL cap="flat">
                      <a:noFill/>
                    </a:lnL>
                    <a:lnR cap="flat">
                      <a:noFill/>
                    </a:lnR>
                    <a:lnT cap="flat">
                      <a:noFill/>
                    </a:lnT>
                    <a:lnB cap="flat">
                      <a:noFill/>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endParaRPr kumimoji="0" lang="en-US" altLang="en-US" sz="1600" b="0" i="0" u="none" strike="noStrike" cap="none" normalizeH="0" baseline="0" smtClean="0">
                        <a:ln>
                          <a:noFill/>
                        </a:ln>
                        <a:solidFill>
                          <a:schemeClr val="tx1"/>
                        </a:solidFill>
                        <a:effectLst/>
                        <a:latin typeface="Trebuchet MS" panose="020B0603020202020204" pitchFamily="34" charset="0"/>
                      </a:endParaRPr>
                    </a:p>
                  </a:txBody>
                  <a:tcPr marL="80682" marR="80682" marT="0" marB="0" horzOverflow="overflow">
                    <a:lnL cap="flat">
                      <a:noFill/>
                    </a:lnL>
                    <a:lnR cap="flat">
                      <a:noFill/>
                    </a:lnR>
                    <a:lnT cap="flat">
                      <a:noFill/>
                    </a:lnT>
                    <a:lnB cap="flat">
                      <a:noFill/>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endParaRPr kumimoji="0" lang="en-US" altLang="en-US" sz="1600" b="0" i="0" u="none" strike="noStrike" cap="none" normalizeH="0" baseline="0" smtClean="0">
                        <a:ln>
                          <a:noFill/>
                        </a:ln>
                        <a:solidFill>
                          <a:schemeClr val="tx1"/>
                        </a:solidFill>
                        <a:effectLst/>
                        <a:latin typeface="Trebuchet MS" panose="020B0603020202020204" pitchFamily="34" charset="0"/>
                      </a:endParaRPr>
                    </a:p>
                  </a:txBody>
                  <a:tcPr marL="80682" marR="80682" marT="0" marB="0" horzOverflow="overflow">
                    <a:lnL cap="flat">
                      <a:noFill/>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IF</a:t>
                      </a:r>
                    </a:p>
                  </a:txBody>
                  <a:tcPr marL="80682" marR="80682" marT="0" marB="0"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ID</a:t>
                      </a:r>
                    </a:p>
                  </a:txBody>
                  <a:tcPr marL="80682" marR="80682" marT="0" marB="0"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EX</a:t>
                      </a:r>
                    </a:p>
                  </a:txBody>
                  <a:tcPr marL="80682" marR="80682" marT="0" marB="0"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MEM</a:t>
                      </a:r>
                    </a:p>
                  </a:txBody>
                  <a:tcPr marL="80682" marR="80682" marT="0" marB="0"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WB</a:t>
                      </a:r>
                    </a:p>
                  </a:txBody>
                  <a:tcPr marL="80682" marR="80682" marT="0" marB="0"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endParaRPr kumimoji="0" lang="en-US" altLang="en-US" sz="1600" b="0" i="0" u="none" strike="noStrike" cap="none" normalizeH="0" baseline="0" smtClean="0">
                        <a:ln>
                          <a:noFill/>
                        </a:ln>
                        <a:solidFill>
                          <a:schemeClr val="tx1"/>
                        </a:solidFill>
                        <a:effectLst/>
                        <a:latin typeface="Trebuchet MS" panose="020B0603020202020204" pitchFamily="34" charset="0"/>
                      </a:endParaRPr>
                    </a:p>
                  </a:txBody>
                  <a:tcPr marL="80682" marR="80682" marT="0" marB="0" horzOverflow="overflow">
                    <a:lnL w="6350" cap="flat" cmpd="sng" algn="ctr">
                      <a:solidFill>
                        <a:schemeClr val="tx1"/>
                      </a:solidFill>
                      <a:prstDash val="solid"/>
                      <a:round/>
                      <a:headEnd type="none" w="med" len="med"/>
                      <a:tailEnd type="none" w="med" len="med"/>
                    </a:lnL>
                    <a:lnR cap="flat">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2120821155"/>
                  </a:ext>
                </a:extLst>
              </a:tr>
              <a:tr h="242047">
                <a:tc>
                  <a:txBody>
                    <a:bodyPr/>
                    <a:lstStyle>
                      <a:lvl1pPr defTabSz="1019175">
                        <a:spcBef>
                          <a:spcPct val="20000"/>
                        </a:spcBef>
                        <a:buFont typeface="Wingdings" panose="05000000000000000000" pitchFamily="2" charset="2"/>
                        <a:tabLst>
                          <a:tab pos="514350" algn="l"/>
                        </a:tabLst>
                        <a:defRPr>
                          <a:solidFill>
                            <a:schemeClr val="tx1"/>
                          </a:solidFill>
                          <a:latin typeface="Trebuchet MS" panose="020B0603020202020204" pitchFamily="34" charset="0"/>
                        </a:defRPr>
                      </a:lvl1pPr>
                      <a:lvl2pPr marL="509588" defTabSz="1019175">
                        <a:spcBef>
                          <a:spcPct val="20000"/>
                        </a:spcBef>
                        <a:tabLst>
                          <a:tab pos="514350" algn="l"/>
                        </a:tabLst>
                        <a:defRPr>
                          <a:solidFill>
                            <a:schemeClr val="tx1"/>
                          </a:solidFill>
                          <a:latin typeface="Trebuchet MS" panose="020B0603020202020204" pitchFamily="34" charset="0"/>
                        </a:defRPr>
                      </a:lvl2pPr>
                      <a:lvl3pPr marL="1019175" defTabSz="1019175">
                        <a:spcBef>
                          <a:spcPct val="20000"/>
                        </a:spcBef>
                        <a:tabLst>
                          <a:tab pos="514350" algn="l"/>
                        </a:tabLst>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tabLst>
                          <a:tab pos="514350" algn="l"/>
                        </a:tabLst>
                        <a:defRPr>
                          <a:solidFill>
                            <a:schemeClr val="tx1"/>
                          </a:solidFill>
                          <a:latin typeface="Trebuchet MS" panose="020B0603020202020204" pitchFamily="34" charset="0"/>
                        </a:defRPr>
                      </a:lvl4pPr>
                      <a:lvl5pPr marL="2038350" defTabSz="1019175">
                        <a:spcBef>
                          <a:spcPct val="20000"/>
                        </a:spcBef>
                        <a:tabLst>
                          <a:tab pos="514350" algn="l"/>
                        </a:tabLst>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tabLst>
                          <a:tab pos="514350" algn="l"/>
                        </a:tabLs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tabLst>
                          <a:tab pos="514350" algn="l"/>
                        </a:tabLs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tabLst>
                          <a:tab pos="514350" algn="l"/>
                        </a:tabLs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tabLst>
                          <a:tab pos="514350" algn="l"/>
                        </a:tabLst>
                        <a:defRPr>
                          <a:solidFill>
                            <a:schemeClr val="tx1"/>
                          </a:solidFill>
                          <a:latin typeface="Trebuchet MS" panose="020B0603020202020204" pitchFamily="34" charset="0"/>
                        </a:defRPr>
                      </a:lvl9pPr>
                    </a:lstStyle>
                    <a:p>
                      <a:pPr marL="0" marR="0" lvl="0" indent="0" algn="l" defTabSz="1019175" rtl="0" eaLnBrk="0" fontAlgn="base" latinLnBrk="0" hangingPunct="0">
                        <a:lnSpc>
                          <a:spcPct val="100000"/>
                        </a:lnSpc>
                        <a:spcBef>
                          <a:spcPct val="20000"/>
                        </a:spcBef>
                        <a:spcAft>
                          <a:spcPct val="0"/>
                        </a:spcAft>
                        <a:buClrTx/>
                        <a:buSzTx/>
                        <a:buFont typeface="Wingdings" panose="05000000000000000000" pitchFamily="2" charset="2"/>
                        <a:buNone/>
                        <a:tabLst>
                          <a:tab pos="514350" algn="l"/>
                        </a:tabLst>
                      </a:pPr>
                      <a:r>
                        <a:rPr kumimoji="0" lang="en-US" altLang="en-US" sz="1400" b="0" i="0" u="none" strike="noStrike" cap="none" normalizeH="0" baseline="0" smtClean="0">
                          <a:ln>
                            <a:noFill/>
                          </a:ln>
                          <a:solidFill>
                            <a:schemeClr val="tx1"/>
                          </a:solidFill>
                          <a:effectLst/>
                          <a:latin typeface="Trebuchet MS" panose="020B0603020202020204" pitchFamily="34" charset="0"/>
                        </a:rPr>
                        <a:t>add	$sp, $sp, -4</a:t>
                      </a:r>
                    </a:p>
                  </a:txBody>
                  <a:tcPr marL="80682" marR="80682" marT="0" marB="0" horzOverflow="overflow">
                    <a:lnL cap="flat">
                      <a:noFill/>
                    </a:lnL>
                    <a:lnR cap="flat">
                      <a:noFill/>
                    </a:lnR>
                    <a:lnT cap="flat">
                      <a:noFill/>
                    </a:lnT>
                    <a:lnB cap="flat">
                      <a:noFill/>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endParaRPr kumimoji="0" lang="en-US" altLang="en-US" sz="1600" b="0" i="0" u="none" strike="noStrike" cap="none" normalizeH="0" baseline="0" smtClean="0">
                        <a:ln>
                          <a:noFill/>
                        </a:ln>
                        <a:solidFill>
                          <a:schemeClr val="tx1"/>
                        </a:solidFill>
                        <a:effectLst/>
                        <a:latin typeface="Trebuchet MS" panose="020B0603020202020204" pitchFamily="34" charset="0"/>
                      </a:endParaRPr>
                    </a:p>
                  </a:txBody>
                  <a:tcPr marL="80682" marR="80682" marT="0" marB="0" horzOverflow="overflow">
                    <a:lnL cap="flat">
                      <a:noFill/>
                    </a:lnL>
                    <a:lnR cap="flat">
                      <a:noFill/>
                    </a:lnR>
                    <a:lnT cap="flat">
                      <a:noFill/>
                    </a:lnT>
                    <a:lnB cap="flat">
                      <a:noFill/>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endParaRPr kumimoji="0" lang="en-US" altLang="en-US" sz="1600" b="0" i="0" u="none" strike="noStrike" cap="none" normalizeH="0" baseline="0" smtClean="0">
                        <a:ln>
                          <a:noFill/>
                        </a:ln>
                        <a:solidFill>
                          <a:schemeClr val="tx1"/>
                        </a:solidFill>
                        <a:effectLst/>
                        <a:latin typeface="Trebuchet MS" panose="020B0603020202020204" pitchFamily="34" charset="0"/>
                      </a:endParaRPr>
                    </a:p>
                  </a:txBody>
                  <a:tcPr marL="80682" marR="80682" marT="0" marB="0" horzOverflow="overflow">
                    <a:lnL cap="flat">
                      <a:noFill/>
                    </a:lnL>
                    <a:lnR cap="flat">
                      <a:noFill/>
                    </a:lnR>
                    <a:lnT cap="flat">
                      <a:noFill/>
                    </a:lnT>
                    <a:lnB cap="flat">
                      <a:noFill/>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endParaRPr kumimoji="0" lang="en-US" altLang="en-US" sz="1600" b="0" i="0" u="none" strike="noStrike" cap="none" normalizeH="0" baseline="0" smtClean="0">
                        <a:ln>
                          <a:noFill/>
                        </a:ln>
                        <a:solidFill>
                          <a:schemeClr val="tx1"/>
                        </a:solidFill>
                        <a:effectLst/>
                        <a:latin typeface="Trebuchet MS" panose="020B0603020202020204" pitchFamily="34" charset="0"/>
                      </a:endParaRPr>
                    </a:p>
                  </a:txBody>
                  <a:tcPr marL="80682" marR="80682" marT="0" marB="0" horzOverflow="overflow">
                    <a:lnL cap="flat">
                      <a:noFill/>
                    </a:lnL>
                    <a:lnR cap="flat">
                      <a:noFill/>
                    </a:lnR>
                    <a:lnT cap="flat">
                      <a:noFill/>
                    </a:lnT>
                    <a:lnB cap="flat">
                      <a:noFill/>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endParaRPr kumimoji="0" lang="en-US" altLang="en-US" sz="1600" b="0" i="0" u="none" strike="noStrike" cap="none" normalizeH="0" baseline="0" smtClean="0">
                        <a:ln>
                          <a:noFill/>
                        </a:ln>
                        <a:solidFill>
                          <a:schemeClr val="tx1"/>
                        </a:solidFill>
                        <a:effectLst/>
                        <a:latin typeface="Trebuchet MS" panose="020B0603020202020204" pitchFamily="34" charset="0"/>
                      </a:endParaRPr>
                    </a:p>
                  </a:txBody>
                  <a:tcPr marL="80682" marR="80682" marT="0" marB="0" horzOverflow="overflow">
                    <a:lnL cap="flat">
                      <a:noFill/>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IF</a:t>
                      </a:r>
                    </a:p>
                  </a:txBody>
                  <a:tcPr marL="80682" marR="80682" marT="0" marB="0"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ID</a:t>
                      </a:r>
                    </a:p>
                  </a:txBody>
                  <a:tcPr marL="80682" marR="80682" marT="0" marB="0"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EX</a:t>
                      </a:r>
                    </a:p>
                  </a:txBody>
                  <a:tcPr marL="80682" marR="80682" marT="0" marB="0"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MEM</a:t>
                      </a:r>
                    </a:p>
                  </a:txBody>
                  <a:tcPr marL="80682" marR="80682" marT="0" marB="0"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WB</a:t>
                      </a:r>
                    </a:p>
                  </a:txBody>
                  <a:tcPr marL="80682" marR="80682" marT="0" marB="0"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930939234"/>
                  </a:ext>
                </a:extLst>
              </a:tr>
            </a:tbl>
          </a:graphicData>
        </a:graphic>
      </p:graphicFrame>
    </p:spTree>
    <p:extLst>
      <p:ext uri="{BB962C8B-B14F-4D97-AF65-F5344CB8AC3E}">
        <p14:creationId xmlns:p14="http://schemas.microsoft.com/office/powerpoint/2010/main" val="3702428209"/>
      </p:ext>
    </p:extLst>
  </p:cSld>
  <p:clrMapOvr>
    <a:masterClrMapping/>
  </p:clrMapOv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0" name="Slide Number Placeholder 5"/>
          <p:cNvSpPr>
            <a:spLocks noGrp="1"/>
          </p:cNvSpPr>
          <p:nvPr>
            <p:ph type="sldNum" sz="quarter" idx="12"/>
          </p:nvPr>
        </p:nvSpPr>
        <p:spPr/>
        <p:txBody>
          <a:bodyPr/>
          <a:lstStyle/>
          <a:p>
            <a:fld id="{95FECE20-270C-4A71-A448-F326F8ECEC8C}" type="slidenum">
              <a:rPr lang="en-US" altLang="en-US"/>
              <a:pPr/>
              <a:t>38</a:t>
            </a:fld>
            <a:endParaRPr lang="en-US" altLang="en-US"/>
          </a:p>
        </p:txBody>
      </p:sp>
      <p:sp>
        <p:nvSpPr>
          <p:cNvPr id="22530" name="Rectangle 2"/>
          <p:cNvSpPr>
            <a:spLocks noGrp="1" noChangeArrowheads="1"/>
          </p:cNvSpPr>
          <p:nvPr>
            <p:ph type="title"/>
          </p:nvPr>
        </p:nvSpPr>
        <p:spPr/>
        <p:txBody>
          <a:bodyPr/>
          <a:lstStyle/>
          <a:p>
            <a:pPr defTabSz="806867"/>
            <a:r>
              <a:rPr lang="en-US" altLang="en-US"/>
              <a:t>Pipeline terminology</a:t>
            </a:r>
          </a:p>
        </p:txBody>
      </p:sp>
      <p:sp>
        <p:nvSpPr>
          <p:cNvPr id="22531" name="Rectangle 3"/>
          <p:cNvSpPr>
            <a:spLocks noGrp="1" noChangeArrowheads="1"/>
          </p:cNvSpPr>
          <p:nvPr>
            <p:ph type="body" idx="1"/>
          </p:nvPr>
        </p:nvSpPr>
        <p:spPr>
          <a:xfrm>
            <a:off x="303212" y="3697941"/>
            <a:ext cx="11506200" cy="2554941"/>
          </a:xfrm>
        </p:spPr>
        <p:txBody>
          <a:bodyPr>
            <a:normAutofit fontScale="85000" lnSpcReduction="20000"/>
          </a:bodyPr>
          <a:lstStyle/>
          <a:p>
            <a:pPr marL="302575" indent="-302575" defTabSz="806867"/>
            <a:r>
              <a:rPr lang="en-US" altLang="en-US" dirty="0"/>
              <a:t>The </a:t>
            </a:r>
            <a:r>
              <a:rPr lang="en-US" altLang="en-US" dirty="0">
                <a:solidFill>
                  <a:srgbClr val="FF3300"/>
                </a:solidFill>
              </a:rPr>
              <a:t>pipeline depth</a:t>
            </a:r>
            <a:r>
              <a:rPr lang="en-US" altLang="en-US" dirty="0"/>
              <a:t> is the number of stages—in this case, five.</a:t>
            </a:r>
          </a:p>
          <a:p>
            <a:pPr marL="302575" indent="-302575" defTabSz="806867"/>
            <a:r>
              <a:rPr lang="en-US" altLang="en-US" dirty="0"/>
              <a:t>In the first four cycles here, the pipeline is </a:t>
            </a:r>
            <a:r>
              <a:rPr lang="en-US" altLang="en-US" dirty="0">
                <a:solidFill>
                  <a:srgbClr val="FF3300"/>
                </a:solidFill>
              </a:rPr>
              <a:t>filling</a:t>
            </a:r>
            <a:r>
              <a:rPr lang="en-US" altLang="en-US" dirty="0"/>
              <a:t>, since there are unused functional units.</a:t>
            </a:r>
          </a:p>
          <a:p>
            <a:pPr marL="302575" indent="-302575" defTabSz="806867"/>
            <a:r>
              <a:rPr lang="en-US" altLang="en-US" dirty="0"/>
              <a:t>In cycle 5, the pipeline is </a:t>
            </a:r>
            <a:r>
              <a:rPr lang="en-US" altLang="en-US" dirty="0">
                <a:solidFill>
                  <a:srgbClr val="FF3300"/>
                </a:solidFill>
              </a:rPr>
              <a:t>full</a:t>
            </a:r>
            <a:r>
              <a:rPr lang="en-US" altLang="en-US" dirty="0"/>
              <a:t>. Five instructions are being executed simultaneously, so all hardware units are in use. </a:t>
            </a:r>
          </a:p>
          <a:p>
            <a:pPr marL="302575" indent="-302575" defTabSz="806867"/>
            <a:r>
              <a:rPr lang="en-US" altLang="en-US" dirty="0"/>
              <a:t>In cycles 6-9, the pipeline is </a:t>
            </a:r>
            <a:r>
              <a:rPr lang="en-US" altLang="en-US" dirty="0">
                <a:solidFill>
                  <a:srgbClr val="FF3300"/>
                </a:solidFill>
              </a:rPr>
              <a:t>emptying</a:t>
            </a:r>
            <a:r>
              <a:rPr lang="en-US" altLang="en-US" dirty="0"/>
              <a:t>.</a:t>
            </a:r>
          </a:p>
        </p:txBody>
      </p:sp>
      <p:sp>
        <p:nvSpPr>
          <p:cNvPr id="22534" name="AutoShape 6"/>
          <p:cNvSpPr>
            <a:spLocks/>
          </p:cNvSpPr>
          <p:nvPr/>
        </p:nvSpPr>
        <p:spPr bwMode="auto">
          <a:xfrm rot="16200000">
            <a:off x="5276383" y="1692088"/>
            <a:ext cx="156882" cy="2689412"/>
          </a:xfrm>
          <a:prstGeom prst="leftBrace">
            <a:avLst>
              <a:gd name="adj1" fmla="val 142857"/>
              <a:gd name="adj2" fmla="val 50000"/>
            </a:avLst>
          </a:prstGeom>
          <a:noFill/>
          <a:ln w="25400">
            <a:solidFill>
              <a:schemeClr val="tx1"/>
            </a:solidFill>
            <a:round/>
            <a:headEnd/>
            <a:tailEnd/>
          </a:ln>
          <a:effectLst/>
          <a:extLst>
            <a:ext uri="{909E8E84-426E-40DD-AFC4-6F175D3DCCD1}">
              <a14:hiddenFill xmlns:a14="http://schemas.microsoft.com/office/drawing/2010/main">
                <a:gradFill rotWithShape="0">
                  <a:gsLst>
                    <a:gs pos="0">
                      <a:schemeClr val="accent2">
                        <a:gamma/>
                        <a:tint val="33725"/>
                        <a:invGamma/>
                      </a:schemeClr>
                    </a:gs>
                    <a:gs pos="100000">
                      <a:schemeClr val="accent2"/>
                    </a:gs>
                  </a:gsLst>
                  <a:lin ang="5400000" scaled="1"/>
                </a:gradFill>
              </a14:hiddenFill>
            </a:ext>
            <a:ext uri="{AF507438-7753-43E0-B8FC-AC1667EBCBE1}">
              <a14:hiddenEffects xmlns:a14="http://schemas.microsoft.com/office/drawing/2010/main">
                <a:effectLst>
                  <a:outerShdw dist="63500" dir="8587806" algn="ctr" rotWithShape="0">
                    <a:schemeClr val="bg2"/>
                  </a:outerShdw>
                </a:effectLst>
              </a14:hiddenEffects>
            </a:ext>
          </a:extLst>
        </p:spPr>
        <p:txBody>
          <a:bodyPr wrap="none" anchor="ctr"/>
          <a:lstStyle/>
          <a:p>
            <a:endParaRPr lang="en-IE" sz="1588"/>
          </a:p>
        </p:txBody>
      </p:sp>
      <p:sp>
        <p:nvSpPr>
          <p:cNvPr id="22535" name="AutoShape 7"/>
          <p:cNvSpPr>
            <a:spLocks/>
          </p:cNvSpPr>
          <p:nvPr/>
        </p:nvSpPr>
        <p:spPr bwMode="auto">
          <a:xfrm rot="16200000">
            <a:off x="8540797" y="1722204"/>
            <a:ext cx="156882" cy="2629181"/>
          </a:xfrm>
          <a:prstGeom prst="leftBrace">
            <a:avLst>
              <a:gd name="adj1" fmla="val 139658"/>
              <a:gd name="adj2" fmla="val 50000"/>
            </a:avLst>
          </a:prstGeom>
          <a:noFill/>
          <a:ln w="25400">
            <a:solidFill>
              <a:schemeClr val="tx1"/>
            </a:solidFill>
            <a:round/>
            <a:headEnd/>
            <a:tailEnd/>
          </a:ln>
          <a:effectLst/>
          <a:extLst>
            <a:ext uri="{909E8E84-426E-40DD-AFC4-6F175D3DCCD1}">
              <a14:hiddenFill xmlns:a14="http://schemas.microsoft.com/office/drawing/2010/main">
                <a:gradFill rotWithShape="0">
                  <a:gsLst>
                    <a:gs pos="0">
                      <a:schemeClr val="accent2">
                        <a:gamma/>
                        <a:tint val="33725"/>
                        <a:invGamma/>
                      </a:schemeClr>
                    </a:gs>
                    <a:gs pos="100000">
                      <a:schemeClr val="accent2"/>
                    </a:gs>
                  </a:gsLst>
                  <a:lin ang="5400000" scaled="1"/>
                </a:gradFill>
              </a14:hiddenFill>
            </a:ext>
            <a:ext uri="{AF507438-7753-43E0-B8FC-AC1667EBCBE1}">
              <a14:hiddenEffects xmlns:a14="http://schemas.microsoft.com/office/drawing/2010/main">
                <a:effectLst>
                  <a:outerShdw dist="63500" dir="8587806" algn="ctr" rotWithShape="0">
                    <a:schemeClr val="bg2"/>
                  </a:outerShdw>
                </a:effectLst>
              </a14:hiddenEffects>
            </a:ext>
          </a:extLst>
        </p:spPr>
        <p:txBody>
          <a:bodyPr wrap="none" anchor="ctr"/>
          <a:lstStyle/>
          <a:p>
            <a:endParaRPr lang="en-IE" sz="1588"/>
          </a:p>
        </p:txBody>
      </p:sp>
      <p:sp>
        <p:nvSpPr>
          <p:cNvPr id="22536" name="AutoShape 8"/>
          <p:cNvSpPr>
            <a:spLocks/>
          </p:cNvSpPr>
          <p:nvPr/>
        </p:nvSpPr>
        <p:spPr bwMode="auto">
          <a:xfrm rot="16200000">
            <a:off x="6923647" y="2734235"/>
            <a:ext cx="156882" cy="605118"/>
          </a:xfrm>
          <a:prstGeom prst="leftBrace">
            <a:avLst>
              <a:gd name="adj1" fmla="val 32143"/>
              <a:gd name="adj2" fmla="val 50000"/>
            </a:avLst>
          </a:prstGeom>
          <a:noFill/>
          <a:ln w="25400">
            <a:solidFill>
              <a:schemeClr val="tx1"/>
            </a:solidFill>
            <a:round/>
            <a:headEnd/>
            <a:tailEnd/>
          </a:ln>
          <a:effectLst/>
          <a:extLst>
            <a:ext uri="{909E8E84-426E-40DD-AFC4-6F175D3DCCD1}">
              <a14:hiddenFill xmlns:a14="http://schemas.microsoft.com/office/drawing/2010/main">
                <a:gradFill rotWithShape="0">
                  <a:gsLst>
                    <a:gs pos="0">
                      <a:schemeClr val="accent2">
                        <a:gamma/>
                        <a:tint val="33725"/>
                        <a:invGamma/>
                      </a:schemeClr>
                    </a:gs>
                    <a:gs pos="100000">
                      <a:schemeClr val="accent2"/>
                    </a:gs>
                  </a:gsLst>
                  <a:lin ang="5400000" scaled="1"/>
                </a:gradFill>
              </a14:hiddenFill>
            </a:ext>
            <a:ext uri="{AF507438-7753-43E0-B8FC-AC1667EBCBE1}">
              <a14:hiddenEffects xmlns:a14="http://schemas.microsoft.com/office/drawing/2010/main">
                <a:effectLst>
                  <a:outerShdw dist="63500" dir="8587806" algn="ctr" rotWithShape="0">
                    <a:schemeClr val="bg2"/>
                  </a:outerShdw>
                </a:effectLst>
              </a14:hiddenEffects>
            </a:ext>
          </a:extLst>
        </p:spPr>
        <p:txBody>
          <a:bodyPr wrap="none" anchor="ctr"/>
          <a:lstStyle/>
          <a:p>
            <a:endParaRPr lang="en-IE" sz="1588"/>
          </a:p>
        </p:txBody>
      </p:sp>
      <p:sp>
        <p:nvSpPr>
          <p:cNvPr id="22537" name="Text Box 9"/>
          <p:cNvSpPr txBox="1">
            <a:spLocks noChangeArrowheads="1"/>
          </p:cNvSpPr>
          <p:nvPr/>
        </p:nvSpPr>
        <p:spPr bwMode="auto">
          <a:xfrm>
            <a:off x="4947090" y="3158160"/>
            <a:ext cx="765042" cy="362387"/>
          </a:xfrm>
          <a:prstGeom prst="rect">
            <a:avLst/>
          </a:prstGeom>
          <a:noFill/>
          <a:ln>
            <a:noFill/>
          </a:ln>
          <a:effectLst/>
          <a:extLst>
            <a:ext uri="{909E8E84-426E-40DD-AFC4-6F175D3DCCD1}">
              <a14:hiddenFill xmlns:a14="http://schemas.microsoft.com/office/drawing/2010/main">
                <a:gradFill rotWithShape="0">
                  <a:gsLst>
                    <a:gs pos="0">
                      <a:schemeClr val="accent2">
                        <a:gamma/>
                        <a:tint val="33725"/>
                        <a:invGamma/>
                      </a:schemeClr>
                    </a:gs>
                    <a:gs pos="100000">
                      <a:schemeClr val="accent2"/>
                    </a:gs>
                  </a:gsLst>
                  <a:lin ang="5400000" scaled="1"/>
                </a:gra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63500" dir="8587806" algn="ctr" rotWithShape="0">
                    <a:schemeClr val="bg2"/>
                  </a:outerShdw>
                </a:effectLst>
              </a14:hiddenEffects>
            </a:ext>
          </a:extLst>
        </p:spPr>
        <p:txBody>
          <a:bodyPr wrap="none" lIns="89896" tIns="44948" rIns="89896" bIns="44948" anchor="ctr">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1765">
                <a:latin typeface="Trebuchet MS" panose="020B0603020202020204" pitchFamily="34" charset="0"/>
              </a:rPr>
              <a:t>filling</a:t>
            </a:r>
          </a:p>
        </p:txBody>
      </p:sp>
      <p:sp>
        <p:nvSpPr>
          <p:cNvPr id="22538" name="Text Box 10"/>
          <p:cNvSpPr txBox="1">
            <a:spLocks noChangeArrowheads="1"/>
          </p:cNvSpPr>
          <p:nvPr/>
        </p:nvSpPr>
        <p:spPr bwMode="auto">
          <a:xfrm>
            <a:off x="6763007" y="3158160"/>
            <a:ext cx="522988" cy="362387"/>
          </a:xfrm>
          <a:prstGeom prst="rect">
            <a:avLst/>
          </a:prstGeom>
          <a:noFill/>
          <a:ln>
            <a:noFill/>
          </a:ln>
          <a:effectLst/>
          <a:extLst>
            <a:ext uri="{909E8E84-426E-40DD-AFC4-6F175D3DCCD1}">
              <a14:hiddenFill xmlns:a14="http://schemas.microsoft.com/office/drawing/2010/main">
                <a:gradFill rotWithShape="0">
                  <a:gsLst>
                    <a:gs pos="0">
                      <a:schemeClr val="accent2">
                        <a:gamma/>
                        <a:tint val="33725"/>
                        <a:invGamma/>
                      </a:schemeClr>
                    </a:gs>
                    <a:gs pos="100000">
                      <a:schemeClr val="accent2"/>
                    </a:gs>
                  </a:gsLst>
                  <a:lin ang="5400000" scaled="1"/>
                </a:gra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63500" dir="8587806" algn="ctr" rotWithShape="0">
                    <a:schemeClr val="bg2"/>
                  </a:outerShdw>
                </a:effectLst>
              </a14:hiddenEffects>
            </a:ext>
          </a:extLst>
        </p:spPr>
        <p:txBody>
          <a:bodyPr wrap="none" lIns="89896" tIns="44948" rIns="89896" bIns="44948" anchor="ctr">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1765">
                <a:latin typeface="Trebuchet MS" panose="020B0603020202020204" pitchFamily="34" charset="0"/>
              </a:rPr>
              <a:t>full</a:t>
            </a:r>
          </a:p>
        </p:txBody>
      </p:sp>
      <p:sp>
        <p:nvSpPr>
          <p:cNvPr id="22539" name="Text Box 11"/>
          <p:cNvSpPr txBox="1">
            <a:spLocks noChangeArrowheads="1"/>
          </p:cNvSpPr>
          <p:nvPr/>
        </p:nvSpPr>
        <p:spPr bwMode="auto">
          <a:xfrm>
            <a:off x="8104907" y="3158160"/>
            <a:ext cx="1122511" cy="362387"/>
          </a:xfrm>
          <a:prstGeom prst="rect">
            <a:avLst/>
          </a:prstGeom>
          <a:noFill/>
          <a:ln>
            <a:noFill/>
          </a:ln>
          <a:effectLst/>
          <a:extLst>
            <a:ext uri="{909E8E84-426E-40DD-AFC4-6F175D3DCCD1}">
              <a14:hiddenFill xmlns:a14="http://schemas.microsoft.com/office/drawing/2010/main">
                <a:gradFill rotWithShape="0">
                  <a:gsLst>
                    <a:gs pos="0">
                      <a:schemeClr val="accent2">
                        <a:gamma/>
                        <a:tint val="33725"/>
                        <a:invGamma/>
                      </a:schemeClr>
                    </a:gs>
                    <a:gs pos="100000">
                      <a:schemeClr val="accent2"/>
                    </a:gs>
                  </a:gsLst>
                  <a:lin ang="5400000" scaled="1"/>
                </a:gra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63500" dir="8587806" algn="ctr" rotWithShape="0">
                    <a:schemeClr val="bg2"/>
                  </a:outerShdw>
                </a:effectLst>
              </a14:hiddenEffects>
            </a:ext>
          </a:extLst>
        </p:spPr>
        <p:txBody>
          <a:bodyPr wrap="none" lIns="89896" tIns="44948" rIns="89896" bIns="44948" anchor="ctr">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1765">
                <a:latin typeface="Trebuchet MS" panose="020B0603020202020204" pitchFamily="34" charset="0"/>
              </a:rPr>
              <a:t>emptying</a:t>
            </a:r>
          </a:p>
        </p:txBody>
      </p:sp>
      <p:graphicFrame>
        <p:nvGraphicFramePr>
          <p:cNvPr id="22662" name="Group 134"/>
          <p:cNvGraphicFramePr>
            <a:graphicFrameLocks noGrp="1"/>
          </p:cNvGraphicFramePr>
          <p:nvPr/>
        </p:nvGraphicFramePr>
        <p:xfrm>
          <a:off x="2194765" y="1143000"/>
          <a:ext cx="7732060" cy="1706880"/>
        </p:xfrm>
        <a:graphic>
          <a:graphicData uri="http://schemas.openxmlformats.org/drawingml/2006/table">
            <a:tbl>
              <a:tblPr/>
              <a:tblGrid>
                <a:gridCol w="1801346">
                  <a:extLst>
                    <a:ext uri="{9D8B030D-6E8A-4147-A177-3AD203B41FA5}">
                      <a16:colId xmlns:a16="http://schemas.microsoft.com/office/drawing/2014/main" xmlns="" val="816790165"/>
                    </a:ext>
                  </a:extLst>
                </a:gridCol>
                <a:gridCol w="686360">
                  <a:extLst>
                    <a:ext uri="{9D8B030D-6E8A-4147-A177-3AD203B41FA5}">
                      <a16:colId xmlns:a16="http://schemas.microsoft.com/office/drawing/2014/main" xmlns="" val="504028198"/>
                    </a:ext>
                  </a:extLst>
                </a:gridCol>
                <a:gridCol w="672353">
                  <a:extLst>
                    <a:ext uri="{9D8B030D-6E8A-4147-A177-3AD203B41FA5}">
                      <a16:colId xmlns:a16="http://schemas.microsoft.com/office/drawing/2014/main" xmlns="" val="3378608547"/>
                    </a:ext>
                  </a:extLst>
                </a:gridCol>
                <a:gridCol w="672353">
                  <a:extLst>
                    <a:ext uri="{9D8B030D-6E8A-4147-A177-3AD203B41FA5}">
                      <a16:colId xmlns:a16="http://schemas.microsoft.com/office/drawing/2014/main" xmlns="" val="4139028462"/>
                    </a:ext>
                  </a:extLst>
                </a:gridCol>
                <a:gridCol w="672353">
                  <a:extLst>
                    <a:ext uri="{9D8B030D-6E8A-4147-A177-3AD203B41FA5}">
                      <a16:colId xmlns:a16="http://schemas.microsoft.com/office/drawing/2014/main" xmlns="" val="3593100027"/>
                    </a:ext>
                  </a:extLst>
                </a:gridCol>
                <a:gridCol w="605118">
                  <a:extLst>
                    <a:ext uri="{9D8B030D-6E8A-4147-A177-3AD203B41FA5}">
                      <a16:colId xmlns:a16="http://schemas.microsoft.com/office/drawing/2014/main" xmlns="" val="3519524842"/>
                    </a:ext>
                  </a:extLst>
                </a:gridCol>
                <a:gridCol w="605118">
                  <a:extLst>
                    <a:ext uri="{9D8B030D-6E8A-4147-A177-3AD203B41FA5}">
                      <a16:colId xmlns:a16="http://schemas.microsoft.com/office/drawing/2014/main" xmlns="" val="1082993806"/>
                    </a:ext>
                  </a:extLst>
                </a:gridCol>
                <a:gridCol w="672353">
                  <a:extLst>
                    <a:ext uri="{9D8B030D-6E8A-4147-A177-3AD203B41FA5}">
                      <a16:colId xmlns:a16="http://schemas.microsoft.com/office/drawing/2014/main" xmlns="" val="213717106"/>
                    </a:ext>
                  </a:extLst>
                </a:gridCol>
                <a:gridCol w="672353">
                  <a:extLst>
                    <a:ext uri="{9D8B030D-6E8A-4147-A177-3AD203B41FA5}">
                      <a16:colId xmlns:a16="http://schemas.microsoft.com/office/drawing/2014/main" xmlns="" val="204924822"/>
                    </a:ext>
                  </a:extLst>
                </a:gridCol>
                <a:gridCol w="672353">
                  <a:extLst>
                    <a:ext uri="{9D8B030D-6E8A-4147-A177-3AD203B41FA5}">
                      <a16:colId xmlns:a16="http://schemas.microsoft.com/office/drawing/2014/main" xmlns="" val="2804709759"/>
                    </a:ext>
                  </a:extLst>
                </a:gridCol>
              </a:tblGrid>
              <a:tr h="242047">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l" defTabSz="1019175" rtl="0" eaLnBrk="0" fontAlgn="base" latinLnBrk="0" hangingPunct="0">
                        <a:lnSpc>
                          <a:spcPct val="100000"/>
                        </a:lnSpc>
                        <a:spcBef>
                          <a:spcPct val="20000"/>
                        </a:spcBef>
                        <a:spcAft>
                          <a:spcPct val="0"/>
                        </a:spcAft>
                        <a:buClrTx/>
                        <a:buSzTx/>
                        <a:buFont typeface="Wingdings" panose="05000000000000000000" pitchFamily="2" charset="2"/>
                        <a:buNone/>
                        <a:tabLst/>
                      </a:pPr>
                      <a:endParaRPr kumimoji="0" lang="en-US" altLang="en-US" sz="1600" b="0" i="0" u="none" strike="noStrike" cap="none" normalizeH="0" baseline="0" smtClean="0">
                        <a:ln>
                          <a:noFill/>
                        </a:ln>
                        <a:solidFill>
                          <a:schemeClr val="tx1"/>
                        </a:solidFill>
                        <a:effectLst/>
                        <a:latin typeface="Trebuchet MS" panose="020B0603020202020204" pitchFamily="34" charset="0"/>
                      </a:endParaRPr>
                    </a:p>
                  </a:txBody>
                  <a:tcPr marL="80682" marR="80682" marT="0" marB="0" horzOverflow="overflow">
                    <a:lnL cap="flat">
                      <a:noFill/>
                    </a:lnL>
                    <a:lnR cap="flat">
                      <a:noFill/>
                    </a:lnR>
                    <a:lnT cap="flat">
                      <a:noFill/>
                    </a:lnT>
                    <a:lnB cap="flat">
                      <a:noFill/>
                    </a:lnB>
                    <a:lnTlToBr>
                      <a:noFill/>
                    </a:lnTlToBr>
                    <a:lnBlToTr>
                      <a:noFill/>
                    </a:lnBlToTr>
                    <a:noFill/>
                  </a:tcPr>
                </a:tc>
                <a:tc gridSpan="9">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Clock cycle</a:t>
                      </a:r>
                    </a:p>
                  </a:txBody>
                  <a:tcPr marL="80682" marR="80682" marT="0" marB="0" horzOverflow="overflow">
                    <a:lnL cap="flat">
                      <a:noFill/>
                    </a:lnL>
                    <a:lnR cap="flat">
                      <a:noFill/>
                    </a:lnR>
                    <a:lnT cap="flat">
                      <a:noFill/>
                    </a:lnT>
                    <a:lnB cap="flat">
                      <a:noFill/>
                    </a:lnB>
                    <a:lnTlToBr>
                      <a:noFill/>
                    </a:lnTlToBr>
                    <a:lnBlToTr>
                      <a:noFill/>
                    </a:lnBlToTr>
                    <a:noFill/>
                  </a:tcPr>
                </a:tc>
                <a:tc hMerge="1">
                  <a:txBody>
                    <a:bodyPr/>
                    <a:lstStyle/>
                    <a:p>
                      <a:endParaRPr lang="en-IE"/>
                    </a:p>
                  </a:txBody>
                  <a:tcPr/>
                </a:tc>
                <a:tc hMerge="1">
                  <a:txBody>
                    <a:bodyPr/>
                    <a:lstStyle/>
                    <a:p>
                      <a:endParaRPr lang="en-IE"/>
                    </a:p>
                  </a:txBody>
                  <a:tcPr/>
                </a:tc>
                <a:tc hMerge="1">
                  <a:txBody>
                    <a:bodyPr/>
                    <a:lstStyle/>
                    <a:p>
                      <a:endParaRPr lang="en-IE"/>
                    </a:p>
                  </a:txBody>
                  <a:tcPr/>
                </a:tc>
                <a:tc hMerge="1">
                  <a:txBody>
                    <a:bodyPr/>
                    <a:lstStyle/>
                    <a:p>
                      <a:endParaRPr lang="en-IE"/>
                    </a:p>
                  </a:txBody>
                  <a:tcPr/>
                </a:tc>
                <a:tc hMerge="1">
                  <a:txBody>
                    <a:bodyPr/>
                    <a:lstStyle/>
                    <a:p>
                      <a:endParaRPr lang="en-IE"/>
                    </a:p>
                  </a:txBody>
                  <a:tcPr/>
                </a:tc>
                <a:tc hMerge="1">
                  <a:txBody>
                    <a:bodyPr/>
                    <a:lstStyle/>
                    <a:p>
                      <a:endParaRPr lang="en-IE"/>
                    </a:p>
                  </a:txBody>
                  <a:tcPr/>
                </a:tc>
                <a:tc hMerge="1">
                  <a:txBody>
                    <a:bodyPr/>
                    <a:lstStyle/>
                    <a:p>
                      <a:endParaRPr lang="en-IE"/>
                    </a:p>
                  </a:txBody>
                  <a:tcPr/>
                </a:tc>
                <a:tc hMerge="1">
                  <a:txBody>
                    <a:bodyPr/>
                    <a:lstStyle/>
                    <a:p>
                      <a:endParaRPr lang="en-IE"/>
                    </a:p>
                  </a:txBody>
                  <a:tcPr/>
                </a:tc>
                <a:extLst>
                  <a:ext uri="{0D108BD9-81ED-4DB2-BD59-A6C34878D82A}">
                    <a16:rowId xmlns:a16="http://schemas.microsoft.com/office/drawing/2014/main" xmlns="" val="1432191857"/>
                  </a:ext>
                </a:extLst>
              </a:tr>
              <a:tr h="242047">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l" defTabSz="1019175" rtl="0" eaLnBrk="0" fontAlgn="base" latinLnBrk="0" hangingPunct="0">
                        <a:lnSpc>
                          <a:spcPct val="100000"/>
                        </a:lnSpc>
                        <a:spcBef>
                          <a:spcPct val="20000"/>
                        </a:spcBef>
                        <a:spcAft>
                          <a:spcPct val="0"/>
                        </a:spcAft>
                        <a:buClrTx/>
                        <a:buSzTx/>
                        <a:buFont typeface="Wingdings" panose="05000000000000000000" pitchFamily="2" charset="2"/>
                        <a:buNone/>
                        <a:tabLst/>
                      </a:pPr>
                      <a:endParaRPr kumimoji="0" lang="en-US" altLang="en-US" sz="1600" b="0" i="0" u="none" strike="noStrike" cap="none" normalizeH="0" baseline="0" smtClean="0">
                        <a:ln>
                          <a:noFill/>
                        </a:ln>
                        <a:solidFill>
                          <a:schemeClr val="tx1"/>
                        </a:solidFill>
                        <a:effectLst/>
                        <a:latin typeface="Trebuchet MS" panose="020B0603020202020204" pitchFamily="34" charset="0"/>
                      </a:endParaRPr>
                    </a:p>
                  </a:txBody>
                  <a:tcPr marL="80682" marR="80682" marT="0" marB="0" horzOverflow="overflow">
                    <a:lnL cap="flat">
                      <a:noFill/>
                    </a:lnL>
                    <a:lnR cap="flat">
                      <a:noFill/>
                    </a:lnR>
                    <a:lnT cap="flat">
                      <a:noFill/>
                    </a:lnT>
                    <a:lnB cap="flat">
                      <a:noFill/>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1</a:t>
                      </a:r>
                    </a:p>
                  </a:txBody>
                  <a:tcPr marL="80682" marR="80682" marT="0" marB="0" horzOverflow="overflow">
                    <a:lnL cap="flat">
                      <a:noFill/>
                    </a:lnL>
                    <a:lnR cap="flat">
                      <a:noFill/>
                    </a:lnR>
                    <a:lnT cap="flat">
                      <a:noFill/>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2</a:t>
                      </a:r>
                    </a:p>
                  </a:txBody>
                  <a:tcPr marL="80682" marR="80682" marT="0" marB="0" horzOverflow="overflow">
                    <a:lnL cap="flat">
                      <a:noFill/>
                    </a:lnL>
                    <a:lnR cap="flat">
                      <a:noFill/>
                    </a:lnR>
                    <a:lnT cap="flat">
                      <a:noFill/>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3</a:t>
                      </a:r>
                    </a:p>
                  </a:txBody>
                  <a:tcPr marL="80682" marR="80682" marT="0" marB="0" horzOverflow="overflow">
                    <a:lnL cap="flat">
                      <a:noFill/>
                    </a:lnL>
                    <a:lnR cap="flat">
                      <a:noFill/>
                    </a:lnR>
                    <a:lnT cap="flat">
                      <a:noFill/>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4</a:t>
                      </a:r>
                    </a:p>
                  </a:txBody>
                  <a:tcPr marL="80682" marR="80682" marT="0" marB="0" horzOverflow="overflow">
                    <a:lnL cap="flat">
                      <a:noFill/>
                    </a:lnL>
                    <a:lnR cap="flat">
                      <a:noFill/>
                    </a:lnR>
                    <a:lnT cap="flat">
                      <a:noFill/>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5</a:t>
                      </a:r>
                    </a:p>
                  </a:txBody>
                  <a:tcPr marL="80682" marR="80682" marT="0" marB="0" horzOverflow="overflow">
                    <a:lnL cap="flat">
                      <a:noFill/>
                    </a:lnL>
                    <a:lnR cap="flat">
                      <a:noFill/>
                    </a:lnR>
                    <a:lnT cap="flat">
                      <a:noFill/>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6</a:t>
                      </a:r>
                    </a:p>
                  </a:txBody>
                  <a:tcPr marL="80682" marR="80682" marT="0" marB="0" horzOverflow="overflow">
                    <a:lnL cap="flat">
                      <a:noFill/>
                    </a:lnL>
                    <a:lnR cap="flat">
                      <a:noFill/>
                    </a:lnR>
                    <a:lnT cap="flat">
                      <a:noFill/>
                    </a:lnT>
                    <a:lnB cap="flat">
                      <a:noFill/>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7</a:t>
                      </a:r>
                    </a:p>
                  </a:txBody>
                  <a:tcPr marL="80682" marR="80682" marT="0" marB="0" horzOverflow="overflow">
                    <a:lnL cap="flat">
                      <a:noFill/>
                    </a:lnL>
                    <a:lnR cap="flat">
                      <a:noFill/>
                    </a:lnR>
                    <a:lnT cap="flat">
                      <a:noFill/>
                    </a:lnT>
                    <a:lnB cap="flat">
                      <a:noFill/>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8</a:t>
                      </a:r>
                    </a:p>
                  </a:txBody>
                  <a:tcPr marL="80682" marR="80682" marT="0" marB="0" horzOverflow="overflow">
                    <a:lnL cap="flat">
                      <a:noFill/>
                    </a:lnL>
                    <a:lnR cap="flat">
                      <a:noFill/>
                    </a:lnR>
                    <a:lnT cap="flat">
                      <a:noFill/>
                    </a:lnT>
                    <a:lnB cap="flat">
                      <a:noFill/>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9</a:t>
                      </a:r>
                    </a:p>
                  </a:txBody>
                  <a:tcPr marL="80682" marR="80682" marT="0" marB="0" horzOverflow="overflow">
                    <a:lnL cap="flat">
                      <a:noFill/>
                    </a:lnL>
                    <a:lnR cap="flat">
                      <a:noFill/>
                    </a:lnR>
                    <a:lnT cap="flat">
                      <a:noFill/>
                    </a:lnT>
                    <a:lnB cap="flat">
                      <a:noFill/>
                    </a:lnB>
                    <a:lnTlToBr>
                      <a:noFill/>
                    </a:lnTlToBr>
                    <a:lnBlToTr>
                      <a:noFill/>
                    </a:lnBlToTr>
                    <a:noFill/>
                  </a:tcPr>
                </a:tc>
                <a:extLst>
                  <a:ext uri="{0D108BD9-81ED-4DB2-BD59-A6C34878D82A}">
                    <a16:rowId xmlns:a16="http://schemas.microsoft.com/office/drawing/2014/main" xmlns="" val="2829024410"/>
                  </a:ext>
                </a:extLst>
              </a:tr>
              <a:tr h="242047">
                <a:tc>
                  <a:txBody>
                    <a:bodyPr/>
                    <a:lstStyle>
                      <a:lvl1pPr defTabSz="1019175">
                        <a:spcBef>
                          <a:spcPct val="20000"/>
                        </a:spcBef>
                        <a:buFont typeface="Wingdings" panose="05000000000000000000" pitchFamily="2" charset="2"/>
                        <a:tabLst>
                          <a:tab pos="514350" algn="l"/>
                        </a:tabLst>
                        <a:defRPr>
                          <a:solidFill>
                            <a:schemeClr val="tx1"/>
                          </a:solidFill>
                          <a:latin typeface="Trebuchet MS" panose="020B0603020202020204" pitchFamily="34" charset="0"/>
                        </a:defRPr>
                      </a:lvl1pPr>
                      <a:lvl2pPr marL="509588" defTabSz="1019175">
                        <a:spcBef>
                          <a:spcPct val="20000"/>
                        </a:spcBef>
                        <a:tabLst>
                          <a:tab pos="514350" algn="l"/>
                        </a:tabLst>
                        <a:defRPr>
                          <a:solidFill>
                            <a:schemeClr val="tx1"/>
                          </a:solidFill>
                          <a:latin typeface="Trebuchet MS" panose="020B0603020202020204" pitchFamily="34" charset="0"/>
                        </a:defRPr>
                      </a:lvl2pPr>
                      <a:lvl3pPr marL="1019175" defTabSz="1019175">
                        <a:spcBef>
                          <a:spcPct val="20000"/>
                        </a:spcBef>
                        <a:tabLst>
                          <a:tab pos="514350" algn="l"/>
                        </a:tabLst>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tabLst>
                          <a:tab pos="514350" algn="l"/>
                        </a:tabLst>
                        <a:defRPr>
                          <a:solidFill>
                            <a:schemeClr val="tx1"/>
                          </a:solidFill>
                          <a:latin typeface="Trebuchet MS" panose="020B0603020202020204" pitchFamily="34" charset="0"/>
                        </a:defRPr>
                      </a:lvl4pPr>
                      <a:lvl5pPr marL="2038350" defTabSz="1019175">
                        <a:spcBef>
                          <a:spcPct val="20000"/>
                        </a:spcBef>
                        <a:tabLst>
                          <a:tab pos="514350" algn="l"/>
                        </a:tabLst>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tabLst>
                          <a:tab pos="514350" algn="l"/>
                        </a:tabLs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tabLst>
                          <a:tab pos="514350" algn="l"/>
                        </a:tabLs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tabLst>
                          <a:tab pos="514350" algn="l"/>
                        </a:tabLs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tabLst>
                          <a:tab pos="514350" algn="l"/>
                        </a:tabLst>
                        <a:defRPr>
                          <a:solidFill>
                            <a:schemeClr val="tx1"/>
                          </a:solidFill>
                          <a:latin typeface="Trebuchet MS" panose="020B0603020202020204" pitchFamily="34" charset="0"/>
                        </a:defRPr>
                      </a:lvl9pPr>
                    </a:lstStyle>
                    <a:p>
                      <a:pPr marL="0" marR="0" lvl="0" indent="0" algn="l" defTabSz="1019175" rtl="0" eaLnBrk="0" fontAlgn="base" latinLnBrk="0" hangingPunct="0">
                        <a:lnSpc>
                          <a:spcPct val="100000"/>
                        </a:lnSpc>
                        <a:spcBef>
                          <a:spcPct val="20000"/>
                        </a:spcBef>
                        <a:spcAft>
                          <a:spcPct val="0"/>
                        </a:spcAft>
                        <a:buClrTx/>
                        <a:buSzTx/>
                        <a:buFont typeface="Wingdings" panose="05000000000000000000" pitchFamily="2" charset="2"/>
                        <a:buNone/>
                        <a:tabLst>
                          <a:tab pos="514350" algn="l"/>
                        </a:tabLst>
                      </a:pPr>
                      <a:r>
                        <a:rPr kumimoji="0" lang="en-US" altLang="en-US" sz="1400" b="0" i="0" u="none" strike="noStrike" cap="none" normalizeH="0" baseline="0" smtClean="0">
                          <a:ln>
                            <a:noFill/>
                          </a:ln>
                          <a:solidFill>
                            <a:schemeClr val="tx1"/>
                          </a:solidFill>
                          <a:effectLst/>
                          <a:latin typeface="Trebuchet MS" panose="020B0603020202020204" pitchFamily="34" charset="0"/>
                        </a:rPr>
                        <a:t>lw	$t0, 4($sp)</a:t>
                      </a:r>
                    </a:p>
                  </a:txBody>
                  <a:tcPr marL="80682" marR="80682" marT="0" marB="0" horzOverflow="overflow">
                    <a:lnL cap="flat">
                      <a:noFill/>
                    </a:lnL>
                    <a:lnR w="6350" cap="flat" cmpd="sng" algn="ctr">
                      <a:solidFill>
                        <a:schemeClr val="tx1"/>
                      </a:solidFill>
                      <a:prstDash val="solid"/>
                      <a:round/>
                      <a:headEnd type="none" w="med" len="med"/>
                      <a:tailEnd type="none" w="med" len="med"/>
                    </a:lnR>
                    <a:lnT cap="flat">
                      <a:noFill/>
                    </a:lnT>
                    <a:lnB cap="flat">
                      <a:noFill/>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IF</a:t>
                      </a:r>
                    </a:p>
                  </a:txBody>
                  <a:tcPr marL="80682" marR="80682" marT="0" marB="0"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ID</a:t>
                      </a:r>
                    </a:p>
                  </a:txBody>
                  <a:tcPr marL="80682" marR="80682" marT="0" marB="0"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EX</a:t>
                      </a:r>
                    </a:p>
                  </a:txBody>
                  <a:tcPr marL="80682" marR="80682" marT="0" marB="0"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MEM</a:t>
                      </a:r>
                    </a:p>
                  </a:txBody>
                  <a:tcPr marL="80682" marR="80682" marT="0" marB="0"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WB</a:t>
                      </a:r>
                    </a:p>
                  </a:txBody>
                  <a:tcPr marL="80682" marR="80682" marT="0" marB="0"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endParaRPr kumimoji="0" lang="en-US" altLang="en-US" sz="1600" b="0" i="0" u="none" strike="noStrike" cap="none" normalizeH="0" baseline="0" smtClean="0">
                        <a:ln>
                          <a:noFill/>
                        </a:ln>
                        <a:solidFill>
                          <a:schemeClr val="tx1"/>
                        </a:solidFill>
                        <a:effectLst/>
                        <a:latin typeface="Trebuchet MS" panose="020B0603020202020204" pitchFamily="34" charset="0"/>
                      </a:endParaRPr>
                    </a:p>
                  </a:txBody>
                  <a:tcPr marL="80682" marR="80682" marT="0" marB="0" horzOverflow="overflow">
                    <a:lnL w="6350" cap="flat" cmpd="sng" algn="ctr">
                      <a:solidFill>
                        <a:schemeClr val="tx1"/>
                      </a:solidFill>
                      <a:prstDash val="solid"/>
                      <a:round/>
                      <a:headEnd type="none" w="med" len="med"/>
                      <a:tailEnd type="none" w="med" len="med"/>
                    </a:lnL>
                    <a:lnR cap="flat">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endParaRPr kumimoji="0" lang="en-US" altLang="en-US" sz="1600" b="0" i="0" u="none" strike="noStrike" cap="none" normalizeH="0" baseline="0" smtClean="0">
                        <a:ln>
                          <a:noFill/>
                        </a:ln>
                        <a:solidFill>
                          <a:schemeClr val="tx1"/>
                        </a:solidFill>
                        <a:effectLst/>
                        <a:latin typeface="Trebuchet MS" panose="020B0603020202020204" pitchFamily="34" charset="0"/>
                      </a:endParaRPr>
                    </a:p>
                  </a:txBody>
                  <a:tcPr marL="80682" marR="80682" marT="0" marB="0" horzOverflow="overflow">
                    <a:lnL cap="flat">
                      <a:noFill/>
                    </a:lnL>
                    <a:lnR cap="flat">
                      <a:noFill/>
                    </a:lnR>
                    <a:lnT cap="flat">
                      <a:noFill/>
                    </a:lnT>
                    <a:lnB cap="flat">
                      <a:noFill/>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endParaRPr kumimoji="0" lang="en-US" altLang="en-US" sz="1600" b="0" i="0" u="none" strike="noStrike" cap="none" normalizeH="0" baseline="0" smtClean="0">
                        <a:ln>
                          <a:noFill/>
                        </a:ln>
                        <a:solidFill>
                          <a:schemeClr val="tx1"/>
                        </a:solidFill>
                        <a:effectLst/>
                        <a:latin typeface="Trebuchet MS" panose="020B0603020202020204" pitchFamily="34" charset="0"/>
                      </a:endParaRPr>
                    </a:p>
                  </a:txBody>
                  <a:tcPr marL="80682" marR="80682" marT="0" marB="0" horzOverflow="overflow">
                    <a:lnL cap="flat">
                      <a:noFill/>
                    </a:lnL>
                    <a:lnR cap="flat">
                      <a:noFill/>
                    </a:lnR>
                    <a:lnT cap="flat">
                      <a:noFill/>
                    </a:lnT>
                    <a:lnB cap="flat">
                      <a:noFill/>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endParaRPr kumimoji="0" lang="en-US" altLang="en-US" sz="1600" b="0" i="0" u="none" strike="noStrike" cap="none" normalizeH="0" baseline="0" smtClean="0">
                        <a:ln>
                          <a:noFill/>
                        </a:ln>
                        <a:solidFill>
                          <a:schemeClr val="tx1"/>
                        </a:solidFill>
                        <a:effectLst/>
                        <a:latin typeface="Trebuchet MS" panose="020B0603020202020204" pitchFamily="34" charset="0"/>
                      </a:endParaRPr>
                    </a:p>
                  </a:txBody>
                  <a:tcPr marL="80682" marR="80682" marT="0" marB="0" horzOverflow="overflow">
                    <a:lnL cap="flat">
                      <a:noFill/>
                    </a:lnL>
                    <a:lnR cap="flat">
                      <a:noFill/>
                    </a:lnR>
                    <a:lnT cap="flat">
                      <a:noFill/>
                    </a:lnT>
                    <a:lnB cap="flat">
                      <a:noFill/>
                    </a:lnB>
                    <a:lnTlToBr>
                      <a:noFill/>
                    </a:lnTlToBr>
                    <a:lnBlToTr>
                      <a:noFill/>
                    </a:lnBlToTr>
                    <a:noFill/>
                  </a:tcPr>
                </a:tc>
                <a:extLst>
                  <a:ext uri="{0D108BD9-81ED-4DB2-BD59-A6C34878D82A}">
                    <a16:rowId xmlns:a16="http://schemas.microsoft.com/office/drawing/2014/main" xmlns="" val="620276919"/>
                  </a:ext>
                </a:extLst>
              </a:tr>
              <a:tr h="242047">
                <a:tc>
                  <a:txBody>
                    <a:bodyPr/>
                    <a:lstStyle>
                      <a:lvl1pPr defTabSz="1019175">
                        <a:spcBef>
                          <a:spcPct val="20000"/>
                        </a:spcBef>
                        <a:buFont typeface="Wingdings" panose="05000000000000000000" pitchFamily="2" charset="2"/>
                        <a:tabLst>
                          <a:tab pos="514350" algn="l"/>
                        </a:tabLst>
                        <a:defRPr>
                          <a:solidFill>
                            <a:schemeClr val="tx1"/>
                          </a:solidFill>
                          <a:latin typeface="Trebuchet MS" panose="020B0603020202020204" pitchFamily="34" charset="0"/>
                        </a:defRPr>
                      </a:lvl1pPr>
                      <a:lvl2pPr marL="509588" defTabSz="1019175">
                        <a:spcBef>
                          <a:spcPct val="20000"/>
                        </a:spcBef>
                        <a:tabLst>
                          <a:tab pos="514350" algn="l"/>
                        </a:tabLst>
                        <a:defRPr>
                          <a:solidFill>
                            <a:schemeClr val="tx1"/>
                          </a:solidFill>
                          <a:latin typeface="Trebuchet MS" panose="020B0603020202020204" pitchFamily="34" charset="0"/>
                        </a:defRPr>
                      </a:lvl2pPr>
                      <a:lvl3pPr marL="1019175" defTabSz="1019175">
                        <a:spcBef>
                          <a:spcPct val="20000"/>
                        </a:spcBef>
                        <a:tabLst>
                          <a:tab pos="514350" algn="l"/>
                        </a:tabLst>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tabLst>
                          <a:tab pos="514350" algn="l"/>
                        </a:tabLst>
                        <a:defRPr>
                          <a:solidFill>
                            <a:schemeClr val="tx1"/>
                          </a:solidFill>
                          <a:latin typeface="Trebuchet MS" panose="020B0603020202020204" pitchFamily="34" charset="0"/>
                        </a:defRPr>
                      </a:lvl4pPr>
                      <a:lvl5pPr marL="2038350" defTabSz="1019175">
                        <a:spcBef>
                          <a:spcPct val="20000"/>
                        </a:spcBef>
                        <a:tabLst>
                          <a:tab pos="514350" algn="l"/>
                        </a:tabLst>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tabLst>
                          <a:tab pos="514350" algn="l"/>
                        </a:tabLs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tabLst>
                          <a:tab pos="514350" algn="l"/>
                        </a:tabLs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tabLst>
                          <a:tab pos="514350" algn="l"/>
                        </a:tabLs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tabLst>
                          <a:tab pos="514350" algn="l"/>
                        </a:tabLst>
                        <a:defRPr>
                          <a:solidFill>
                            <a:schemeClr val="tx1"/>
                          </a:solidFill>
                          <a:latin typeface="Trebuchet MS" panose="020B0603020202020204" pitchFamily="34" charset="0"/>
                        </a:defRPr>
                      </a:lvl9pPr>
                    </a:lstStyle>
                    <a:p>
                      <a:pPr marL="0" marR="0" lvl="0" indent="0" algn="l" defTabSz="1019175" rtl="0" eaLnBrk="0" fontAlgn="base" latinLnBrk="0" hangingPunct="0">
                        <a:lnSpc>
                          <a:spcPct val="100000"/>
                        </a:lnSpc>
                        <a:spcBef>
                          <a:spcPct val="20000"/>
                        </a:spcBef>
                        <a:spcAft>
                          <a:spcPct val="0"/>
                        </a:spcAft>
                        <a:buClrTx/>
                        <a:buSzTx/>
                        <a:buFont typeface="Wingdings" panose="05000000000000000000" pitchFamily="2" charset="2"/>
                        <a:buNone/>
                        <a:tabLst>
                          <a:tab pos="514350" algn="l"/>
                        </a:tabLst>
                      </a:pPr>
                      <a:r>
                        <a:rPr kumimoji="0" lang="en-US" altLang="en-US" sz="1400" b="0" i="0" u="none" strike="noStrike" cap="none" normalizeH="0" baseline="0" smtClean="0">
                          <a:ln>
                            <a:noFill/>
                          </a:ln>
                          <a:solidFill>
                            <a:schemeClr val="tx1"/>
                          </a:solidFill>
                          <a:effectLst/>
                          <a:latin typeface="Trebuchet MS" panose="020B0603020202020204" pitchFamily="34" charset="0"/>
                        </a:rPr>
                        <a:t>sub	$v0, $a0, $a1</a:t>
                      </a:r>
                    </a:p>
                  </a:txBody>
                  <a:tcPr marL="80682" marR="80682" marT="0" marB="0" horzOverflow="overflow">
                    <a:lnL cap="flat">
                      <a:noFill/>
                    </a:lnL>
                    <a:lnR cap="flat">
                      <a:noFill/>
                    </a:lnR>
                    <a:lnT cap="flat">
                      <a:noFill/>
                    </a:lnT>
                    <a:lnB cap="flat">
                      <a:noFill/>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endParaRPr kumimoji="0" lang="en-US" altLang="en-US" sz="1600" b="0" i="0" u="none" strike="noStrike" cap="none" normalizeH="0" baseline="0" smtClean="0">
                        <a:ln>
                          <a:noFill/>
                        </a:ln>
                        <a:solidFill>
                          <a:schemeClr val="tx1"/>
                        </a:solidFill>
                        <a:effectLst/>
                        <a:latin typeface="Trebuchet MS" panose="020B0603020202020204" pitchFamily="34" charset="0"/>
                      </a:endParaRPr>
                    </a:p>
                  </a:txBody>
                  <a:tcPr marL="80682" marR="80682" marT="0" marB="0" horzOverflow="overflow">
                    <a:lnL cap="flat">
                      <a:noFill/>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IF</a:t>
                      </a:r>
                    </a:p>
                  </a:txBody>
                  <a:tcPr marL="80682" marR="80682" marT="0" marB="0"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ID</a:t>
                      </a:r>
                    </a:p>
                  </a:txBody>
                  <a:tcPr marL="80682" marR="80682" marT="0" marB="0"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EX</a:t>
                      </a:r>
                    </a:p>
                  </a:txBody>
                  <a:tcPr marL="80682" marR="80682" marT="0" marB="0"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MEM</a:t>
                      </a:r>
                    </a:p>
                  </a:txBody>
                  <a:tcPr marL="80682" marR="80682" marT="0" marB="0"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WB</a:t>
                      </a:r>
                    </a:p>
                  </a:txBody>
                  <a:tcPr marL="80682" marR="80682" marT="0" marB="0"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endParaRPr kumimoji="0" lang="en-US" altLang="en-US" sz="1600" b="0" i="0" u="none" strike="noStrike" cap="none" normalizeH="0" baseline="0" smtClean="0">
                        <a:ln>
                          <a:noFill/>
                        </a:ln>
                        <a:solidFill>
                          <a:schemeClr val="tx1"/>
                        </a:solidFill>
                        <a:effectLst/>
                        <a:latin typeface="Trebuchet MS" panose="020B0603020202020204" pitchFamily="34" charset="0"/>
                      </a:endParaRPr>
                    </a:p>
                  </a:txBody>
                  <a:tcPr marL="80682" marR="80682" marT="0" marB="0" horzOverflow="overflow">
                    <a:lnL w="6350" cap="flat" cmpd="sng" algn="ctr">
                      <a:solidFill>
                        <a:schemeClr val="tx1"/>
                      </a:solidFill>
                      <a:prstDash val="solid"/>
                      <a:round/>
                      <a:headEnd type="none" w="med" len="med"/>
                      <a:tailEnd type="none" w="med" len="med"/>
                    </a:lnL>
                    <a:lnR cap="flat">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endParaRPr kumimoji="0" lang="en-US" altLang="en-US" sz="1600" b="0" i="0" u="none" strike="noStrike" cap="none" normalizeH="0" baseline="0" smtClean="0">
                        <a:ln>
                          <a:noFill/>
                        </a:ln>
                        <a:solidFill>
                          <a:schemeClr val="tx1"/>
                        </a:solidFill>
                        <a:effectLst/>
                        <a:latin typeface="Trebuchet MS" panose="020B0603020202020204" pitchFamily="34" charset="0"/>
                      </a:endParaRPr>
                    </a:p>
                  </a:txBody>
                  <a:tcPr marL="80682" marR="80682" marT="0" marB="0" horzOverflow="overflow">
                    <a:lnL cap="flat">
                      <a:noFill/>
                    </a:lnL>
                    <a:lnR cap="flat">
                      <a:noFill/>
                    </a:lnR>
                    <a:lnT cap="flat">
                      <a:noFill/>
                    </a:lnT>
                    <a:lnB cap="flat">
                      <a:noFill/>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endParaRPr kumimoji="0" lang="en-US" altLang="en-US" sz="1600" b="0" i="0" u="none" strike="noStrike" cap="none" normalizeH="0" baseline="0" smtClean="0">
                        <a:ln>
                          <a:noFill/>
                        </a:ln>
                        <a:solidFill>
                          <a:schemeClr val="tx1"/>
                        </a:solidFill>
                        <a:effectLst/>
                        <a:latin typeface="Trebuchet MS" panose="020B0603020202020204" pitchFamily="34" charset="0"/>
                      </a:endParaRPr>
                    </a:p>
                  </a:txBody>
                  <a:tcPr marL="80682" marR="80682" marT="0" marB="0" horzOverflow="overflow">
                    <a:lnL cap="flat">
                      <a:noFill/>
                    </a:lnL>
                    <a:lnR cap="flat">
                      <a:noFill/>
                    </a:lnR>
                    <a:lnT cap="flat">
                      <a:noFill/>
                    </a:lnT>
                    <a:lnB cap="flat">
                      <a:noFill/>
                    </a:lnB>
                    <a:lnTlToBr>
                      <a:noFill/>
                    </a:lnTlToBr>
                    <a:lnBlToTr>
                      <a:noFill/>
                    </a:lnBlToTr>
                    <a:noFill/>
                  </a:tcPr>
                </a:tc>
                <a:extLst>
                  <a:ext uri="{0D108BD9-81ED-4DB2-BD59-A6C34878D82A}">
                    <a16:rowId xmlns:a16="http://schemas.microsoft.com/office/drawing/2014/main" xmlns="" val="1843961586"/>
                  </a:ext>
                </a:extLst>
              </a:tr>
              <a:tr h="242047">
                <a:tc>
                  <a:txBody>
                    <a:bodyPr/>
                    <a:lstStyle>
                      <a:lvl1pPr defTabSz="1019175">
                        <a:spcBef>
                          <a:spcPct val="20000"/>
                        </a:spcBef>
                        <a:buFont typeface="Wingdings" panose="05000000000000000000" pitchFamily="2" charset="2"/>
                        <a:tabLst>
                          <a:tab pos="514350" algn="l"/>
                        </a:tabLst>
                        <a:defRPr>
                          <a:solidFill>
                            <a:schemeClr val="tx1"/>
                          </a:solidFill>
                          <a:latin typeface="Trebuchet MS" panose="020B0603020202020204" pitchFamily="34" charset="0"/>
                        </a:defRPr>
                      </a:lvl1pPr>
                      <a:lvl2pPr marL="509588" defTabSz="1019175">
                        <a:spcBef>
                          <a:spcPct val="20000"/>
                        </a:spcBef>
                        <a:tabLst>
                          <a:tab pos="514350" algn="l"/>
                        </a:tabLst>
                        <a:defRPr>
                          <a:solidFill>
                            <a:schemeClr val="tx1"/>
                          </a:solidFill>
                          <a:latin typeface="Trebuchet MS" panose="020B0603020202020204" pitchFamily="34" charset="0"/>
                        </a:defRPr>
                      </a:lvl2pPr>
                      <a:lvl3pPr marL="1019175" defTabSz="1019175">
                        <a:spcBef>
                          <a:spcPct val="20000"/>
                        </a:spcBef>
                        <a:tabLst>
                          <a:tab pos="514350" algn="l"/>
                        </a:tabLst>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tabLst>
                          <a:tab pos="514350" algn="l"/>
                        </a:tabLst>
                        <a:defRPr>
                          <a:solidFill>
                            <a:schemeClr val="tx1"/>
                          </a:solidFill>
                          <a:latin typeface="Trebuchet MS" panose="020B0603020202020204" pitchFamily="34" charset="0"/>
                        </a:defRPr>
                      </a:lvl4pPr>
                      <a:lvl5pPr marL="2038350" defTabSz="1019175">
                        <a:spcBef>
                          <a:spcPct val="20000"/>
                        </a:spcBef>
                        <a:tabLst>
                          <a:tab pos="514350" algn="l"/>
                        </a:tabLst>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tabLst>
                          <a:tab pos="514350" algn="l"/>
                        </a:tabLs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tabLst>
                          <a:tab pos="514350" algn="l"/>
                        </a:tabLs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tabLst>
                          <a:tab pos="514350" algn="l"/>
                        </a:tabLs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tabLst>
                          <a:tab pos="514350" algn="l"/>
                        </a:tabLst>
                        <a:defRPr>
                          <a:solidFill>
                            <a:schemeClr val="tx1"/>
                          </a:solidFill>
                          <a:latin typeface="Trebuchet MS" panose="020B0603020202020204" pitchFamily="34" charset="0"/>
                        </a:defRPr>
                      </a:lvl9pPr>
                    </a:lstStyle>
                    <a:p>
                      <a:pPr marL="0" marR="0" lvl="0" indent="0" algn="l" defTabSz="1019175" rtl="0" eaLnBrk="0" fontAlgn="base" latinLnBrk="0" hangingPunct="0">
                        <a:lnSpc>
                          <a:spcPct val="100000"/>
                        </a:lnSpc>
                        <a:spcBef>
                          <a:spcPct val="20000"/>
                        </a:spcBef>
                        <a:spcAft>
                          <a:spcPct val="0"/>
                        </a:spcAft>
                        <a:buClrTx/>
                        <a:buSzTx/>
                        <a:buFont typeface="Wingdings" panose="05000000000000000000" pitchFamily="2" charset="2"/>
                        <a:buNone/>
                        <a:tabLst>
                          <a:tab pos="514350" algn="l"/>
                        </a:tabLst>
                      </a:pPr>
                      <a:r>
                        <a:rPr kumimoji="0" lang="en-US" altLang="en-US" sz="1400" b="0" i="0" u="none" strike="noStrike" cap="none" normalizeH="0" baseline="0" smtClean="0">
                          <a:ln>
                            <a:noFill/>
                          </a:ln>
                          <a:solidFill>
                            <a:schemeClr val="tx1"/>
                          </a:solidFill>
                          <a:effectLst/>
                          <a:latin typeface="Trebuchet MS" panose="020B0603020202020204" pitchFamily="34" charset="0"/>
                        </a:rPr>
                        <a:t>and	$t1, $t2, $t3</a:t>
                      </a:r>
                    </a:p>
                  </a:txBody>
                  <a:tcPr marL="80682" marR="80682" marT="0" marB="0" horzOverflow="overflow">
                    <a:lnL cap="flat">
                      <a:noFill/>
                    </a:lnL>
                    <a:lnR cap="flat">
                      <a:noFill/>
                    </a:lnR>
                    <a:lnT cap="flat">
                      <a:noFill/>
                    </a:lnT>
                    <a:lnB cap="flat">
                      <a:noFill/>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endParaRPr kumimoji="0" lang="en-US" altLang="en-US" sz="1600" b="0" i="0" u="none" strike="noStrike" cap="none" normalizeH="0" baseline="0" smtClean="0">
                        <a:ln>
                          <a:noFill/>
                        </a:ln>
                        <a:solidFill>
                          <a:schemeClr val="tx1"/>
                        </a:solidFill>
                        <a:effectLst/>
                        <a:latin typeface="Trebuchet MS" panose="020B0603020202020204" pitchFamily="34" charset="0"/>
                      </a:endParaRPr>
                    </a:p>
                  </a:txBody>
                  <a:tcPr marL="80682" marR="80682" marT="0" marB="0" horzOverflow="overflow">
                    <a:lnL cap="flat">
                      <a:noFill/>
                    </a:lnL>
                    <a:lnR cap="flat">
                      <a:noFill/>
                    </a:lnR>
                    <a:lnT cap="flat">
                      <a:noFill/>
                    </a:lnT>
                    <a:lnB cap="flat">
                      <a:noFill/>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endParaRPr kumimoji="0" lang="en-US" altLang="en-US" sz="1600" b="0" i="0" u="none" strike="noStrike" cap="none" normalizeH="0" baseline="0" smtClean="0">
                        <a:ln>
                          <a:noFill/>
                        </a:ln>
                        <a:solidFill>
                          <a:schemeClr val="tx1"/>
                        </a:solidFill>
                        <a:effectLst/>
                        <a:latin typeface="Trebuchet MS" panose="020B0603020202020204" pitchFamily="34" charset="0"/>
                      </a:endParaRPr>
                    </a:p>
                  </a:txBody>
                  <a:tcPr marL="80682" marR="80682" marT="0" marB="0" horzOverflow="overflow">
                    <a:lnL cap="flat">
                      <a:noFill/>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IF</a:t>
                      </a:r>
                    </a:p>
                  </a:txBody>
                  <a:tcPr marL="80682" marR="80682" marT="0" marB="0"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ID</a:t>
                      </a:r>
                    </a:p>
                  </a:txBody>
                  <a:tcPr marL="80682" marR="80682" marT="0" marB="0"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EX</a:t>
                      </a:r>
                    </a:p>
                  </a:txBody>
                  <a:tcPr marL="80682" marR="80682" marT="0" marB="0"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MEM</a:t>
                      </a:r>
                    </a:p>
                  </a:txBody>
                  <a:tcPr marL="80682" marR="80682" marT="0" marB="0"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WB</a:t>
                      </a:r>
                    </a:p>
                  </a:txBody>
                  <a:tcPr marL="80682" marR="80682" marT="0" marB="0"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endParaRPr kumimoji="0" lang="en-US" altLang="en-US" sz="1600" b="0" i="0" u="none" strike="noStrike" cap="none" normalizeH="0" baseline="0" smtClean="0">
                        <a:ln>
                          <a:noFill/>
                        </a:ln>
                        <a:solidFill>
                          <a:schemeClr val="tx1"/>
                        </a:solidFill>
                        <a:effectLst/>
                        <a:latin typeface="Trebuchet MS" panose="020B0603020202020204" pitchFamily="34" charset="0"/>
                      </a:endParaRPr>
                    </a:p>
                  </a:txBody>
                  <a:tcPr marL="80682" marR="80682" marT="0" marB="0" horzOverflow="overflow">
                    <a:lnL w="6350" cap="flat" cmpd="sng" algn="ctr">
                      <a:solidFill>
                        <a:schemeClr val="tx1"/>
                      </a:solidFill>
                      <a:prstDash val="solid"/>
                      <a:round/>
                      <a:headEnd type="none" w="med" len="med"/>
                      <a:tailEnd type="none" w="med" len="med"/>
                    </a:lnL>
                    <a:lnR cap="flat">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endParaRPr kumimoji="0" lang="en-US" altLang="en-US" sz="1600" b="0" i="0" u="none" strike="noStrike" cap="none" normalizeH="0" baseline="0" smtClean="0">
                        <a:ln>
                          <a:noFill/>
                        </a:ln>
                        <a:solidFill>
                          <a:schemeClr val="tx1"/>
                        </a:solidFill>
                        <a:effectLst/>
                        <a:latin typeface="Trebuchet MS" panose="020B0603020202020204" pitchFamily="34" charset="0"/>
                      </a:endParaRPr>
                    </a:p>
                  </a:txBody>
                  <a:tcPr marL="80682" marR="80682" marT="0" marB="0" horzOverflow="overflow">
                    <a:lnL cap="flat">
                      <a:noFill/>
                    </a:lnL>
                    <a:lnR cap="flat">
                      <a:noFill/>
                    </a:lnR>
                    <a:lnT cap="flat">
                      <a:noFill/>
                    </a:lnT>
                    <a:lnB cap="flat">
                      <a:noFill/>
                    </a:lnB>
                    <a:lnTlToBr>
                      <a:noFill/>
                    </a:lnTlToBr>
                    <a:lnBlToTr>
                      <a:noFill/>
                    </a:lnBlToTr>
                    <a:noFill/>
                  </a:tcPr>
                </a:tc>
                <a:extLst>
                  <a:ext uri="{0D108BD9-81ED-4DB2-BD59-A6C34878D82A}">
                    <a16:rowId xmlns:a16="http://schemas.microsoft.com/office/drawing/2014/main" xmlns="" val="1120465669"/>
                  </a:ext>
                </a:extLst>
              </a:tr>
              <a:tr h="242047">
                <a:tc>
                  <a:txBody>
                    <a:bodyPr/>
                    <a:lstStyle>
                      <a:lvl1pPr defTabSz="1019175">
                        <a:spcBef>
                          <a:spcPct val="20000"/>
                        </a:spcBef>
                        <a:buFont typeface="Wingdings" panose="05000000000000000000" pitchFamily="2" charset="2"/>
                        <a:tabLst>
                          <a:tab pos="514350" algn="l"/>
                        </a:tabLst>
                        <a:defRPr>
                          <a:solidFill>
                            <a:schemeClr val="tx1"/>
                          </a:solidFill>
                          <a:latin typeface="Trebuchet MS" panose="020B0603020202020204" pitchFamily="34" charset="0"/>
                        </a:defRPr>
                      </a:lvl1pPr>
                      <a:lvl2pPr marL="509588" defTabSz="1019175">
                        <a:spcBef>
                          <a:spcPct val="20000"/>
                        </a:spcBef>
                        <a:tabLst>
                          <a:tab pos="514350" algn="l"/>
                        </a:tabLst>
                        <a:defRPr>
                          <a:solidFill>
                            <a:schemeClr val="tx1"/>
                          </a:solidFill>
                          <a:latin typeface="Trebuchet MS" panose="020B0603020202020204" pitchFamily="34" charset="0"/>
                        </a:defRPr>
                      </a:lvl2pPr>
                      <a:lvl3pPr marL="1019175" defTabSz="1019175">
                        <a:spcBef>
                          <a:spcPct val="20000"/>
                        </a:spcBef>
                        <a:tabLst>
                          <a:tab pos="514350" algn="l"/>
                        </a:tabLst>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tabLst>
                          <a:tab pos="514350" algn="l"/>
                        </a:tabLst>
                        <a:defRPr>
                          <a:solidFill>
                            <a:schemeClr val="tx1"/>
                          </a:solidFill>
                          <a:latin typeface="Trebuchet MS" panose="020B0603020202020204" pitchFamily="34" charset="0"/>
                        </a:defRPr>
                      </a:lvl4pPr>
                      <a:lvl5pPr marL="2038350" defTabSz="1019175">
                        <a:spcBef>
                          <a:spcPct val="20000"/>
                        </a:spcBef>
                        <a:tabLst>
                          <a:tab pos="514350" algn="l"/>
                        </a:tabLst>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tabLst>
                          <a:tab pos="514350" algn="l"/>
                        </a:tabLs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tabLst>
                          <a:tab pos="514350" algn="l"/>
                        </a:tabLs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tabLst>
                          <a:tab pos="514350" algn="l"/>
                        </a:tabLs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tabLst>
                          <a:tab pos="514350" algn="l"/>
                        </a:tabLst>
                        <a:defRPr>
                          <a:solidFill>
                            <a:schemeClr val="tx1"/>
                          </a:solidFill>
                          <a:latin typeface="Trebuchet MS" panose="020B0603020202020204" pitchFamily="34" charset="0"/>
                        </a:defRPr>
                      </a:lvl9pPr>
                    </a:lstStyle>
                    <a:p>
                      <a:pPr marL="0" marR="0" lvl="0" indent="0" algn="l" defTabSz="1019175" rtl="0" eaLnBrk="0" fontAlgn="base" latinLnBrk="0" hangingPunct="0">
                        <a:lnSpc>
                          <a:spcPct val="100000"/>
                        </a:lnSpc>
                        <a:spcBef>
                          <a:spcPct val="20000"/>
                        </a:spcBef>
                        <a:spcAft>
                          <a:spcPct val="0"/>
                        </a:spcAft>
                        <a:buClrTx/>
                        <a:buSzTx/>
                        <a:buFont typeface="Wingdings" panose="05000000000000000000" pitchFamily="2" charset="2"/>
                        <a:buNone/>
                        <a:tabLst>
                          <a:tab pos="514350" algn="l"/>
                        </a:tabLst>
                      </a:pPr>
                      <a:r>
                        <a:rPr kumimoji="0" lang="en-US" altLang="en-US" sz="1400" b="0" i="0" u="none" strike="noStrike" cap="none" normalizeH="0" baseline="0" smtClean="0">
                          <a:ln>
                            <a:noFill/>
                          </a:ln>
                          <a:solidFill>
                            <a:schemeClr val="tx1"/>
                          </a:solidFill>
                          <a:effectLst/>
                          <a:latin typeface="Trebuchet MS" panose="020B0603020202020204" pitchFamily="34" charset="0"/>
                        </a:rPr>
                        <a:t>or	$s0, $s1, $s2</a:t>
                      </a:r>
                    </a:p>
                  </a:txBody>
                  <a:tcPr marL="80682" marR="80682" marT="0" marB="0" horzOverflow="overflow">
                    <a:lnL cap="flat">
                      <a:noFill/>
                    </a:lnL>
                    <a:lnR cap="flat">
                      <a:noFill/>
                    </a:lnR>
                    <a:lnT cap="flat">
                      <a:noFill/>
                    </a:lnT>
                    <a:lnB cap="flat">
                      <a:noFill/>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endParaRPr kumimoji="0" lang="en-US" altLang="en-US" sz="1600" b="0" i="0" u="none" strike="noStrike" cap="none" normalizeH="0" baseline="0" smtClean="0">
                        <a:ln>
                          <a:noFill/>
                        </a:ln>
                        <a:solidFill>
                          <a:schemeClr val="tx1"/>
                        </a:solidFill>
                        <a:effectLst/>
                        <a:latin typeface="Trebuchet MS" panose="020B0603020202020204" pitchFamily="34" charset="0"/>
                      </a:endParaRPr>
                    </a:p>
                  </a:txBody>
                  <a:tcPr marL="80682" marR="80682" marT="0" marB="0" horzOverflow="overflow">
                    <a:lnL cap="flat">
                      <a:noFill/>
                    </a:lnL>
                    <a:lnR cap="flat">
                      <a:noFill/>
                    </a:lnR>
                    <a:lnT cap="flat">
                      <a:noFill/>
                    </a:lnT>
                    <a:lnB cap="flat">
                      <a:noFill/>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endParaRPr kumimoji="0" lang="en-US" altLang="en-US" sz="1600" b="0" i="0" u="none" strike="noStrike" cap="none" normalizeH="0" baseline="0" smtClean="0">
                        <a:ln>
                          <a:noFill/>
                        </a:ln>
                        <a:solidFill>
                          <a:schemeClr val="tx1"/>
                        </a:solidFill>
                        <a:effectLst/>
                        <a:latin typeface="Trebuchet MS" panose="020B0603020202020204" pitchFamily="34" charset="0"/>
                      </a:endParaRPr>
                    </a:p>
                  </a:txBody>
                  <a:tcPr marL="80682" marR="80682" marT="0" marB="0" horzOverflow="overflow">
                    <a:lnL cap="flat">
                      <a:noFill/>
                    </a:lnL>
                    <a:lnR cap="flat">
                      <a:noFill/>
                    </a:lnR>
                    <a:lnT cap="flat">
                      <a:noFill/>
                    </a:lnT>
                    <a:lnB cap="flat">
                      <a:noFill/>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endParaRPr kumimoji="0" lang="en-US" altLang="en-US" sz="1600" b="0" i="0" u="none" strike="noStrike" cap="none" normalizeH="0" baseline="0" smtClean="0">
                        <a:ln>
                          <a:noFill/>
                        </a:ln>
                        <a:solidFill>
                          <a:schemeClr val="tx1"/>
                        </a:solidFill>
                        <a:effectLst/>
                        <a:latin typeface="Trebuchet MS" panose="020B0603020202020204" pitchFamily="34" charset="0"/>
                      </a:endParaRPr>
                    </a:p>
                  </a:txBody>
                  <a:tcPr marL="80682" marR="80682" marT="0" marB="0" horzOverflow="overflow">
                    <a:lnL cap="flat">
                      <a:noFill/>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IF</a:t>
                      </a:r>
                    </a:p>
                  </a:txBody>
                  <a:tcPr marL="80682" marR="80682" marT="0" marB="0"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ID</a:t>
                      </a:r>
                    </a:p>
                  </a:txBody>
                  <a:tcPr marL="80682" marR="80682" marT="0" marB="0"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EX</a:t>
                      </a:r>
                    </a:p>
                  </a:txBody>
                  <a:tcPr marL="80682" marR="80682" marT="0" marB="0"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MEM</a:t>
                      </a:r>
                    </a:p>
                  </a:txBody>
                  <a:tcPr marL="80682" marR="80682" marT="0" marB="0"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WB</a:t>
                      </a:r>
                    </a:p>
                  </a:txBody>
                  <a:tcPr marL="80682" marR="80682" marT="0" marB="0"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endParaRPr kumimoji="0" lang="en-US" altLang="en-US" sz="1600" b="0" i="0" u="none" strike="noStrike" cap="none" normalizeH="0" baseline="0" smtClean="0">
                        <a:ln>
                          <a:noFill/>
                        </a:ln>
                        <a:solidFill>
                          <a:schemeClr val="tx1"/>
                        </a:solidFill>
                        <a:effectLst/>
                        <a:latin typeface="Trebuchet MS" panose="020B0603020202020204" pitchFamily="34" charset="0"/>
                      </a:endParaRPr>
                    </a:p>
                  </a:txBody>
                  <a:tcPr marL="80682" marR="80682" marT="0" marB="0" horzOverflow="overflow">
                    <a:lnL w="6350" cap="flat" cmpd="sng" algn="ctr">
                      <a:solidFill>
                        <a:schemeClr val="tx1"/>
                      </a:solidFill>
                      <a:prstDash val="solid"/>
                      <a:round/>
                      <a:headEnd type="none" w="med" len="med"/>
                      <a:tailEnd type="none" w="med" len="med"/>
                    </a:lnL>
                    <a:lnR cap="flat">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367970813"/>
                  </a:ext>
                </a:extLst>
              </a:tr>
              <a:tr h="242047">
                <a:tc>
                  <a:txBody>
                    <a:bodyPr/>
                    <a:lstStyle>
                      <a:lvl1pPr defTabSz="1019175">
                        <a:spcBef>
                          <a:spcPct val="20000"/>
                        </a:spcBef>
                        <a:buFont typeface="Wingdings" panose="05000000000000000000" pitchFamily="2" charset="2"/>
                        <a:tabLst>
                          <a:tab pos="514350" algn="l"/>
                        </a:tabLst>
                        <a:defRPr>
                          <a:solidFill>
                            <a:schemeClr val="tx1"/>
                          </a:solidFill>
                          <a:latin typeface="Trebuchet MS" panose="020B0603020202020204" pitchFamily="34" charset="0"/>
                        </a:defRPr>
                      </a:lvl1pPr>
                      <a:lvl2pPr marL="509588" defTabSz="1019175">
                        <a:spcBef>
                          <a:spcPct val="20000"/>
                        </a:spcBef>
                        <a:tabLst>
                          <a:tab pos="514350" algn="l"/>
                        </a:tabLst>
                        <a:defRPr>
                          <a:solidFill>
                            <a:schemeClr val="tx1"/>
                          </a:solidFill>
                          <a:latin typeface="Trebuchet MS" panose="020B0603020202020204" pitchFamily="34" charset="0"/>
                        </a:defRPr>
                      </a:lvl2pPr>
                      <a:lvl3pPr marL="1019175" defTabSz="1019175">
                        <a:spcBef>
                          <a:spcPct val="20000"/>
                        </a:spcBef>
                        <a:tabLst>
                          <a:tab pos="514350" algn="l"/>
                        </a:tabLst>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tabLst>
                          <a:tab pos="514350" algn="l"/>
                        </a:tabLst>
                        <a:defRPr>
                          <a:solidFill>
                            <a:schemeClr val="tx1"/>
                          </a:solidFill>
                          <a:latin typeface="Trebuchet MS" panose="020B0603020202020204" pitchFamily="34" charset="0"/>
                        </a:defRPr>
                      </a:lvl4pPr>
                      <a:lvl5pPr marL="2038350" defTabSz="1019175">
                        <a:spcBef>
                          <a:spcPct val="20000"/>
                        </a:spcBef>
                        <a:tabLst>
                          <a:tab pos="514350" algn="l"/>
                        </a:tabLst>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tabLst>
                          <a:tab pos="514350" algn="l"/>
                        </a:tabLs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tabLst>
                          <a:tab pos="514350" algn="l"/>
                        </a:tabLs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tabLst>
                          <a:tab pos="514350" algn="l"/>
                        </a:tabLs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tabLst>
                          <a:tab pos="514350" algn="l"/>
                        </a:tabLst>
                        <a:defRPr>
                          <a:solidFill>
                            <a:schemeClr val="tx1"/>
                          </a:solidFill>
                          <a:latin typeface="Trebuchet MS" panose="020B0603020202020204" pitchFamily="34" charset="0"/>
                        </a:defRPr>
                      </a:lvl9pPr>
                    </a:lstStyle>
                    <a:p>
                      <a:pPr marL="0" marR="0" lvl="0" indent="0" algn="l" defTabSz="1019175" rtl="0" eaLnBrk="0" fontAlgn="base" latinLnBrk="0" hangingPunct="0">
                        <a:lnSpc>
                          <a:spcPct val="100000"/>
                        </a:lnSpc>
                        <a:spcBef>
                          <a:spcPct val="20000"/>
                        </a:spcBef>
                        <a:spcAft>
                          <a:spcPct val="0"/>
                        </a:spcAft>
                        <a:buClrTx/>
                        <a:buSzTx/>
                        <a:buFont typeface="Wingdings" panose="05000000000000000000" pitchFamily="2" charset="2"/>
                        <a:buNone/>
                        <a:tabLst>
                          <a:tab pos="514350" algn="l"/>
                        </a:tabLst>
                      </a:pPr>
                      <a:r>
                        <a:rPr kumimoji="0" lang="en-US" altLang="en-US" sz="1400" b="0" i="0" u="none" strike="noStrike" cap="none" normalizeH="0" baseline="0" smtClean="0">
                          <a:ln>
                            <a:noFill/>
                          </a:ln>
                          <a:solidFill>
                            <a:schemeClr val="tx1"/>
                          </a:solidFill>
                          <a:effectLst/>
                          <a:latin typeface="Trebuchet MS" panose="020B0603020202020204" pitchFamily="34" charset="0"/>
                        </a:rPr>
                        <a:t>add	$sp, $sp, -4</a:t>
                      </a:r>
                    </a:p>
                  </a:txBody>
                  <a:tcPr marL="80682" marR="80682" marT="0" marB="0" horzOverflow="overflow">
                    <a:lnL cap="flat">
                      <a:noFill/>
                    </a:lnL>
                    <a:lnR cap="flat">
                      <a:noFill/>
                    </a:lnR>
                    <a:lnT cap="flat">
                      <a:noFill/>
                    </a:lnT>
                    <a:lnB cap="flat">
                      <a:noFill/>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endParaRPr kumimoji="0" lang="en-US" altLang="en-US" sz="1600" b="0" i="0" u="none" strike="noStrike" cap="none" normalizeH="0" baseline="0" smtClean="0">
                        <a:ln>
                          <a:noFill/>
                        </a:ln>
                        <a:solidFill>
                          <a:schemeClr val="tx1"/>
                        </a:solidFill>
                        <a:effectLst/>
                        <a:latin typeface="Trebuchet MS" panose="020B0603020202020204" pitchFamily="34" charset="0"/>
                      </a:endParaRPr>
                    </a:p>
                  </a:txBody>
                  <a:tcPr marL="80682" marR="80682" marT="0" marB="0" horzOverflow="overflow">
                    <a:lnL cap="flat">
                      <a:noFill/>
                    </a:lnL>
                    <a:lnR cap="flat">
                      <a:noFill/>
                    </a:lnR>
                    <a:lnT cap="flat">
                      <a:noFill/>
                    </a:lnT>
                    <a:lnB cap="flat">
                      <a:noFill/>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endParaRPr kumimoji="0" lang="en-US" altLang="en-US" sz="1600" b="0" i="0" u="none" strike="noStrike" cap="none" normalizeH="0" baseline="0" smtClean="0">
                        <a:ln>
                          <a:noFill/>
                        </a:ln>
                        <a:solidFill>
                          <a:schemeClr val="tx1"/>
                        </a:solidFill>
                        <a:effectLst/>
                        <a:latin typeface="Trebuchet MS" panose="020B0603020202020204" pitchFamily="34" charset="0"/>
                      </a:endParaRPr>
                    </a:p>
                  </a:txBody>
                  <a:tcPr marL="80682" marR="80682" marT="0" marB="0" horzOverflow="overflow">
                    <a:lnL cap="flat">
                      <a:noFill/>
                    </a:lnL>
                    <a:lnR cap="flat">
                      <a:noFill/>
                    </a:lnR>
                    <a:lnT cap="flat">
                      <a:noFill/>
                    </a:lnT>
                    <a:lnB cap="flat">
                      <a:noFill/>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endParaRPr kumimoji="0" lang="en-US" altLang="en-US" sz="1600" b="0" i="0" u="none" strike="noStrike" cap="none" normalizeH="0" baseline="0" smtClean="0">
                        <a:ln>
                          <a:noFill/>
                        </a:ln>
                        <a:solidFill>
                          <a:schemeClr val="tx1"/>
                        </a:solidFill>
                        <a:effectLst/>
                        <a:latin typeface="Trebuchet MS" panose="020B0603020202020204" pitchFamily="34" charset="0"/>
                      </a:endParaRPr>
                    </a:p>
                  </a:txBody>
                  <a:tcPr marL="80682" marR="80682" marT="0" marB="0" horzOverflow="overflow">
                    <a:lnL cap="flat">
                      <a:noFill/>
                    </a:lnL>
                    <a:lnR cap="flat">
                      <a:noFill/>
                    </a:lnR>
                    <a:lnT cap="flat">
                      <a:noFill/>
                    </a:lnT>
                    <a:lnB cap="flat">
                      <a:noFill/>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endParaRPr kumimoji="0" lang="en-US" altLang="en-US" sz="1600" b="0" i="0" u="none" strike="noStrike" cap="none" normalizeH="0" baseline="0" smtClean="0">
                        <a:ln>
                          <a:noFill/>
                        </a:ln>
                        <a:solidFill>
                          <a:schemeClr val="tx1"/>
                        </a:solidFill>
                        <a:effectLst/>
                        <a:latin typeface="Trebuchet MS" panose="020B0603020202020204" pitchFamily="34" charset="0"/>
                      </a:endParaRPr>
                    </a:p>
                  </a:txBody>
                  <a:tcPr marL="80682" marR="80682" marT="0" marB="0" horzOverflow="overflow">
                    <a:lnL cap="flat">
                      <a:noFill/>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IF</a:t>
                      </a:r>
                    </a:p>
                  </a:txBody>
                  <a:tcPr marL="80682" marR="80682" marT="0" marB="0"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ID</a:t>
                      </a:r>
                    </a:p>
                  </a:txBody>
                  <a:tcPr marL="80682" marR="80682" marT="0" marB="0"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EX</a:t>
                      </a:r>
                    </a:p>
                  </a:txBody>
                  <a:tcPr marL="80682" marR="80682" marT="0" marB="0"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MEM</a:t>
                      </a:r>
                    </a:p>
                  </a:txBody>
                  <a:tcPr marL="80682" marR="80682" marT="0" marB="0"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WB</a:t>
                      </a:r>
                    </a:p>
                  </a:txBody>
                  <a:tcPr marL="80682" marR="80682" marT="0" marB="0"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707738069"/>
                  </a:ext>
                </a:extLst>
              </a:tr>
            </a:tbl>
          </a:graphicData>
        </a:graphic>
      </p:graphicFrame>
    </p:spTree>
    <p:extLst>
      <p:ext uri="{BB962C8B-B14F-4D97-AF65-F5344CB8AC3E}">
        <p14:creationId xmlns:p14="http://schemas.microsoft.com/office/powerpoint/2010/main" val="130355661"/>
      </p:ext>
    </p:extLst>
  </p:cSld>
  <p:clrMapOvr>
    <a:masterClrMapping/>
  </p:clrMapOv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 name="Slide Number Placeholder 5"/>
          <p:cNvSpPr>
            <a:spLocks noGrp="1"/>
          </p:cNvSpPr>
          <p:nvPr>
            <p:ph type="sldNum" sz="quarter" idx="12"/>
          </p:nvPr>
        </p:nvSpPr>
        <p:spPr/>
        <p:txBody>
          <a:bodyPr/>
          <a:lstStyle/>
          <a:p>
            <a:fld id="{EB0B9C0B-A327-4199-BE44-CA94767C133F}" type="slidenum">
              <a:rPr lang="en-US" altLang="en-US"/>
              <a:pPr/>
              <a:t>39</a:t>
            </a:fld>
            <a:endParaRPr lang="en-US" altLang="en-US"/>
          </a:p>
        </p:txBody>
      </p:sp>
      <p:sp>
        <p:nvSpPr>
          <p:cNvPr id="25602" name="Rectangle 2"/>
          <p:cNvSpPr>
            <a:spLocks noGrp="1" noChangeArrowheads="1"/>
          </p:cNvSpPr>
          <p:nvPr>
            <p:ph type="title"/>
          </p:nvPr>
        </p:nvSpPr>
        <p:spPr/>
        <p:txBody>
          <a:bodyPr/>
          <a:lstStyle/>
          <a:p>
            <a:pPr defTabSz="806867"/>
            <a:r>
              <a:rPr lang="en-US" altLang="en-US"/>
              <a:t>Pipelining Performance</a:t>
            </a:r>
          </a:p>
        </p:txBody>
      </p:sp>
      <p:sp>
        <p:nvSpPr>
          <p:cNvPr id="25603" name="Rectangle 3"/>
          <p:cNvSpPr>
            <a:spLocks noGrp="1" noChangeArrowheads="1"/>
          </p:cNvSpPr>
          <p:nvPr>
            <p:ph type="body" idx="1"/>
          </p:nvPr>
        </p:nvSpPr>
        <p:spPr>
          <a:xfrm>
            <a:off x="379412" y="3160059"/>
            <a:ext cx="11506200" cy="3092824"/>
          </a:xfrm>
        </p:spPr>
        <p:txBody>
          <a:bodyPr>
            <a:normAutofit fontScale="85000" lnSpcReduction="20000"/>
          </a:bodyPr>
          <a:lstStyle/>
          <a:p>
            <a:pPr marL="302575" indent="-302575" defTabSz="806867"/>
            <a:r>
              <a:rPr lang="en-US" altLang="en-US" dirty="0"/>
              <a:t>Execution time on ideal pipeline:</a:t>
            </a:r>
          </a:p>
          <a:p>
            <a:pPr marL="655579" lvl="1" indent="-252146" defTabSz="806867">
              <a:buClr>
                <a:schemeClr val="tx2"/>
              </a:buClr>
            </a:pPr>
            <a:r>
              <a:rPr lang="en-US" altLang="en-US" dirty="0">
                <a:solidFill>
                  <a:srgbClr val="FF0000"/>
                </a:solidFill>
              </a:rPr>
              <a:t>time to fill the pipeline</a:t>
            </a:r>
            <a:r>
              <a:rPr lang="en-US" altLang="en-US" dirty="0"/>
              <a:t> + </a:t>
            </a:r>
            <a:r>
              <a:rPr lang="en-US" altLang="en-US" dirty="0">
                <a:solidFill>
                  <a:schemeClr val="accent2"/>
                </a:solidFill>
              </a:rPr>
              <a:t>one cycle per instruction</a:t>
            </a:r>
            <a:endParaRPr lang="en-US" altLang="en-US" dirty="0"/>
          </a:p>
          <a:p>
            <a:pPr marL="655579" lvl="1" indent="-252146" defTabSz="806867"/>
            <a:r>
              <a:rPr lang="en-US" altLang="en-US" dirty="0"/>
              <a:t>What is the execution time for N instructions?</a:t>
            </a:r>
          </a:p>
          <a:p>
            <a:pPr marL="655579" lvl="1" indent="-252146" defTabSz="806867"/>
            <a:endParaRPr lang="en-US" altLang="en-US" dirty="0"/>
          </a:p>
          <a:p>
            <a:pPr marL="302575" indent="-302575" defTabSz="806867"/>
            <a:r>
              <a:rPr lang="en-US" altLang="en-US" dirty="0"/>
              <a:t>Compare with other implementations:</a:t>
            </a:r>
          </a:p>
          <a:p>
            <a:pPr marL="655579" lvl="1" indent="-252146" defTabSz="806867"/>
            <a:r>
              <a:rPr lang="en-US" altLang="en-US" dirty="0"/>
              <a:t>Single Cycle: (8ns clock period)</a:t>
            </a:r>
          </a:p>
          <a:p>
            <a:pPr marL="655579" lvl="1" indent="-252146" defTabSz="806867"/>
            <a:endParaRPr lang="en-US" altLang="en-US" dirty="0"/>
          </a:p>
          <a:p>
            <a:pPr marL="302575" indent="-302575" defTabSz="806867"/>
            <a:r>
              <a:rPr lang="en-US" altLang="en-US" dirty="0"/>
              <a:t>How much faster is pipelining for N=1000 ?</a:t>
            </a:r>
          </a:p>
        </p:txBody>
      </p:sp>
      <p:graphicFrame>
        <p:nvGraphicFramePr>
          <p:cNvPr id="25605" name="Group 5"/>
          <p:cNvGraphicFramePr>
            <a:graphicFrameLocks noGrp="1"/>
          </p:cNvGraphicFramePr>
          <p:nvPr/>
        </p:nvGraphicFramePr>
        <p:xfrm>
          <a:off x="2194765" y="1143000"/>
          <a:ext cx="7732060" cy="1706880"/>
        </p:xfrm>
        <a:graphic>
          <a:graphicData uri="http://schemas.openxmlformats.org/drawingml/2006/table">
            <a:tbl>
              <a:tblPr/>
              <a:tblGrid>
                <a:gridCol w="1801346">
                  <a:extLst>
                    <a:ext uri="{9D8B030D-6E8A-4147-A177-3AD203B41FA5}">
                      <a16:colId xmlns:a16="http://schemas.microsoft.com/office/drawing/2014/main" xmlns="" val="432697513"/>
                    </a:ext>
                  </a:extLst>
                </a:gridCol>
                <a:gridCol w="686360">
                  <a:extLst>
                    <a:ext uri="{9D8B030D-6E8A-4147-A177-3AD203B41FA5}">
                      <a16:colId xmlns:a16="http://schemas.microsoft.com/office/drawing/2014/main" xmlns="" val="644871617"/>
                    </a:ext>
                  </a:extLst>
                </a:gridCol>
                <a:gridCol w="672353">
                  <a:extLst>
                    <a:ext uri="{9D8B030D-6E8A-4147-A177-3AD203B41FA5}">
                      <a16:colId xmlns:a16="http://schemas.microsoft.com/office/drawing/2014/main" xmlns="" val="3020355668"/>
                    </a:ext>
                  </a:extLst>
                </a:gridCol>
                <a:gridCol w="672353">
                  <a:extLst>
                    <a:ext uri="{9D8B030D-6E8A-4147-A177-3AD203B41FA5}">
                      <a16:colId xmlns:a16="http://schemas.microsoft.com/office/drawing/2014/main" xmlns="" val="1430639305"/>
                    </a:ext>
                  </a:extLst>
                </a:gridCol>
                <a:gridCol w="672353">
                  <a:extLst>
                    <a:ext uri="{9D8B030D-6E8A-4147-A177-3AD203B41FA5}">
                      <a16:colId xmlns:a16="http://schemas.microsoft.com/office/drawing/2014/main" xmlns="" val="1379836816"/>
                    </a:ext>
                  </a:extLst>
                </a:gridCol>
                <a:gridCol w="605118">
                  <a:extLst>
                    <a:ext uri="{9D8B030D-6E8A-4147-A177-3AD203B41FA5}">
                      <a16:colId xmlns:a16="http://schemas.microsoft.com/office/drawing/2014/main" xmlns="" val="1413904296"/>
                    </a:ext>
                  </a:extLst>
                </a:gridCol>
                <a:gridCol w="605118">
                  <a:extLst>
                    <a:ext uri="{9D8B030D-6E8A-4147-A177-3AD203B41FA5}">
                      <a16:colId xmlns:a16="http://schemas.microsoft.com/office/drawing/2014/main" xmlns="" val="431716800"/>
                    </a:ext>
                  </a:extLst>
                </a:gridCol>
                <a:gridCol w="672353">
                  <a:extLst>
                    <a:ext uri="{9D8B030D-6E8A-4147-A177-3AD203B41FA5}">
                      <a16:colId xmlns:a16="http://schemas.microsoft.com/office/drawing/2014/main" xmlns="" val="687355074"/>
                    </a:ext>
                  </a:extLst>
                </a:gridCol>
                <a:gridCol w="672353">
                  <a:extLst>
                    <a:ext uri="{9D8B030D-6E8A-4147-A177-3AD203B41FA5}">
                      <a16:colId xmlns:a16="http://schemas.microsoft.com/office/drawing/2014/main" xmlns="" val="2989462487"/>
                    </a:ext>
                  </a:extLst>
                </a:gridCol>
                <a:gridCol w="672353">
                  <a:extLst>
                    <a:ext uri="{9D8B030D-6E8A-4147-A177-3AD203B41FA5}">
                      <a16:colId xmlns:a16="http://schemas.microsoft.com/office/drawing/2014/main" xmlns="" val="3261345549"/>
                    </a:ext>
                  </a:extLst>
                </a:gridCol>
              </a:tblGrid>
              <a:tr h="242047">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l" defTabSz="1019175" rtl="0" eaLnBrk="0" fontAlgn="base" latinLnBrk="0" hangingPunct="0">
                        <a:lnSpc>
                          <a:spcPct val="100000"/>
                        </a:lnSpc>
                        <a:spcBef>
                          <a:spcPct val="20000"/>
                        </a:spcBef>
                        <a:spcAft>
                          <a:spcPct val="0"/>
                        </a:spcAft>
                        <a:buClrTx/>
                        <a:buSzTx/>
                        <a:buFont typeface="Wingdings" panose="05000000000000000000" pitchFamily="2" charset="2"/>
                        <a:buNone/>
                        <a:tabLst/>
                      </a:pPr>
                      <a:endParaRPr kumimoji="0" lang="en-US" altLang="en-US" sz="1600" b="0" i="0" u="none" strike="noStrike" cap="none" normalizeH="0" baseline="0" smtClean="0">
                        <a:ln>
                          <a:noFill/>
                        </a:ln>
                        <a:solidFill>
                          <a:schemeClr val="tx1"/>
                        </a:solidFill>
                        <a:effectLst/>
                        <a:latin typeface="Trebuchet MS" panose="020B0603020202020204" pitchFamily="34" charset="0"/>
                      </a:endParaRPr>
                    </a:p>
                  </a:txBody>
                  <a:tcPr marL="80682" marR="80682" marT="0" marB="0" horzOverflow="overflow">
                    <a:lnL cap="flat">
                      <a:noFill/>
                    </a:lnL>
                    <a:lnR cap="flat">
                      <a:noFill/>
                    </a:lnR>
                    <a:lnT cap="flat">
                      <a:noFill/>
                    </a:lnT>
                    <a:lnB cap="flat">
                      <a:noFill/>
                    </a:lnB>
                    <a:lnTlToBr>
                      <a:noFill/>
                    </a:lnTlToBr>
                    <a:lnBlToTr>
                      <a:noFill/>
                    </a:lnBlToTr>
                    <a:noFill/>
                  </a:tcPr>
                </a:tc>
                <a:tc gridSpan="9">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Clock cycle</a:t>
                      </a:r>
                    </a:p>
                  </a:txBody>
                  <a:tcPr marL="80682" marR="80682" marT="0" marB="0" horzOverflow="overflow">
                    <a:lnL cap="flat">
                      <a:noFill/>
                    </a:lnL>
                    <a:lnR cap="flat">
                      <a:noFill/>
                    </a:lnR>
                    <a:lnT cap="flat">
                      <a:noFill/>
                    </a:lnT>
                    <a:lnB cap="flat">
                      <a:noFill/>
                    </a:lnB>
                    <a:lnTlToBr>
                      <a:noFill/>
                    </a:lnTlToBr>
                    <a:lnBlToTr>
                      <a:noFill/>
                    </a:lnBlToTr>
                    <a:noFill/>
                  </a:tcPr>
                </a:tc>
                <a:tc hMerge="1">
                  <a:txBody>
                    <a:bodyPr/>
                    <a:lstStyle/>
                    <a:p>
                      <a:endParaRPr lang="en-IE"/>
                    </a:p>
                  </a:txBody>
                  <a:tcPr/>
                </a:tc>
                <a:tc hMerge="1">
                  <a:txBody>
                    <a:bodyPr/>
                    <a:lstStyle/>
                    <a:p>
                      <a:endParaRPr lang="en-IE"/>
                    </a:p>
                  </a:txBody>
                  <a:tcPr/>
                </a:tc>
                <a:tc hMerge="1">
                  <a:txBody>
                    <a:bodyPr/>
                    <a:lstStyle/>
                    <a:p>
                      <a:endParaRPr lang="en-IE"/>
                    </a:p>
                  </a:txBody>
                  <a:tcPr/>
                </a:tc>
                <a:tc hMerge="1">
                  <a:txBody>
                    <a:bodyPr/>
                    <a:lstStyle/>
                    <a:p>
                      <a:endParaRPr lang="en-IE"/>
                    </a:p>
                  </a:txBody>
                  <a:tcPr/>
                </a:tc>
                <a:tc hMerge="1">
                  <a:txBody>
                    <a:bodyPr/>
                    <a:lstStyle/>
                    <a:p>
                      <a:endParaRPr lang="en-IE"/>
                    </a:p>
                  </a:txBody>
                  <a:tcPr/>
                </a:tc>
                <a:tc hMerge="1">
                  <a:txBody>
                    <a:bodyPr/>
                    <a:lstStyle/>
                    <a:p>
                      <a:endParaRPr lang="en-IE"/>
                    </a:p>
                  </a:txBody>
                  <a:tcPr/>
                </a:tc>
                <a:tc hMerge="1">
                  <a:txBody>
                    <a:bodyPr/>
                    <a:lstStyle/>
                    <a:p>
                      <a:endParaRPr lang="en-IE"/>
                    </a:p>
                  </a:txBody>
                  <a:tcPr/>
                </a:tc>
                <a:tc hMerge="1">
                  <a:txBody>
                    <a:bodyPr/>
                    <a:lstStyle/>
                    <a:p>
                      <a:endParaRPr lang="en-IE"/>
                    </a:p>
                  </a:txBody>
                  <a:tcPr/>
                </a:tc>
                <a:extLst>
                  <a:ext uri="{0D108BD9-81ED-4DB2-BD59-A6C34878D82A}">
                    <a16:rowId xmlns:a16="http://schemas.microsoft.com/office/drawing/2014/main" xmlns="" val="1312065320"/>
                  </a:ext>
                </a:extLst>
              </a:tr>
              <a:tr h="242047">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l" defTabSz="1019175" rtl="0" eaLnBrk="0" fontAlgn="base" latinLnBrk="0" hangingPunct="0">
                        <a:lnSpc>
                          <a:spcPct val="100000"/>
                        </a:lnSpc>
                        <a:spcBef>
                          <a:spcPct val="20000"/>
                        </a:spcBef>
                        <a:spcAft>
                          <a:spcPct val="0"/>
                        </a:spcAft>
                        <a:buClrTx/>
                        <a:buSzTx/>
                        <a:buFont typeface="Wingdings" panose="05000000000000000000" pitchFamily="2" charset="2"/>
                        <a:buNone/>
                        <a:tabLst/>
                      </a:pPr>
                      <a:endParaRPr kumimoji="0" lang="en-US" altLang="en-US" sz="1600" b="0" i="0" u="none" strike="noStrike" cap="none" normalizeH="0" baseline="0" smtClean="0">
                        <a:ln>
                          <a:noFill/>
                        </a:ln>
                        <a:solidFill>
                          <a:schemeClr val="tx1"/>
                        </a:solidFill>
                        <a:effectLst/>
                        <a:latin typeface="Trebuchet MS" panose="020B0603020202020204" pitchFamily="34" charset="0"/>
                      </a:endParaRPr>
                    </a:p>
                  </a:txBody>
                  <a:tcPr marL="80682" marR="80682" marT="0" marB="0" horzOverflow="overflow">
                    <a:lnL cap="flat">
                      <a:noFill/>
                    </a:lnL>
                    <a:lnR cap="flat">
                      <a:noFill/>
                    </a:lnR>
                    <a:lnT cap="flat">
                      <a:noFill/>
                    </a:lnT>
                    <a:lnB cap="flat">
                      <a:noFill/>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rgbClr val="FF0000"/>
                          </a:solidFill>
                          <a:effectLst/>
                          <a:latin typeface="Trebuchet MS" panose="020B0603020202020204" pitchFamily="34" charset="0"/>
                        </a:rPr>
                        <a:t>1</a:t>
                      </a:r>
                    </a:p>
                  </a:txBody>
                  <a:tcPr marL="80682" marR="80682" marT="0" marB="0" horzOverflow="overflow">
                    <a:lnL cap="flat">
                      <a:noFill/>
                    </a:lnL>
                    <a:lnR cap="flat">
                      <a:noFill/>
                    </a:lnR>
                    <a:lnT cap="flat">
                      <a:noFill/>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rgbClr val="FF0000"/>
                          </a:solidFill>
                          <a:effectLst/>
                          <a:latin typeface="Trebuchet MS" panose="020B0603020202020204" pitchFamily="34" charset="0"/>
                        </a:rPr>
                        <a:t>2</a:t>
                      </a:r>
                    </a:p>
                  </a:txBody>
                  <a:tcPr marL="80682" marR="80682" marT="0" marB="0" horzOverflow="overflow">
                    <a:lnL cap="flat">
                      <a:noFill/>
                    </a:lnL>
                    <a:lnR cap="flat">
                      <a:noFill/>
                    </a:lnR>
                    <a:lnT cap="flat">
                      <a:noFill/>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rgbClr val="FF0000"/>
                          </a:solidFill>
                          <a:effectLst/>
                          <a:latin typeface="Trebuchet MS" panose="020B0603020202020204" pitchFamily="34" charset="0"/>
                        </a:rPr>
                        <a:t>3</a:t>
                      </a:r>
                    </a:p>
                  </a:txBody>
                  <a:tcPr marL="80682" marR="80682" marT="0" marB="0" horzOverflow="overflow">
                    <a:lnL cap="flat">
                      <a:noFill/>
                    </a:lnL>
                    <a:lnR cap="flat">
                      <a:noFill/>
                    </a:lnR>
                    <a:lnT cap="flat">
                      <a:noFill/>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rgbClr val="FF0000"/>
                          </a:solidFill>
                          <a:effectLst/>
                          <a:latin typeface="Trebuchet MS" panose="020B0603020202020204" pitchFamily="34" charset="0"/>
                        </a:rPr>
                        <a:t>4</a:t>
                      </a:r>
                    </a:p>
                  </a:txBody>
                  <a:tcPr marL="80682" marR="80682" marT="0" marB="0" horzOverflow="overflow">
                    <a:lnL cap="flat">
                      <a:noFill/>
                    </a:lnL>
                    <a:lnR cap="flat">
                      <a:noFill/>
                    </a:lnR>
                    <a:lnT cap="flat">
                      <a:noFill/>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rgbClr val="3333FF"/>
                          </a:solidFill>
                          <a:effectLst/>
                          <a:latin typeface="Trebuchet MS" panose="020B0603020202020204" pitchFamily="34" charset="0"/>
                        </a:rPr>
                        <a:t>5</a:t>
                      </a:r>
                    </a:p>
                  </a:txBody>
                  <a:tcPr marL="80682" marR="80682" marT="0" marB="0" horzOverflow="overflow">
                    <a:lnL cap="flat">
                      <a:noFill/>
                    </a:lnL>
                    <a:lnR cap="flat">
                      <a:noFill/>
                    </a:lnR>
                    <a:lnT cap="flat">
                      <a:noFill/>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dirty="0" smtClean="0">
                          <a:ln>
                            <a:noFill/>
                          </a:ln>
                          <a:solidFill>
                            <a:srgbClr val="3333FF"/>
                          </a:solidFill>
                          <a:effectLst/>
                          <a:latin typeface="Trebuchet MS" panose="020B0603020202020204" pitchFamily="34" charset="0"/>
                        </a:rPr>
                        <a:t>6</a:t>
                      </a:r>
                    </a:p>
                  </a:txBody>
                  <a:tcPr marL="80682" marR="80682" marT="0" marB="0" horzOverflow="overflow">
                    <a:lnL cap="flat">
                      <a:noFill/>
                    </a:lnL>
                    <a:lnR cap="flat">
                      <a:noFill/>
                    </a:lnR>
                    <a:lnT cap="flat">
                      <a:noFill/>
                    </a:lnT>
                    <a:lnB cap="flat">
                      <a:noFill/>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rgbClr val="3333FF"/>
                          </a:solidFill>
                          <a:effectLst/>
                          <a:latin typeface="Trebuchet MS" panose="020B0603020202020204" pitchFamily="34" charset="0"/>
                        </a:rPr>
                        <a:t>7</a:t>
                      </a:r>
                    </a:p>
                  </a:txBody>
                  <a:tcPr marL="80682" marR="80682" marT="0" marB="0" horzOverflow="overflow">
                    <a:lnL cap="flat">
                      <a:noFill/>
                    </a:lnL>
                    <a:lnR cap="flat">
                      <a:noFill/>
                    </a:lnR>
                    <a:lnT cap="flat">
                      <a:noFill/>
                    </a:lnT>
                    <a:lnB cap="flat">
                      <a:noFill/>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rgbClr val="3333FF"/>
                          </a:solidFill>
                          <a:effectLst/>
                          <a:latin typeface="Trebuchet MS" panose="020B0603020202020204" pitchFamily="34" charset="0"/>
                        </a:rPr>
                        <a:t>8</a:t>
                      </a:r>
                    </a:p>
                  </a:txBody>
                  <a:tcPr marL="80682" marR="80682" marT="0" marB="0" horzOverflow="overflow">
                    <a:lnL cap="flat">
                      <a:noFill/>
                    </a:lnL>
                    <a:lnR cap="flat">
                      <a:noFill/>
                    </a:lnR>
                    <a:lnT cap="flat">
                      <a:noFill/>
                    </a:lnT>
                    <a:lnB cap="flat">
                      <a:noFill/>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rgbClr val="3333FF"/>
                          </a:solidFill>
                          <a:effectLst/>
                          <a:latin typeface="Trebuchet MS" panose="020B0603020202020204" pitchFamily="34" charset="0"/>
                        </a:rPr>
                        <a:t>9</a:t>
                      </a:r>
                    </a:p>
                  </a:txBody>
                  <a:tcPr marL="80682" marR="80682" marT="0" marB="0" horzOverflow="overflow">
                    <a:lnL cap="flat">
                      <a:noFill/>
                    </a:lnL>
                    <a:lnR cap="flat">
                      <a:noFill/>
                    </a:lnR>
                    <a:lnT cap="flat">
                      <a:noFill/>
                    </a:lnT>
                    <a:lnB cap="flat">
                      <a:noFill/>
                    </a:lnB>
                    <a:lnTlToBr>
                      <a:noFill/>
                    </a:lnTlToBr>
                    <a:lnBlToTr>
                      <a:noFill/>
                    </a:lnBlToTr>
                    <a:noFill/>
                  </a:tcPr>
                </a:tc>
                <a:extLst>
                  <a:ext uri="{0D108BD9-81ED-4DB2-BD59-A6C34878D82A}">
                    <a16:rowId xmlns:a16="http://schemas.microsoft.com/office/drawing/2014/main" xmlns="" val="2108411736"/>
                  </a:ext>
                </a:extLst>
              </a:tr>
              <a:tr h="242047">
                <a:tc>
                  <a:txBody>
                    <a:bodyPr/>
                    <a:lstStyle>
                      <a:lvl1pPr defTabSz="1019175">
                        <a:spcBef>
                          <a:spcPct val="20000"/>
                        </a:spcBef>
                        <a:buFont typeface="Wingdings" panose="05000000000000000000" pitchFamily="2" charset="2"/>
                        <a:tabLst>
                          <a:tab pos="514350" algn="l"/>
                        </a:tabLst>
                        <a:defRPr>
                          <a:solidFill>
                            <a:schemeClr val="tx1"/>
                          </a:solidFill>
                          <a:latin typeface="Trebuchet MS" panose="020B0603020202020204" pitchFamily="34" charset="0"/>
                        </a:defRPr>
                      </a:lvl1pPr>
                      <a:lvl2pPr marL="509588" defTabSz="1019175">
                        <a:spcBef>
                          <a:spcPct val="20000"/>
                        </a:spcBef>
                        <a:tabLst>
                          <a:tab pos="514350" algn="l"/>
                        </a:tabLst>
                        <a:defRPr>
                          <a:solidFill>
                            <a:schemeClr val="tx1"/>
                          </a:solidFill>
                          <a:latin typeface="Trebuchet MS" panose="020B0603020202020204" pitchFamily="34" charset="0"/>
                        </a:defRPr>
                      </a:lvl2pPr>
                      <a:lvl3pPr marL="1019175" defTabSz="1019175">
                        <a:spcBef>
                          <a:spcPct val="20000"/>
                        </a:spcBef>
                        <a:tabLst>
                          <a:tab pos="514350" algn="l"/>
                        </a:tabLst>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tabLst>
                          <a:tab pos="514350" algn="l"/>
                        </a:tabLst>
                        <a:defRPr>
                          <a:solidFill>
                            <a:schemeClr val="tx1"/>
                          </a:solidFill>
                          <a:latin typeface="Trebuchet MS" panose="020B0603020202020204" pitchFamily="34" charset="0"/>
                        </a:defRPr>
                      </a:lvl4pPr>
                      <a:lvl5pPr marL="2038350" defTabSz="1019175">
                        <a:spcBef>
                          <a:spcPct val="20000"/>
                        </a:spcBef>
                        <a:tabLst>
                          <a:tab pos="514350" algn="l"/>
                        </a:tabLst>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tabLst>
                          <a:tab pos="514350" algn="l"/>
                        </a:tabLs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tabLst>
                          <a:tab pos="514350" algn="l"/>
                        </a:tabLs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tabLst>
                          <a:tab pos="514350" algn="l"/>
                        </a:tabLs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tabLst>
                          <a:tab pos="514350" algn="l"/>
                        </a:tabLst>
                        <a:defRPr>
                          <a:solidFill>
                            <a:schemeClr val="tx1"/>
                          </a:solidFill>
                          <a:latin typeface="Trebuchet MS" panose="020B0603020202020204" pitchFamily="34" charset="0"/>
                        </a:defRPr>
                      </a:lvl9pPr>
                    </a:lstStyle>
                    <a:p>
                      <a:pPr marL="0" marR="0" lvl="0" indent="0" algn="l" defTabSz="1019175" rtl="0" eaLnBrk="0" fontAlgn="base" latinLnBrk="0" hangingPunct="0">
                        <a:lnSpc>
                          <a:spcPct val="100000"/>
                        </a:lnSpc>
                        <a:spcBef>
                          <a:spcPct val="20000"/>
                        </a:spcBef>
                        <a:spcAft>
                          <a:spcPct val="0"/>
                        </a:spcAft>
                        <a:buClrTx/>
                        <a:buSzTx/>
                        <a:buFont typeface="Wingdings" panose="05000000000000000000" pitchFamily="2" charset="2"/>
                        <a:buNone/>
                        <a:tabLst>
                          <a:tab pos="514350" algn="l"/>
                        </a:tabLst>
                      </a:pPr>
                      <a:r>
                        <a:rPr kumimoji="0" lang="en-US" altLang="en-US" sz="1400" b="0" i="0" u="none" strike="noStrike" cap="none" normalizeH="0" baseline="0" smtClean="0">
                          <a:ln>
                            <a:noFill/>
                          </a:ln>
                          <a:solidFill>
                            <a:schemeClr val="tx1"/>
                          </a:solidFill>
                          <a:effectLst/>
                          <a:latin typeface="Trebuchet MS" panose="020B0603020202020204" pitchFamily="34" charset="0"/>
                        </a:rPr>
                        <a:t>lw	$t0, 4($sp)</a:t>
                      </a:r>
                    </a:p>
                  </a:txBody>
                  <a:tcPr marL="80682" marR="80682" marT="0" marB="0" horzOverflow="overflow">
                    <a:lnL cap="flat">
                      <a:noFill/>
                    </a:lnL>
                    <a:lnR w="6350" cap="flat" cmpd="sng" algn="ctr">
                      <a:solidFill>
                        <a:schemeClr val="tx1"/>
                      </a:solidFill>
                      <a:prstDash val="solid"/>
                      <a:round/>
                      <a:headEnd type="none" w="med" len="med"/>
                      <a:tailEnd type="none" w="med" len="med"/>
                    </a:lnR>
                    <a:lnT cap="flat">
                      <a:noFill/>
                    </a:lnT>
                    <a:lnB cap="flat">
                      <a:noFill/>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rgbClr val="FF0000"/>
                          </a:solidFill>
                          <a:effectLst/>
                          <a:latin typeface="Trebuchet MS" panose="020B0603020202020204" pitchFamily="34" charset="0"/>
                        </a:rPr>
                        <a:t>IF</a:t>
                      </a:r>
                    </a:p>
                  </a:txBody>
                  <a:tcPr marL="80682" marR="80682" marT="0" marB="0"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rgbClr val="FF0000"/>
                          </a:solidFill>
                          <a:effectLst/>
                          <a:latin typeface="Trebuchet MS" panose="020B0603020202020204" pitchFamily="34" charset="0"/>
                        </a:rPr>
                        <a:t>ID</a:t>
                      </a:r>
                    </a:p>
                  </a:txBody>
                  <a:tcPr marL="80682" marR="80682" marT="0" marB="0"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rgbClr val="FF0000"/>
                          </a:solidFill>
                          <a:effectLst/>
                          <a:latin typeface="Trebuchet MS" panose="020B0603020202020204" pitchFamily="34" charset="0"/>
                        </a:rPr>
                        <a:t>EX</a:t>
                      </a:r>
                    </a:p>
                  </a:txBody>
                  <a:tcPr marL="80682" marR="80682" marT="0" marB="0"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rgbClr val="FF0000"/>
                          </a:solidFill>
                          <a:effectLst/>
                          <a:latin typeface="Trebuchet MS" panose="020B0603020202020204" pitchFamily="34" charset="0"/>
                        </a:rPr>
                        <a:t>MEM</a:t>
                      </a:r>
                    </a:p>
                  </a:txBody>
                  <a:tcPr marL="80682" marR="80682" marT="0" marB="0"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rgbClr val="3333FF"/>
                          </a:solidFill>
                          <a:effectLst/>
                          <a:latin typeface="Trebuchet MS" panose="020B0603020202020204" pitchFamily="34" charset="0"/>
                        </a:rPr>
                        <a:t>WB</a:t>
                      </a:r>
                    </a:p>
                  </a:txBody>
                  <a:tcPr marL="80682" marR="80682" marT="0" marB="0"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endParaRPr kumimoji="0" lang="en-US" altLang="en-US" sz="1600" b="0" i="0" u="none" strike="noStrike" cap="none" normalizeH="0" baseline="0" smtClean="0">
                        <a:ln>
                          <a:noFill/>
                        </a:ln>
                        <a:solidFill>
                          <a:schemeClr val="tx1"/>
                        </a:solidFill>
                        <a:effectLst/>
                        <a:latin typeface="Trebuchet MS" panose="020B0603020202020204" pitchFamily="34" charset="0"/>
                      </a:endParaRPr>
                    </a:p>
                  </a:txBody>
                  <a:tcPr marL="80682" marR="80682" marT="0" marB="0" horzOverflow="overflow">
                    <a:lnL w="6350" cap="flat" cmpd="sng" algn="ctr">
                      <a:solidFill>
                        <a:schemeClr val="tx1"/>
                      </a:solidFill>
                      <a:prstDash val="solid"/>
                      <a:round/>
                      <a:headEnd type="none" w="med" len="med"/>
                      <a:tailEnd type="none" w="med" len="med"/>
                    </a:lnL>
                    <a:lnR cap="flat">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endParaRPr kumimoji="0" lang="en-US" altLang="en-US" sz="1600" b="0" i="0" u="none" strike="noStrike" cap="none" normalizeH="0" baseline="0" smtClean="0">
                        <a:ln>
                          <a:noFill/>
                        </a:ln>
                        <a:solidFill>
                          <a:schemeClr val="tx1"/>
                        </a:solidFill>
                        <a:effectLst/>
                        <a:latin typeface="Trebuchet MS" panose="020B0603020202020204" pitchFamily="34" charset="0"/>
                      </a:endParaRPr>
                    </a:p>
                  </a:txBody>
                  <a:tcPr marL="80682" marR="80682" marT="0" marB="0" horzOverflow="overflow">
                    <a:lnL cap="flat">
                      <a:noFill/>
                    </a:lnL>
                    <a:lnR cap="flat">
                      <a:noFill/>
                    </a:lnR>
                    <a:lnT cap="flat">
                      <a:noFill/>
                    </a:lnT>
                    <a:lnB cap="flat">
                      <a:noFill/>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endParaRPr kumimoji="0" lang="en-US" altLang="en-US" sz="1600" b="0" i="0" u="none" strike="noStrike" cap="none" normalizeH="0" baseline="0" smtClean="0">
                        <a:ln>
                          <a:noFill/>
                        </a:ln>
                        <a:solidFill>
                          <a:schemeClr val="tx1"/>
                        </a:solidFill>
                        <a:effectLst/>
                        <a:latin typeface="Trebuchet MS" panose="020B0603020202020204" pitchFamily="34" charset="0"/>
                      </a:endParaRPr>
                    </a:p>
                  </a:txBody>
                  <a:tcPr marL="80682" marR="80682" marT="0" marB="0" horzOverflow="overflow">
                    <a:lnL cap="flat">
                      <a:noFill/>
                    </a:lnL>
                    <a:lnR cap="flat">
                      <a:noFill/>
                    </a:lnR>
                    <a:lnT cap="flat">
                      <a:noFill/>
                    </a:lnT>
                    <a:lnB cap="flat">
                      <a:noFill/>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endParaRPr kumimoji="0" lang="en-US" altLang="en-US" sz="1600" b="0" i="0" u="none" strike="noStrike" cap="none" normalizeH="0" baseline="0" smtClean="0">
                        <a:ln>
                          <a:noFill/>
                        </a:ln>
                        <a:solidFill>
                          <a:schemeClr val="tx1"/>
                        </a:solidFill>
                        <a:effectLst/>
                        <a:latin typeface="Trebuchet MS" panose="020B0603020202020204" pitchFamily="34" charset="0"/>
                      </a:endParaRPr>
                    </a:p>
                  </a:txBody>
                  <a:tcPr marL="80682" marR="80682" marT="0" marB="0" horzOverflow="overflow">
                    <a:lnL cap="flat">
                      <a:noFill/>
                    </a:lnL>
                    <a:lnR cap="flat">
                      <a:noFill/>
                    </a:lnR>
                    <a:lnT cap="flat">
                      <a:noFill/>
                    </a:lnT>
                    <a:lnB cap="flat">
                      <a:noFill/>
                    </a:lnB>
                    <a:lnTlToBr>
                      <a:noFill/>
                    </a:lnTlToBr>
                    <a:lnBlToTr>
                      <a:noFill/>
                    </a:lnBlToTr>
                    <a:noFill/>
                  </a:tcPr>
                </a:tc>
                <a:extLst>
                  <a:ext uri="{0D108BD9-81ED-4DB2-BD59-A6C34878D82A}">
                    <a16:rowId xmlns:a16="http://schemas.microsoft.com/office/drawing/2014/main" xmlns="" val="2856083772"/>
                  </a:ext>
                </a:extLst>
              </a:tr>
              <a:tr h="242047">
                <a:tc>
                  <a:txBody>
                    <a:bodyPr/>
                    <a:lstStyle>
                      <a:lvl1pPr defTabSz="1019175">
                        <a:spcBef>
                          <a:spcPct val="20000"/>
                        </a:spcBef>
                        <a:buFont typeface="Wingdings" panose="05000000000000000000" pitchFamily="2" charset="2"/>
                        <a:tabLst>
                          <a:tab pos="514350" algn="l"/>
                        </a:tabLst>
                        <a:defRPr>
                          <a:solidFill>
                            <a:schemeClr val="tx1"/>
                          </a:solidFill>
                          <a:latin typeface="Trebuchet MS" panose="020B0603020202020204" pitchFamily="34" charset="0"/>
                        </a:defRPr>
                      </a:lvl1pPr>
                      <a:lvl2pPr marL="509588" defTabSz="1019175">
                        <a:spcBef>
                          <a:spcPct val="20000"/>
                        </a:spcBef>
                        <a:tabLst>
                          <a:tab pos="514350" algn="l"/>
                        </a:tabLst>
                        <a:defRPr>
                          <a:solidFill>
                            <a:schemeClr val="tx1"/>
                          </a:solidFill>
                          <a:latin typeface="Trebuchet MS" panose="020B0603020202020204" pitchFamily="34" charset="0"/>
                        </a:defRPr>
                      </a:lvl2pPr>
                      <a:lvl3pPr marL="1019175" defTabSz="1019175">
                        <a:spcBef>
                          <a:spcPct val="20000"/>
                        </a:spcBef>
                        <a:tabLst>
                          <a:tab pos="514350" algn="l"/>
                        </a:tabLst>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tabLst>
                          <a:tab pos="514350" algn="l"/>
                        </a:tabLst>
                        <a:defRPr>
                          <a:solidFill>
                            <a:schemeClr val="tx1"/>
                          </a:solidFill>
                          <a:latin typeface="Trebuchet MS" panose="020B0603020202020204" pitchFamily="34" charset="0"/>
                        </a:defRPr>
                      </a:lvl4pPr>
                      <a:lvl5pPr marL="2038350" defTabSz="1019175">
                        <a:spcBef>
                          <a:spcPct val="20000"/>
                        </a:spcBef>
                        <a:tabLst>
                          <a:tab pos="514350" algn="l"/>
                        </a:tabLst>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tabLst>
                          <a:tab pos="514350" algn="l"/>
                        </a:tabLs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tabLst>
                          <a:tab pos="514350" algn="l"/>
                        </a:tabLs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tabLst>
                          <a:tab pos="514350" algn="l"/>
                        </a:tabLs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tabLst>
                          <a:tab pos="514350" algn="l"/>
                        </a:tabLst>
                        <a:defRPr>
                          <a:solidFill>
                            <a:schemeClr val="tx1"/>
                          </a:solidFill>
                          <a:latin typeface="Trebuchet MS" panose="020B0603020202020204" pitchFamily="34" charset="0"/>
                        </a:defRPr>
                      </a:lvl9pPr>
                    </a:lstStyle>
                    <a:p>
                      <a:pPr marL="0" marR="0" lvl="0" indent="0" algn="l" defTabSz="1019175" rtl="0" eaLnBrk="0" fontAlgn="base" latinLnBrk="0" hangingPunct="0">
                        <a:lnSpc>
                          <a:spcPct val="100000"/>
                        </a:lnSpc>
                        <a:spcBef>
                          <a:spcPct val="20000"/>
                        </a:spcBef>
                        <a:spcAft>
                          <a:spcPct val="0"/>
                        </a:spcAft>
                        <a:buClrTx/>
                        <a:buSzTx/>
                        <a:buFont typeface="Wingdings" panose="05000000000000000000" pitchFamily="2" charset="2"/>
                        <a:buNone/>
                        <a:tabLst>
                          <a:tab pos="514350" algn="l"/>
                        </a:tabLst>
                      </a:pPr>
                      <a:r>
                        <a:rPr kumimoji="0" lang="en-US" altLang="en-US" sz="1400" b="0" i="0" u="none" strike="noStrike" cap="none" normalizeH="0" baseline="0" smtClean="0">
                          <a:ln>
                            <a:noFill/>
                          </a:ln>
                          <a:solidFill>
                            <a:schemeClr val="tx1"/>
                          </a:solidFill>
                          <a:effectLst/>
                          <a:latin typeface="Trebuchet MS" panose="020B0603020202020204" pitchFamily="34" charset="0"/>
                        </a:rPr>
                        <a:t>lw	$t1, 8($sp)</a:t>
                      </a:r>
                    </a:p>
                  </a:txBody>
                  <a:tcPr marL="80682" marR="80682" marT="0" marB="0" horzOverflow="overflow">
                    <a:lnL cap="flat">
                      <a:noFill/>
                    </a:lnL>
                    <a:lnR cap="flat">
                      <a:noFill/>
                    </a:lnR>
                    <a:lnT cap="flat">
                      <a:noFill/>
                    </a:lnT>
                    <a:lnB cap="flat">
                      <a:noFill/>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endParaRPr kumimoji="0" lang="en-US" altLang="en-US" sz="1600" b="0" i="0" u="none" strike="noStrike" cap="none" normalizeH="0" baseline="0" smtClean="0">
                        <a:ln>
                          <a:noFill/>
                        </a:ln>
                        <a:solidFill>
                          <a:schemeClr val="tx1"/>
                        </a:solidFill>
                        <a:effectLst/>
                        <a:latin typeface="Trebuchet MS" panose="020B0603020202020204" pitchFamily="34" charset="0"/>
                      </a:endParaRPr>
                    </a:p>
                  </a:txBody>
                  <a:tcPr marL="80682" marR="80682" marT="0" marB="0" horzOverflow="overflow">
                    <a:lnL cap="flat">
                      <a:noFill/>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IF</a:t>
                      </a:r>
                    </a:p>
                  </a:txBody>
                  <a:tcPr marL="80682" marR="80682" marT="0" marB="0"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ID</a:t>
                      </a:r>
                    </a:p>
                  </a:txBody>
                  <a:tcPr marL="80682" marR="80682" marT="0" marB="0"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EX</a:t>
                      </a:r>
                    </a:p>
                  </a:txBody>
                  <a:tcPr marL="80682" marR="80682" marT="0" marB="0"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MEM</a:t>
                      </a:r>
                    </a:p>
                  </a:txBody>
                  <a:tcPr marL="80682" marR="80682" marT="0" marB="0"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rgbClr val="3333FF"/>
                          </a:solidFill>
                          <a:effectLst/>
                          <a:latin typeface="Trebuchet MS" panose="020B0603020202020204" pitchFamily="34" charset="0"/>
                        </a:rPr>
                        <a:t>WB</a:t>
                      </a:r>
                    </a:p>
                  </a:txBody>
                  <a:tcPr marL="80682" marR="80682" marT="0" marB="0"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endParaRPr kumimoji="0" lang="en-US" altLang="en-US" sz="1600" b="0" i="0" u="none" strike="noStrike" cap="none" normalizeH="0" baseline="0" smtClean="0">
                        <a:ln>
                          <a:noFill/>
                        </a:ln>
                        <a:solidFill>
                          <a:schemeClr val="tx1"/>
                        </a:solidFill>
                        <a:effectLst/>
                        <a:latin typeface="Trebuchet MS" panose="020B0603020202020204" pitchFamily="34" charset="0"/>
                      </a:endParaRPr>
                    </a:p>
                  </a:txBody>
                  <a:tcPr marL="80682" marR="80682" marT="0" marB="0" horzOverflow="overflow">
                    <a:lnL w="6350" cap="flat" cmpd="sng" algn="ctr">
                      <a:solidFill>
                        <a:schemeClr val="tx1"/>
                      </a:solidFill>
                      <a:prstDash val="solid"/>
                      <a:round/>
                      <a:headEnd type="none" w="med" len="med"/>
                      <a:tailEnd type="none" w="med" len="med"/>
                    </a:lnL>
                    <a:lnR cap="flat">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endParaRPr kumimoji="0" lang="en-US" altLang="en-US" sz="1600" b="0" i="0" u="none" strike="noStrike" cap="none" normalizeH="0" baseline="0" smtClean="0">
                        <a:ln>
                          <a:noFill/>
                        </a:ln>
                        <a:solidFill>
                          <a:schemeClr val="tx1"/>
                        </a:solidFill>
                        <a:effectLst/>
                        <a:latin typeface="Trebuchet MS" panose="020B0603020202020204" pitchFamily="34" charset="0"/>
                      </a:endParaRPr>
                    </a:p>
                  </a:txBody>
                  <a:tcPr marL="80682" marR="80682" marT="0" marB="0" horzOverflow="overflow">
                    <a:lnL cap="flat">
                      <a:noFill/>
                    </a:lnL>
                    <a:lnR cap="flat">
                      <a:noFill/>
                    </a:lnR>
                    <a:lnT cap="flat">
                      <a:noFill/>
                    </a:lnT>
                    <a:lnB cap="flat">
                      <a:noFill/>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endParaRPr kumimoji="0" lang="en-US" altLang="en-US" sz="1600" b="0" i="0" u="none" strike="noStrike" cap="none" normalizeH="0" baseline="0" smtClean="0">
                        <a:ln>
                          <a:noFill/>
                        </a:ln>
                        <a:solidFill>
                          <a:schemeClr val="tx1"/>
                        </a:solidFill>
                        <a:effectLst/>
                        <a:latin typeface="Trebuchet MS" panose="020B0603020202020204" pitchFamily="34" charset="0"/>
                      </a:endParaRPr>
                    </a:p>
                  </a:txBody>
                  <a:tcPr marL="80682" marR="80682" marT="0" marB="0" horzOverflow="overflow">
                    <a:lnL cap="flat">
                      <a:noFill/>
                    </a:lnL>
                    <a:lnR cap="flat">
                      <a:noFill/>
                    </a:lnR>
                    <a:lnT cap="flat">
                      <a:noFill/>
                    </a:lnT>
                    <a:lnB cap="flat">
                      <a:noFill/>
                    </a:lnB>
                    <a:lnTlToBr>
                      <a:noFill/>
                    </a:lnTlToBr>
                    <a:lnBlToTr>
                      <a:noFill/>
                    </a:lnBlToTr>
                    <a:noFill/>
                  </a:tcPr>
                </a:tc>
                <a:extLst>
                  <a:ext uri="{0D108BD9-81ED-4DB2-BD59-A6C34878D82A}">
                    <a16:rowId xmlns:a16="http://schemas.microsoft.com/office/drawing/2014/main" xmlns="" val="671694591"/>
                  </a:ext>
                </a:extLst>
              </a:tr>
              <a:tr h="242047">
                <a:tc>
                  <a:txBody>
                    <a:bodyPr/>
                    <a:lstStyle>
                      <a:lvl1pPr defTabSz="1019175">
                        <a:spcBef>
                          <a:spcPct val="20000"/>
                        </a:spcBef>
                        <a:buFont typeface="Wingdings" panose="05000000000000000000" pitchFamily="2" charset="2"/>
                        <a:tabLst>
                          <a:tab pos="514350" algn="l"/>
                        </a:tabLst>
                        <a:defRPr>
                          <a:solidFill>
                            <a:schemeClr val="tx1"/>
                          </a:solidFill>
                          <a:latin typeface="Trebuchet MS" panose="020B0603020202020204" pitchFamily="34" charset="0"/>
                        </a:defRPr>
                      </a:lvl1pPr>
                      <a:lvl2pPr marL="509588" defTabSz="1019175">
                        <a:spcBef>
                          <a:spcPct val="20000"/>
                        </a:spcBef>
                        <a:tabLst>
                          <a:tab pos="514350" algn="l"/>
                        </a:tabLst>
                        <a:defRPr>
                          <a:solidFill>
                            <a:schemeClr val="tx1"/>
                          </a:solidFill>
                          <a:latin typeface="Trebuchet MS" panose="020B0603020202020204" pitchFamily="34" charset="0"/>
                        </a:defRPr>
                      </a:lvl2pPr>
                      <a:lvl3pPr marL="1019175" defTabSz="1019175">
                        <a:spcBef>
                          <a:spcPct val="20000"/>
                        </a:spcBef>
                        <a:tabLst>
                          <a:tab pos="514350" algn="l"/>
                        </a:tabLst>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tabLst>
                          <a:tab pos="514350" algn="l"/>
                        </a:tabLst>
                        <a:defRPr>
                          <a:solidFill>
                            <a:schemeClr val="tx1"/>
                          </a:solidFill>
                          <a:latin typeface="Trebuchet MS" panose="020B0603020202020204" pitchFamily="34" charset="0"/>
                        </a:defRPr>
                      </a:lvl4pPr>
                      <a:lvl5pPr marL="2038350" defTabSz="1019175">
                        <a:spcBef>
                          <a:spcPct val="20000"/>
                        </a:spcBef>
                        <a:tabLst>
                          <a:tab pos="514350" algn="l"/>
                        </a:tabLst>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tabLst>
                          <a:tab pos="514350" algn="l"/>
                        </a:tabLs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tabLst>
                          <a:tab pos="514350" algn="l"/>
                        </a:tabLs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tabLst>
                          <a:tab pos="514350" algn="l"/>
                        </a:tabLs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tabLst>
                          <a:tab pos="514350" algn="l"/>
                        </a:tabLst>
                        <a:defRPr>
                          <a:solidFill>
                            <a:schemeClr val="tx1"/>
                          </a:solidFill>
                          <a:latin typeface="Trebuchet MS" panose="020B0603020202020204" pitchFamily="34" charset="0"/>
                        </a:defRPr>
                      </a:lvl9pPr>
                    </a:lstStyle>
                    <a:p>
                      <a:pPr marL="0" marR="0" lvl="0" indent="0" algn="l" defTabSz="1019175" rtl="0" eaLnBrk="0" fontAlgn="base" latinLnBrk="0" hangingPunct="0">
                        <a:lnSpc>
                          <a:spcPct val="100000"/>
                        </a:lnSpc>
                        <a:spcBef>
                          <a:spcPct val="20000"/>
                        </a:spcBef>
                        <a:spcAft>
                          <a:spcPct val="0"/>
                        </a:spcAft>
                        <a:buClrTx/>
                        <a:buSzTx/>
                        <a:buFont typeface="Wingdings" panose="05000000000000000000" pitchFamily="2" charset="2"/>
                        <a:buNone/>
                        <a:tabLst>
                          <a:tab pos="514350" algn="l"/>
                        </a:tabLst>
                      </a:pPr>
                      <a:r>
                        <a:rPr kumimoji="0" lang="en-US" altLang="en-US" sz="1400" b="0" i="0" u="none" strike="noStrike" cap="none" normalizeH="0" baseline="0" smtClean="0">
                          <a:ln>
                            <a:noFill/>
                          </a:ln>
                          <a:solidFill>
                            <a:schemeClr val="tx1"/>
                          </a:solidFill>
                          <a:effectLst/>
                          <a:latin typeface="Trebuchet MS" panose="020B0603020202020204" pitchFamily="34" charset="0"/>
                        </a:rPr>
                        <a:t>lw	$t2, 12($sp)</a:t>
                      </a:r>
                    </a:p>
                  </a:txBody>
                  <a:tcPr marL="80682" marR="80682" marT="0" marB="0" horzOverflow="overflow">
                    <a:lnL cap="flat">
                      <a:noFill/>
                    </a:lnL>
                    <a:lnR cap="flat">
                      <a:noFill/>
                    </a:lnR>
                    <a:lnT cap="flat">
                      <a:noFill/>
                    </a:lnT>
                    <a:lnB cap="flat">
                      <a:noFill/>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endParaRPr kumimoji="0" lang="en-US" altLang="en-US" sz="1600" b="0" i="0" u="none" strike="noStrike" cap="none" normalizeH="0" baseline="0" smtClean="0">
                        <a:ln>
                          <a:noFill/>
                        </a:ln>
                        <a:solidFill>
                          <a:schemeClr val="tx1"/>
                        </a:solidFill>
                        <a:effectLst/>
                        <a:latin typeface="Trebuchet MS" panose="020B0603020202020204" pitchFamily="34" charset="0"/>
                      </a:endParaRPr>
                    </a:p>
                  </a:txBody>
                  <a:tcPr marL="80682" marR="80682" marT="0" marB="0" horzOverflow="overflow">
                    <a:lnL cap="flat">
                      <a:noFill/>
                    </a:lnL>
                    <a:lnR cap="flat">
                      <a:noFill/>
                    </a:lnR>
                    <a:lnT cap="flat">
                      <a:noFill/>
                    </a:lnT>
                    <a:lnB cap="flat">
                      <a:noFill/>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endParaRPr kumimoji="0" lang="en-US" altLang="en-US" sz="1600" b="0" i="0" u="none" strike="noStrike" cap="none" normalizeH="0" baseline="0" smtClean="0">
                        <a:ln>
                          <a:noFill/>
                        </a:ln>
                        <a:solidFill>
                          <a:schemeClr val="tx1"/>
                        </a:solidFill>
                        <a:effectLst/>
                        <a:latin typeface="Trebuchet MS" panose="020B0603020202020204" pitchFamily="34" charset="0"/>
                      </a:endParaRPr>
                    </a:p>
                  </a:txBody>
                  <a:tcPr marL="80682" marR="80682" marT="0" marB="0" horzOverflow="overflow">
                    <a:lnL cap="flat">
                      <a:noFill/>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IF</a:t>
                      </a:r>
                    </a:p>
                  </a:txBody>
                  <a:tcPr marL="80682" marR="80682" marT="0" marB="0"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ID</a:t>
                      </a:r>
                    </a:p>
                  </a:txBody>
                  <a:tcPr marL="80682" marR="80682" marT="0" marB="0"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EX</a:t>
                      </a:r>
                    </a:p>
                  </a:txBody>
                  <a:tcPr marL="80682" marR="80682" marT="0" marB="0"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MEM</a:t>
                      </a:r>
                    </a:p>
                  </a:txBody>
                  <a:tcPr marL="80682" marR="80682" marT="0" marB="0"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rgbClr val="3333FF"/>
                          </a:solidFill>
                          <a:effectLst/>
                          <a:latin typeface="Trebuchet MS" panose="020B0603020202020204" pitchFamily="34" charset="0"/>
                        </a:rPr>
                        <a:t>WB</a:t>
                      </a:r>
                    </a:p>
                  </a:txBody>
                  <a:tcPr marL="80682" marR="80682" marT="0" marB="0"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endParaRPr kumimoji="0" lang="en-US" altLang="en-US" sz="1600" b="0" i="0" u="none" strike="noStrike" cap="none" normalizeH="0" baseline="0" smtClean="0">
                        <a:ln>
                          <a:noFill/>
                        </a:ln>
                        <a:solidFill>
                          <a:schemeClr val="tx1"/>
                        </a:solidFill>
                        <a:effectLst/>
                        <a:latin typeface="Trebuchet MS" panose="020B0603020202020204" pitchFamily="34" charset="0"/>
                      </a:endParaRPr>
                    </a:p>
                  </a:txBody>
                  <a:tcPr marL="80682" marR="80682" marT="0" marB="0" horzOverflow="overflow">
                    <a:lnL w="6350" cap="flat" cmpd="sng" algn="ctr">
                      <a:solidFill>
                        <a:schemeClr val="tx1"/>
                      </a:solidFill>
                      <a:prstDash val="solid"/>
                      <a:round/>
                      <a:headEnd type="none" w="med" len="med"/>
                      <a:tailEnd type="none" w="med" len="med"/>
                    </a:lnL>
                    <a:lnR cap="flat">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endParaRPr kumimoji="0" lang="en-US" altLang="en-US" sz="1600" b="0" i="0" u="none" strike="noStrike" cap="none" normalizeH="0" baseline="0" smtClean="0">
                        <a:ln>
                          <a:noFill/>
                        </a:ln>
                        <a:solidFill>
                          <a:schemeClr val="tx1"/>
                        </a:solidFill>
                        <a:effectLst/>
                        <a:latin typeface="Trebuchet MS" panose="020B0603020202020204" pitchFamily="34" charset="0"/>
                      </a:endParaRPr>
                    </a:p>
                  </a:txBody>
                  <a:tcPr marL="80682" marR="80682" marT="0" marB="0" horzOverflow="overflow">
                    <a:lnL cap="flat">
                      <a:noFill/>
                    </a:lnL>
                    <a:lnR cap="flat">
                      <a:noFill/>
                    </a:lnR>
                    <a:lnT cap="flat">
                      <a:noFill/>
                    </a:lnT>
                    <a:lnB cap="flat">
                      <a:noFill/>
                    </a:lnB>
                    <a:lnTlToBr>
                      <a:noFill/>
                    </a:lnTlToBr>
                    <a:lnBlToTr>
                      <a:noFill/>
                    </a:lnBlToTr>
                    <a:noFill/>
                  </a:tcPr>
                </a:tc>
                <a:extLst>
                  <a:ext uri="{0D108BD9-81ED-4DB2-BD59-A6C34878D82A}">
                    <a16:rowId xmlns:a16="http://schemas.microsoft.com/office/drawing/2014/main" xmlns="" val="4132376819"/>
                  </a:ext>
                </a:extLst>
              </a:tr>
              <a:tr h="242047">
                <a:tc>
                  <a:txBody>
                    <a:bodyPr/>
                    <a:lstStyle>
                      <a:lvl1pPr defTabSz="1019175">
                        <a:spcBef>
                          <a:spcPct val="20000"/>
                        </a:spcBef>
                        <a:buFont typeface="Wingdings" panose="05000000000000000000" pitchFamily="2" charset="2"/>
                        <a:tabLst>
                          <a:tab pos="514350" algn="l"/>
                        </a:tabLst>
                        <a:defRPr>
                          <a:solidFill>
                            <a:schemeClr val="tx1"/>
                          </a:solidFill>
                          <a:latin typeface="Trebuchet MS" panose="020B0603020202020204" pitchFamily="34" charset="0"/>
                        </a:defRPr>
                      </a:lvl1pPr>
                      <a:lvl2pPr marL="509588" defTabSz="1019175">
                        <a:spcBef>
                          <a:spcPct val="20000"/>
                        </a:spcBef>
                        <a:tabLst>
                          <a:tab pos="514350" algn="l"/>
                        </a:tabLst>
                        <a:defRPr>
                          <a:solidFill>
                            <a:schemeClr val="tx1"/>
                          </a:solidFill>
                          <a:latin typeface="Trebuchet MS" panose="020B0603020202020204" pitchFamily="34" charset="0"/>
                        </a:defRPr>
                      </a:lvl2pPr>
                      <a:lvl3pPr marL="1019175" defTabSz="1019175">
                        <a:spcBef>
                          <a:spcPct val="20000"/>
                        </a:spcBef>
                        <a:tabLst>
                          <a:tab pos="514350" algn="l"/>
                        </a:tabLst>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tabLst>
                          <a:tab pos="514350" algn="l"/>
                        </a:tabLst>
                        <a:defRPr>
                          <a:solidFill>
                            <a:schemeClr val="tx1"/>
                          </a:solidFill>
                          <a:latin typeface="Trebuchet MS" panose="020B0603020202020204" pitchFamily="34" charset="0"/>
                        </a:defRPr>
                      </a:lvl4pPr>
                      <a:lvl5pPr marL="2038350" defTabSz="1019175">
                        <a:spcBef>
                          <a:spcPct val="20000"/>
                        </a:spcBef>
                        <a:tabLst>
                          <a:tab pos="514350" algn="l"/>
                        </a:tabLst>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tabLst>
                          <a:tab pos="514350" algn="l"/>
                        </a:tabLs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tabLst>
                          <a:tab pos="514350" algn="l"/>
                        </a:tabLs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tabLst>
                          <a:tab pos="514350" algn="l"/>
                        </a:tabLs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tabLst>
                          <a:tab pos="514350" algn="l"/>
                        </a:tabLst>
                        <a:defRPr>
                          <a:solidFill>
                            <a:schemeClr val="tx1"/>
                          </a:solidFill>
                          <a:latin typeface="Trebuchet MS" panose="020B0603020202020204" pitchFamily="34" charset="0"/>
                        </a:defRPr>
                      </a:lvl9pPr>
                    </a:lstStyle>
                    <a:p>
                      <a:pPr marL="0" marR="0" lvl="0" indent="0" algn="l" defTabSz="1019175" rtl="0" eaLnBrk="0" fontAlgn="base" latinLnBrk="0" hangingPunct="0">
                        <a:lnSpc>
                          <a:spcPct val="100000"/>
                        </a:lnSpc>
                        <a:spcBef>
                          <a:spcPct val="20000"/>
                        </a:spcBef>
                        <a:spcAft>
                          <a:spcPct val="0"/>
                        </a:spcAft>
                        <a:buClrTx/>
                        <a:buSzTx/>
                        <a:buFont typeface="Wingdings" panose="05000000000000000000" pitchFamily="2" charset="2"/>
                        <a:buNone/>
                        <a:tabLst>
                          <a:tab pos="514350" algn="l"/>
                        </a:tabLst>
                      </a:pPr>
                      <a:r>
                        <a:rPr kumimoji="0" lang="en-US" altLang="en-US" sz="1400" b="0" i="0" u="none" strike="noStrike" cap="none" normalizeH="0" baseline="0" smtClean="0">
                          <a:ln>
                            <a:noFill/>
                          </a:ln>
                          <a:solidFill>
                            <a:schemeClr val="tx1"/>
                          </a:solidFill>
                          <a:effectLst/>
                          <a:latin typeface="Trebuchet MS" panose="020B0603020202020204" pitchFamily="34" charset="0"/>
                        </a:rPr>
                        <a:t>lw	$t3, 16($sp)</a:t>
                      </a:r>
                    </a:p>
                  </a:txBody>
                  <a:tcPr marL="80682" marR="80682" marT="0" marB="0" horzOverflow="overflow">
                    <a:lnL cap="flat">
                      <a:noFill/>
                    </a:lnL>
                    <a:lnR cap="flat">
                      <a:noFill/>
                    </a:lnR>
                    <a:lnT cap="flat">
                      <a:noFill/>
                    </a:lnT>
                    <a:lnB cap="flat">
                      <a:noFill/>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endParaRPr kumimoji="0" lang="en-US" altLang="en-US" sz="1600" b="0" i="0" u="none" strike="noStrike" cap="none" normalizeH="0" baseline="0" smtClean="0">
                        <a:ln>
                          <a:noFill/>
                        </a:ln>
                        <a:solidFill>
                          <a:schemeClr val="tx1"/>
                        </a:solidFill>
                        <a:effectLst/>
                        <a:latin typeface="Trebuchet MS" panose="020B0603020202020204" pitchFamily="34" charset="0"/>
                      </a:endParaRPr>
                    </a:p>
                  </a:txBody>
                  <a:tcPr marL="80682" marR="80682" marT="0" marB="0" horzOverflow="overflow">
                    <a:lnL cap="flat">
                      <a:noFill/>
                    </a:lnL>
                    <a:lnR cap="flat">
                      <a:noFill/>
                    </a:lnR>
                    <a:lnT cap="flat">
                      <a:noFill/>
                    </a:lnT>
                    <a:lnB cap="flat">
                      <a:noFill/>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endParaRPr kumimoji="0" lang="en-US" altLang="en-US" sz="1600" b="0" i="0" u="none" strike="noStrike" cap="none" normalizeH="0" baseline="0" smtClean="0">
                        <a:ln>
                          <a:noFill/>
                        </a:ln>
                        <a:solidFill>
                          <a:schemeClr val="tx1"/>
                        </a:solidFill>
                        <a:effectLst/>
                        <a:latin typeface="Trebuchet MS" panose="020B0603020202020204" pitchFamily="34" charset="0"/>
                      </a:endParaRPr>
                    </a:p>
                  </a:txBody>
                  <a:tcPr marL="80682" marR="80682" marT="0" marB="0" horzOverflow="overflow">
                    <a:lnL cap="flat">
                      <a:noFill/>
                    </a:lnL>
                    <a:lnR cap="flat">
                      <a:noFill/>
                    </a:lnR>
                    <a:lnT cap="flat">
                      <a:noFill/>
                    </a:lnT>
                    <a:lnB cap="flat">
                      <a:noFill/>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endParaRPr kumimoji="0" lang="en-US" altLang="en-US" sz="1600" b="0" i="0" u="none" strike="noStrike" cap="none" normalizeH="0" baseline="0" smtClean="0">
                        <a:ln>
                          <a:noFill/>
                        </a:ln>
                        <a:solidFill>
                          <a:schemeClr val="tx1"/>
                        </a:solidFill>
                        <a:effectLst/>
                        <a:latin typeface="Trebuchet MS" panose="020B0603020202020204" pitchFamily="34" charset="0"/>
                      </a:endParaRPr>
                    </a:p>
                  </a:txBody>
                  <a:tcPr marL="80682" marR="80682" marT="0" marB="0" horzOverflow="overflow">
                    <a:lnL cap="flat">
                      <a:noFill/>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IF</a:t>
                      </a:r>
                    </a:p>
                  </a:txBody>
                  <a:tcPr marL="80682" marR="80682" marT="0" marB="0"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ID</a:t>
                      </a:r>
                    </a:p>
                  </a:txBody>
                  <a:tcPr marL="80682" marR="80682" marT="0" marB="0"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EX</a:t>
                      </a:r>
                    </a:p>
                  </a:txBody>
                  <a:tcPr marL="80682" marR="80682" marT="0" marB="0"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MEM</a:t>
                      </a:r>
                    </a:p>
                  </a:txBody>
                  <a:tcPr marL="80682" marR="80682" marT="0" marB="0"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rgbClr val="3333FF"/>
                          </a:solidFill>
                          <a:effectLst/>
                          <a:latin typeface="Trebuchet MS" panose="020B0603020202020204" pitchFamily="34" charset="0"/>
                        </a:rPr>
                        <a:t>WB</a:t>
                      </a:r>
                    </a:p>
                  </a:txBody>
                  <a:tcPr marL="80682" marR="80682" marT="0" marB="0"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endParaRPr kumimoji="0" lang="en-US" altLang="en-US" sz="1600" b="0" i="0" u="none" strike="noStrike" cap="none" normalizeH="0" baseline="0" smtClean="0">
                        <a:ln>
                          <a:noFill/>
                        </a:ln>
                        <a:solidFill>
                          <a:schemeClr val="tx1"/>
                        </a:solidFill>
                        <a:effectLst/>
                        <a:latin typeface="Trebuchet MS" panose="020B0603020202020204" pitchFamily="34" charset="0"/>
                      </a:endParaRPr>
                    </a:p>
                  </a:txBody>
                  <a:tcPr marL="80682" marR="80682" marT="0" marB="0" horzOverflow="overflow">
                    <a:lnL w="6350" cap="flat" cmpd="sng" algn="ctr">
                      <a:solidFill>
                        <a:schemeClr val="tx1"/>
                      </a:solidFill>
                      <a:prstDash val="solid"/>
                      <a:round/>
                      <a:headEnd type="none" w="med" len="med"/>
                      <a:tailEnd type="none" w="med" len="med"/>
                    </a:lnL>
                    <a:lnR cap="flat">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765179440"/>
                  </a:ext>
                </a:extLst>
              </a:tr>
              <a:tr h="242047">
                <a:tc>
                  <a:txBody>
                    <a:bodyPr/>
                    <a:lstStyle>
                      <a:lvl1pPr defTabSz="1019175">
                        <a:spcBef>
                          <a:spcPct val="20000"/>
                        </a:spcBef>
                        <a:buFont typeface="Wingdings" panose="05000000000000000000" pitchFamily="2" charset="2"/>
                        <a:tabLst>
                          <a:tab pos="514350" algn="l"/>
                        </a:tabLst>
                        <a:defRPr>
                          <a:solidFill>
                            <a:schemeClr val="tx1"/>
                          </a:solidFill>
                          <a:latin typeface="Trebuchet MS" panose="020B0603020202020204" pitchFamily="34" charset="0"/>
                        </a:defRPr>
                      </a:lvl1pPr>
                      <a:lvl2pPr marL="509588" defTabSz="1019175">
                        <a:spcBef>
                          <a:spcPct val="20000"/>
                        </a:spcBef>
                        <a:tabLst>
                          <a:tab pos="514350" algn="l"/>
                        </a:tabLst>
                        <a:defRPr>
                          <a:solidFill>
                            <a:schemeClr val="tx1"/>
                          </a:solidFill>
                          <a:latin typeface="Trebuchet MS" panose="020B0603020202020204" pitchFamily="34" charset="0"/>
                        </a:defRPr>
                      </a:lvl2pPr>
                      <a:lvl3pPr marL="1019175" defTabSz="1019175">
                        <a:spcBef>
                          <a:spcPct val="20000"/>
                        </a:spcBef>
                        <a:tabLst>
                          <a:tab pos="514350" algn="l"/>
                        </a:tabLst>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tabLst>
                          <a:tab pos="514350" algn="l"/>
                        </a:tabLst>
                        <a:defRPr>
                          <a:solidFill>
                            <a:schemeClr val="tx1"/>
                          </a:solidFill>
                          <a:latin typeface="Trebuchet MS" panose="020B0603020202020204" pitchFamily="34" charset="0"/>
                        </a:defRPr>
                      </a:lvl4pPr>
                      <a:lvl5pPr marL="2038350" defTabSz="1019175">
                        <a:spcBef>
                          <a:spcPct val="20000"/>
                        </a:spcBef>
                        <a:tabLst>
                          <a:tab pos="514350" algn="l"/>
                        </a:tabLst>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tabLst>
                          <a:tab pos="514350" algn="l"/>
                        </a:tabLs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tabLst>
                          <a:tab pos="514350" algn="l"/>
                        </a:tabLs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tabLst>
                          <a:tab pos="514350" algn="l"/>
                        </a:tabLs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tabLst>
                          <a:tab pos="514350" algn="l"/>
                        </a:tabLst>
                        <a:defRPr>
                          <a:solidFill>
                            <a:schemeClr val="tx1"/>
                          </a:solidFill>
                          <a:latin typeface="Trebuchet MS" panose="020B0603020202020204" pitchFamily="34" charset="0"/>
                        </a:defRPr>
                      </a:lvl9pPr>
                    </a:lstStyle>
                    <a:p>
                      <a:pPr marL="0" marR="0" lvl="0" indent="0" algn="l" defTabSz="1019175" rtl="0" eaLnBrk="0" fontAlgn="base" latinLnBrk="0" hangingPunct="0">
                        <a:lnSpc>
                          <a:spcPct val="100000"/>
                        </a:lnSpc>
                        <a:spcBef>
                          <a:spcPct val="20000"/>
                        </a:spcBef>
                        <a:spcAft>
                          <a:spcPct val="0"/>
                        </a:spcAft>
                        <a:buClrTx/>
                        <a:buSzTx/>
                        <a:buFont typeface="Wingdings" panose="05000000000000000000" pitchFamily="2" charset="2"/>
                        <a:buNone/>
                        <a:tabLst>
                          <a:tab pos="514350" algn="l"/>
                        </a:tabLst>
                      </a:pPr>
                      <a:r>
                        <a:rPr kumimoji="0" lang="en-US" altLang="en-US" sz="1400" b="0" i="0" u="none" strike="noStrike" cap="none" normalizeH="0" baseline="0" smtClean="0">
                          <a:ln>
                            <a:noFill/>
                          </a:ln>
                          <a:solidFill>
                            <a:schemeClr val="tx1"/>
                          </a:solidFill>
                          <a:effectLst/>
                          <a:latin typeface="Trebuchet MS" panose="020B0603020202020204" pitchFamily="34" charset="0"/>
                        </a:rPr>
                        <a:t>lw	$t4, 20($sp)</a:t>
                      </a:r>
                    </a:p>
                  </a:txBody>
                  <a:tcPr marL="80682" marR="80682" marT="0" marB="0" horzOverflow="overflow">
                    <a:lnL cap="flat">
                      <a:noFill/>
                    </a:lnL>
                    <a:lnR cap="flat">
                      <a:noFill/>
                    </a:lnR>
                    <a:lnT cap="flat">
                      <a:noFill/>
                    </a:lnT>
                    <a:lnB cap="flat">
                      <a:noFill/>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endParaRPr kumimoji="0" lang="en-US" altLang="en-US" sz="1600" b="0" i="0" u="none" strike="noStrike" cap="none" normalizeH="0" baseline="0" smtClean="0">
                        <a:ln>
                          <a:noFill/>
                        </a:ln>
                        <a:solidFill>
                          <a:schemeClr val="tx1"/>
                        </a:solidFill>
                        <a:effectLst/>
                        <a:latin typeface="Trebuchet MS" panose="020B0603020202020204" pitchFamily="34" charset="0"/>
                      </a:endParaRPr>
                    </a:p>
                  </a:txBody>
                  <a:tcPr marL="80682" marR="80682" marT="0" marB="0" horzOverflow="overflow">
                    <a:lnL cap="flat">
                      <a:noFill/>
                    </a:lnL>
                    <a:lnR cap="flat">
                      <a:noFill/>
                    </a:lnR>
                    <a:lnT cap="flat">
                      <a:noFill/>
                    </a:lnT>
                    <a:lnB cap="flat">
                      <a:noFill/>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endParaRPr kumimoji="0" lang="en-US" altLang="en-US" sz="1600" b="0" i="0" u="none" strike="noStrike" cap="none" normalizeH="0" baseline="0" smtClean="0">
                        <a:ln>
                          <a:noFill/>
                        </a:ln>
                        <a:solidFill>
                          <a:schemeClr val="tx1"/>
                        </a:solidFill>
                        <a:effectLst/>
                        <a:latin typeface="Trebuchet MS" panose="020B0603020202020204" pitchFamily="34" charset="0"/>
                      </a:endParaRPr>
                    </a:p>
                  </a:txBody>
                  <a:tcPr marL="80682" marR="80682" marT="0" marB="0" horzOverflow="overflow">
                    <a:lnL cap="flat">
                      <a:noFill/>
                    </a:lnL>
                    <a:lnR cap="flat">
                      <a:noFill/>
                    </a:lnR>
                    <a:lnT cap="flat">
                      <a:noFill/>
                    </a:lnT>
                    <a:lnB cap="flat">
                      <a:noFill/>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endParaRPr kumimoji="0" lang="en-US" altLang="en-US" sz="1600" b="0" i="0" u="none" strike="noStrike" cap="none" normalizeH="0" baseline="0" smtClean="0">
                        <a:ln>
                          <a:noFill/>
                        </a:ln>
                        <a:solidFill>
                          <a:schemeClr val="tx1"/>
                        </a:solidFill>
                        <a:effectLst/>
                        <a:latin typeface="Trebuchet MS" panose="020B0603020202020204" pitchFamily="34" charset="0"/>
                      </a:endParaRPr>
                    </a:p>
                  </a:txBody>
                  <a:tcPr marL="80682" marR="80682" marT="0" marB="0" horzOverflow="overflow">
                    <a:lnL cap="flat">
                      <a:noFill/>
                    </a:lnL>
                    <a:lnR cap="flat">
                      <a:noFill/>
                    </a:lnR>
                    <a:lnT cap="flat">
                      <a:noFill/>
                    </a:lnT>
                    <a:lnB cap="flat">
                      <a:noFill/>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endParaRPr kumimoji="0" lang="en-US" altLang="en-US" sz="1600" b="0" i="0" u="none" strike="noStrike" cap="none" normalizeH="0" baseline="0" smtClean="0">
                        <a:ln>
                          <a:noFill/>
                        </a:ln>
                        <a:solidFill>
                          <a:schemeClr val="tx1"/>
                        </a:solidFill>
                        <a:effectLst/>
                        <a:latin typeface="Trebuchet MS" panose="020B0603020202020204" pitchFamily="34" charset="0"/>
                      </a:endParaRPr>
                    </a:p>
                  </a:txBody>
                  <a:tcPr marL="80682" marR="80682" marT="0" marB="0" horzOverflow="overflow">
                    <a:lnL cap="flat">
                      <a:noFill/>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IF</a:t>
                      </a:r>
                    </a:p>
                  </a:txBody>
                  <a:tcPr marL="80682" marR="80682" marT="0" marB="0"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ID</a:t>
                      </a:r>
                    </a:p>
                  </a:txBody>
                  <a:tcPr marL="80682" marR="80682" marT="0" marB="0"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EX</a:t>
                      </a:r>
                    </a:p>
                  </a:txBody>
                  <a:tcPr marL="80682" marR="80682" marT="0" marB="0"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MEM</a:t>
                      </a:r>
                    </a:p>
                  </a:txBody>
                  <a:tcPr marL="80682" marR="80682" marT="0" marB="0"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dirty="0" smtClean="0">
                          <a:ln>
                            <a:noFill/>
                          </a:ln>
                          <a:solidFill>
                            <a:srgbClr val="3333FF"/>
                          </a:solidFill>
                          <a:effectLst/>
                          <a:latin typeface="Trebuchet MS" panose="020B0603020202020204" pitchFamily="34" charset="0"/>
                        </a:rPr>
                        <a:t>WB</a:t>
                      </a:r>
                    </a:p>
                  </a:txBody>
                  <a:tcPr marL="80682" marR="80682" marT="0" marB="0"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837789775"/>
                  </a:ext>
                </a:extLst>
              </a:tr>
            </a:tbl>
          </a:graphicData>
        </a:graphic>
      </p:graphicFrame>
    </p:spTree>
    <p:extLst>
      <p:ext uri="{BB962C8B-B14F-4D97-AF65-F5344CB8AC3E}">
        <p14:creationId xmlns:p14="http://schemas.microsoft.com/office/powerpoint/2010/main" val="155895557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normAutofit fontScale="90000"/>
          </a:bodyPr>
          <a:lstStyle/>
          <a:p>
            <a:pPr eaLnBrk="1" hangingPunct="1"/>
            <a:r>
              <a:rPr lang="en-US" altLang="zh-CN" smtClean="0">
                <a:ea typeface="SimSun" panose="02010600030101010101" pitchFamily="2" charset="-122"/>
              </a:rPr>
              <a:t>Making the Execution of Programs Faster</a:t>
            </a:r>
          </a:p>
        </p:txBody>
      </p:sp>
      <p:sp>
        <p:nvSpPr>
          <p:cNvPr id="13315" name="Rectangle 3"/>
          <p:cNvSpPr>
            <a:spLocks noGrp="1" noChangeArrowheads="1"/>
          </p:cNvSpPr>
          <p:nvPr>
            <p:ph type="body" idx="1"/>
          </p:nvPr>
        </p:nvSpPr>
        <p:spPr/>
        <p:txBody>
          <a:bodyPr/>
          <a:lstStyle/>
          <a:p>
            <a:pPr eaLnBrk="1" hangingPunct="1"/>
            <a:r>
              <a:rPr lang="en-US" altLang="zh-CN" smtClean="0">
                <a:ea typeface="SimSun" panose="02010600030101010101" pitchFamily="2" charset="-122"/>
              </a:rPr>
              <a:t>Use faster circuit technology to build the processor and the main memory.</a:t>
            </a:r>
          </a:p>
          <a:p>
            <a:pPr eaLnBrk="1" hangingPunct="1"/>
            <a:r>
              <a:rPr lang="en-US" altLang="zh-CN" smtClean="0">
                <a:ea typeface="SimSun" panose="02010600030101010101" pitchFamily="2" charset="-122"/>
              </a:rPr>
              <a:t>Arrange the hardware so that more than one operation can be performed at the same time.</a:t>
            </a:r>
          </a:p>
          <a:p>
            <a:pPr eaLnBrk="1" hangingPunct="1"/>
            <a:r>
              <a:rPr lang="en-US" altLang="zh-CN" smtClean="0">
                <a:ea typeface="SimSun" panose="02010600030101010101" pitchFamily="2" charset="-122"/>
              </a:rPr>
              <a:t>In the latter way, the number of operations performed per second is increased even though the elapsed time needed to perform any one operation is not changed.</a:t>
            </a:r>
          </a:p>
        </p:txBody>
      </p:sp>
    </p:spTree>
    <p:extLst>
      <p:ext uri="{BB962C8B-B14F-4D97-AF65-F5344CB8AC3E}">
        <p14:creationId xmlns:p14="http://schemas.microsoft.com/office/powerpoint/2010/main" val="419374953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315">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315">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31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5"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Slide Number Placeholder 5"/>
          <p:cNvSpPr>
            <a:spLocks noGrp="1"/>
          </p:cNvSpPr>
          <p:nvPr>
            <p:ph type="sldNum" sz="quarter" idx="12"/>
          </p:nvPr>
        </p:nvSpPr>
        <p:spPr/>
        <p:txBody>
          <a:bodyPr/>
          <a:lstStyle/>
          <a:p>
            <a:fld id="{6C507F27-1BF4-4EFA-8295-15989659D548}" type="slidenum">
              <a:rPr lang="en-US" altLang="en-US"/>
              <a:pPr/>
              <a:t>40</a:t>
            </a:fld>
            <a:endParaRPr lang="en-US" altLang="en-US"/>
          </a:p>
        </p:txBody>
      </p:sp>
      <p:sp>
        <p:nvSpPr>
          <p:cNvPr id="39938" name="Rectangle 2"/>
          <p:cNvSpPr>
            <a:spLocks noGrp="1" noChangeArrowheads="1"/>
          </p:cNvSpPr>
          <p:nvPr>
            <p:ph type="title"/>
          </p:nvPr>
        </p:nvSpPr>
        <p:spPr/>
        <p:txBody>
          <a:bodyPr>
            <a:normAutofit fontScale="90000"/>
          </a:bodyPr>
          <a:lstStyle/>
          <a:p>
            <a:r>
              <a:rPr lang="en-US" altLang="en-US"/>
              <a:t>Pipeline Datapath: Resource Requirements</a:t>
            </a:r>
          </a:p>
        </p:txBody>
      </p:sp>
      <p:graphicFrame>
        <p:nvGraphicFramePr>
          <p:cNvPr id="40052" name="Group 116"/>
          <p:cNvGraphicFramePr>
            <a:graphicFrameLocks noGrp="1"/>
          </p:cNvGraphicFramePr>
          <p:nvPr/>
        </p:nvGraphicFramePr>
        <p:xfrm>
          <a:off x="2194765" y="1143000"/>
          <a:ext cx="7732060" cy="1706880"/>
        </p:xfrm>
        <a:graphic>
          <a:graphicData uri="http://schemas.openxmlformats.org/drawingml/2006/table">
            <a:tbl>
              <a:tblPr/>
              <a:tblGrid>
                <a:gridCol w="1801346">
                  <a:extLst>
                    <a:ext uri="{9D8B030D-6E8A-4147-A177-3AD203B41FA5}">
                      <a16:colId xmlns:a16="http://schemas.microsoft.com/office/drawing/2014/main" xmlns="" val="1806766301"/>
                    </a:ext>
                  </a:extLst>
                </a:gridCol>
                <a:gridCol w="686360">
                  <a:extLst>
                    <a:ext uri="{9D8B030D-6E8A-4147-A177-3AD203B41FA5}">
                      <a16:colId xmlns:a16="http://schemas.microsoft.com/office/drawing/2014/main" xmlns="" val="890123459"/>
                    </a:ext>
                  </a:extLst>
                </a:gridCol>
                <a:gridCol w="672353">
                  <a:extLst>
                    <a:ext uri="{9D8B030D-6E8A-4147-A177-3AD203B41FA5}">
                      <a16:colId xmlns:a16="http://schemas.microsoft.com/office/drawing/2014/main" xmlns="" val="962232203"/>
                    </a:ext>
                  </a:extLst>
                </a:gridCol>
                <a:gridCol w="672353">
                  <a:extLst>
                    <a:ext uri="{9D8B030D-6E8A-4147-A177-3AD203B41FA5}">
                      <a16:colId xmlns:a16="http://schemas.microsoft.com/office/drawing/2014/main" xmlns="" val="3730179260"/>
                    </a:ext>
                  </a:extLst>
                </a:gridCol>
                <a:gridCol w="672353">
                  <a:extLst>
                    <a:ext uri="{9D8B030D-6E8A-4147-A177-3AD203B41FA5}">
                      <a16:colId xmlns:a16="http://schemas.microsoft.com/office/drawing/2014/main" xmlns="" val="2940433681"/>
                    </a:ext>
                  </a:extLst>
                </a:gridCol>
                <a:gridCol w="605118">
                  <a:extLst>
                    <a:ext uri="{9D8B030D-6E8A-4147-A177-3AD203B41FA5}">
                      <a16:colId xmlns:a16="http://schemas.microsoft.com/office/drawing/2014/main" xmlns="" val="2637500873"/>
                    </a:ext>
                  </a:extLst>
                </a:gridCol>
                <a:gridCol w="605118">
                  <a:extLst>
                    <a:ext uri="{9D8B030D-6E8A-4147-A177-3AD203B41FA5}">
                      <a16:colId xmlns:a16="http://schemas.microsoft.com/office/drawing/2014/main" xmlns="" val="2490700412"/>
                    </a:ext>
                  </a:extLst>
                </a:gridCol>
                <a:gridCol w="672353">
                  <a:extLst>
                    <a:ext uri="{9D8B030D-6E8A-4147-A177-3AD203B41FA5}">
                      <a16:colId xmlns:a16="http://schemas.microsoft.com/office/drawing/2014/main" xmlns="" val="4144497790"/>
                    </a:ext>
                  </a:extLst>
                </a:gridCol>
                <a:gridCol w="672353">
                  <a:extLst>
                    <a:ext uri="{9D8B030D-6E8A-4147-A177-3AD203B41FA5}">
                      <a16:colId xmlns:a16="http://schemas.microsoft.com/office/drawing/2014/main" xmlns="" val="1495482581"/>
                    </a:ext>
                  </a:extLst>
                </a:gridCol>
                <a:gridCol w="672353">
                  <a:extLst>
                    <a:ext uri="{9D8B030D-6E8A-4147-A177-3AD203B41FA5}">
                      <a16:colId xmlns:a16="http://schemas.microsoft.com/office/drawing/2014/main" xmlns="" val="945504727"/>
                    </a:ext>
                  </a:extLst>
                </a:gridCol>
              </a:tblGrid>
              <a:tr h="242047">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l" defTabSz="1019175" rtl="0" eaLnBrk="0" fontAlgn="base" latinLnBrk="0" hangingPunct="0">
                        <a:lnSpc>
                          <a:spcPct val="100000"/>
                        </a:lnSpc>
                        <a:spcBef>
                          <a:spcPct val="20000"/>
                        </a:spcBef>
                        <a:spcAft>
                          <a:spcPct val="0"/>
                        </a:spcAft>
                        <a:buClrTx/>
                        <a:buSzTx/>
                        <a:buFont typeface="Wingdings" panose="05000000000000000000" pitchFamily="2" charset="2"/>
                        <a:buNone/>
                        <a:tabLst/>
                      </a:pPr>
                      <a:endParaRPr kumimoji="0" lang="en-US" altLang="en-US" sz="1600" b="0" i="0" u="none" strike="noStrike" cap="none" normalizeH="0" baseline="0" smtClean="0">
                        <a:ln>
                          <a:noFill/>
                        </a:ln>
                        <a:solidFill>
                          <a:schemeClr val="tx1"/>
                        </a:solidFill>
                        <a:effectLst/>
                        <a:latin typeface="Trebuchet MS" panose="020B0603020202020204" pitchFamily="34" charset="0"/>
                      </a:endParaRPr>
                    </a:p>
                  </a:txBody>
                  <a:tcPr marL="80682" marR="80682" marT="0" marB="0" horzOverflow="overflow">
                    <a:lnL cap="flat">
                      <a:noFill/>
                    </a:lnL>
                    <a:lnR cap="flat">
                      <a:noFill/>
                    </a:lnR>
                    <a:lnT cap="flat">
                      <a:noFill/>
                    </a:lnT>
                    <a:lnB cap="flat">
                      <a:noFill/>
                    </a:lnB>
                    <a:lnTlToBr>
                      <a:noFill/>
                    </a:lnTlToBr>
                    <a:lnBlToTr>
                      <a:noFill/>
                    </a:lnBlToTr>
                    <a:noFill/>
                  </a:tcPr>
                </a:tc>
                <a:tc gridSpan="9">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Clock cycle</a:t>
                      </a:r>
                    </a:p>
                  </a:txBody>
                  <a:tcPr marL="80682" marR="80682" marT="0" marB="0" horzOverflow="overflow">
                    <a:lnL cap="flat">
                      <a:noFill/>
                    </a:lnL>
                    <a:lnR cap="flat">
                      <a:noFill/>
                    </a:lnR>
                    <a:lnT cap="flat">
                      <a:noFill/>
                    </a:lnT>
                    <a:lnB cap="flat">
                      <a:noFill/>
                    </a:lnB>
                    <a:lnTlToBr>
                      <a:noFill/>
                    </a:lnTlToBr>
                    <a:lnBlToTr>
                      <a:noFill/>
                    </a:lnBlToTr>
                    <a:noFill/>
                  </a:tcPr>
                </a:tc>
                <a:tc hMerge="1">
                  <a:txBody>
                    <a:bodyPr/>
                    <a:lstStyle/>
                    <a:p>
                      <a:endParaRPr lang="en-IE"/>
                    </a:p>
                  </a:txBody>
                  <a:tcPr/>
                </a:tc>
                <a:tc hMerge="1">
                  <a:txBody>
                    <a:bodyPr/>
                    <a:lstStyle/>
                    <a:p>
                      <a:endParaRPr lang="en-IE"/>
                    </a:p>
                  </a:txBody>
                  <a:tcPr/>
                </a:tc>
                <a:tc hMerge="1">
                  <a:txBody>
                    <a:bodyPr/>
                    <a:lstStyle/>
                    <a:p>
                      <a:endParaRPr lang="en-IE"/>
                    </a:p>
                  </a:txBody>
                  <a:tcPr/>
                </a:tc>
                <a:tc hMerge="1">
                  <a:txBody>
                    <a:bodyPr/>
                    <a:lstStyle/>
                    <a:p>
                      <a:endParaRPr lang="en-IE"/>
                    </a:p>
                  </a:txBody>
                  <a:tcPr/>
                </a:tc>
                <a:tc hMerge="1">
                  <a:txBody>
                    <a:bodyPr/>
                    <a:lstStyle/>
                    <a:p>
                      <a:endParaRPr lang="en-IE"/>
                    </a:p>
                  </a:txBody>
                  <a:tcPr/>
                </a:tc>
                <a:tc hMerge="1">
                  <a:txBody>
                    <a:bodyPr/>
                    <a:lstStyle/>
                    <a:p>
                      <a:endParaRPr lang="en-IE"/>
                    </a:p>
                  </a:txBody>
                  <a:tcPr/>
                </a:tc>
                <a:tc hMerge="1">
                  <a:txBody>
                    <a:bodyPr/>
                    <a:lstStyle/>
                    <a:p>
                      <a:endParaRPr lang="en-IE"/>
                    </a:p>
                  </a:txBody>
                  <a:tcPr/>
                </a:tc>
                <a:tc hMerge="1">
                  <a:txBody>
                    <a:bodyPr/>
                    <a:lstStyle/>
                    <a:p>
                      <a:endParaRPr lang="en-IE"/>
                    </a:p>
                  </a:txBody>
                  <a:tcPr/>
                </a:tc>
                <a:extLst>
                  <a:ext uri="{0D108BD9-81ED-4DB2-BD59-A6C34878D82A}">
                    <a16:rowId xmlns:a16="http://schemas.microsoft.com/office/drawing/2014/main" xmlns="" val="1489694595"/>
                  </a:ext>
                </a:extLst>
              </a:tr>
              <a:tr h="242047">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l" defTabSz="1019175" rtl="0" eaLnBrk="0" fontAlgn="base" latinLnBrk="0" hangingPunct="0">
                        <a:lnSpc>
                          <a:spcPct val="100000"/>
                        </a:lnSpc>
                        <a:spcBef>
                          <a:spcPct val="20000"/>
                        </a:spcBef>
                        <a:spcAft>
                          <a:spcPct val="0"/>
                        </a:spcAft>
                        <a:buClrTx/>
                        <a:buSzTx/>
                        <a:buFont typeface="Wingdings" panose="05000000000000000000" pitchFamily="2" charset="2"/>
                        <a:buNone/>
                        <a:tabLst/>
                      </a:pPr>
                      <a:endParaRPr kumimoji="0" lang="en-US" altLang="en-US" sz="1600" b="0" i="0" u="none" strike="noStrike" cap="none" normalizeH="0" baseline="0" smtClean="0">
                        <a:ln>
                          <a:noFill/>
                        </a:ln>
                        <a:solidFill>
                          <a:schemeClr val="tx1"/>
                        </a:solidFill>
                        <a:effectLst/>
                        <a:latin typeface="Trebuchet MS" panose="020B0603020202020204" pitchFamily="34" charset="0"/>
                      </a:endParaRPr>
                    </a:p>
                  </a:txBody>
                  <a:tcPr marL="80682" marR="80682" marT="0" marB="0" horzOverflow="overflow">
                    <a:lnL cap="flat">
                      <a:noFill/>
                    </a:lnL>
                    <a:lnR cap="flat">
                      <a:noFill/>
                    </a:lnR>
                    <a:lnT cap="flat">
                      <a:noFill/>
                    </a:lnT>
                    <a:lnB cap="flat">
                      <a:noFill/>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1</a:t>
                      </a:r>
                    </a:p>
                  </a:txBody>
                  <a:tcPr marL="80682" marR="80682" marT="0" marB="0" horzOverflow="overflow">
                    <a:lnL cap="flat">
                      <a:noFill/>
                    </a:lnL>
                    <a:lnR cap="flat">
                      <a:noFill/>
                    </a:lnR>
                    <a:lnT cap="flat">
                      <a:noFill/>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2</a:t>
                      </a:r>
                    </a:p>
                  </a:txBody>
                  <a:tcPr marL="80682" marR="80682" marT="0" marB="0" horzOverflow="overflow">
                    <a:lnL cap="flat">
                      <a:noFill/>
                    </a:lnL>
                    <a:lnR cap="flat">
                      <a:noFill/>
                    </a:lnR>
                    <a:lnT cap="flat">
                      <a:noFill/>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2"/>
                          </a:solidFill>
                          <a:effectLst/>
                          <a:latin typeface="Trebuchet MS" panose="020B0603020202020204" pitchFamily="34" charset="0"/>
                        </a:rPr>
                        <a:t>3</a:t>
                      </a:r>
                    </a:p>
                  </a:txBody>
                  <a:tcPr marL="80682" marR="80682" marT="0" marB="0" horzOverflow="overflow">
                    <a:lnL cap="flat">
                      <a:noFill/>
                    </a:lnL>
                    <a:lnR cap="flat">
                      <a:noFill/>
                    </a:lnR>
                    <a:lnT cap="flat">
                      <a:noFill/>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4</a:t>
                      </a:r>
                    </a:p>
                  </a:txBody>
                  <a:tcPr marL="80682" marR="80682" marT="0" marB="0" horzOverflow="overflow">
                    <a:lnL cap="flat">
                      <a:noFill/>
                    </a:lnL>
                    <a:lnR cap="flat">
                      <a:noFill/>
                    </a:lnR>
                    <a:lnT cap="flat">
                      <a:noFill/>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5</a:t>
                      </a:r>
                    </a:p>
                  </a:txBody>
                  <a:tcPr marL="80682" marR="80682" marT="0" marB="0" horzOverflow="overflow">
                    <a:lnL cap="flat">
                      <a:noFill/>
                    </a:lnL>
                    <a:lnR cap="flat">
                      <a:noFill/>
                    </a:lnR>
                    <a:lnT cap="flat">
                      <a:noFill/>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6</a:t>
                      </a:r>
                    </a:p>
                  </a:txBody>
                  <a:tcPr marL="80682" marR="80682" marT="0" marB="0" horzOverflow="overflow">
                    <a:lnL cap="flat">
                      <a:noFill/>
                    </a:lnL>
                    <a:lnR cap="flat">
                      <a:noFill/>
                    </a:lnR>
                    <a:lnT cap="flat">
                      <a:noFill/>
                    </a:lnT>
                    <a:lnB cap="flat">
                      <a:noFill/>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7</a:t>
                      </a:r>
                    </a:p>
                  </a:txBody>
                  <a:tcPr marL="80682" marR="80682" marT="0" marB="0" horzOverflow="overflow">
                    <a:lnL cap="flat">
                      <a:noFill/>
                    </a:lnL>
                    <a:lnR cap="flat">
                      <a:noFill/>
                    </a:lnR>
                    <a:lnT cap="flat">
                      <a:noFill/>
                    </a:lnT>
                    <a:lnB cap="flat">
                      <a:noFill/>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8</a:t>
                      </a:r>
                    </a:p>
                  </a:txBody>
                  <a:tcPr marL="80682" marR="80682" marT="0" marB="0" horzOverflow="overflow">
                    <a:lnL cap="flat">
                      <a:noFill/>
                    </a:lnL>
                    <a:lnR cap="flat">
                      <a:noFill/>
                    </a:lnR>
                    <a:lnT cap="flat">
                      <a:noFill/>
                    </a:lnT>
                    <a:lnB cap="flat">
                      <a:noFill/>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9</a:t>
                      </a:r>
                    </a:p>
                  </a:txBody>
                  <a:tcPr marL="80682" marR="80682" marT="0" marB="0" horzOverflow="overflow">
                    <a:lnL cap="flat">
                      <a:noFill/>
                    </a:lnL>
                    <a:lnR cap="flat">
                      <a:noFill/>
                    </a:lnR>
                    <a:lnT cap="flat">
                      <a:noFill/>
                    </a:lnT>
                    <a:lnB cap="flat">
                      <a:noFill/>
                    </a:lnB>
                    <a:lnTlToBr>
                      <a:noFill/>
                    </a:lnTlToBr>
                    <a:lnBlToTr>
                      <a:noFill/>
                    </a:lnBlToTr>
                    <a:noFill/>
                  </a:tcPr>
                </a:tc>
                <a:extLst>
                  <a:ext uri="{0D108BD9-81ED-4DB2-BD59-A6C34878D82A}">
                    <a16:rowId xmlns:a16="http://schemas.microsoft.com/office/drawing/2014/main" xmlns="" val="3190187880"/>
                  </a:ext>
                </a:extLst>
              </a:tr>
              <a:tr h="242047">
                <a:tc>
                  <a:txBody>
                    <a:bodyPr/>
                    <a:lstStyle>
                      <a:lvl1pPr defTabSz="1019175">
                        <a:spcBef>
                          <a:spcPct val="20000"/>
                        </a:spcBef>
                        <a:buFont typeface="Wingdings" panose="05000000000000000000" pitchFamily="2" charset="2"/>
                        <a:tabLst>
                          <a:tab pos="514350" algn="l"/>
                        </a:tabLst>
                        <a:defRPr>
                          <a:solidFill>
                            <a:schemeClr val="tx1"/>
                          </a:solidFill>
                          <a:latin typeface="Trebuchet MS" panose="020B0603020202020204" pitchFamily="34" charset="0"/>
                        </a:defRPr>
                      </a:lvl1pPr>
                      <a:lvl2pPr marL="509588" defTabSz="1019175">
                        <a:spcBef>
                          <a:spcPct val="20000"/>
                        </a:spcBef>
                        <a:tabLst>
                          <a:tab pos="514350" algn="l"/>
                        </a:tabLst>
                        <a:defRPr>
                          <a:solidFill>
                            <a:schemeClr val="tx1"/>
                          </a:solidFill>
                          <a:latin typeface="Trebuchet MS" panose="020B0603020202020204" pitchFamily="34" charset="0"/>
                        </a:defRPr>
                      </a:lvl2pPr>
                      <a:lvl3pPr marL="1019175" defTabSz="1019175">
                        <a:spcBef>
                          <a:spcPct val="20000"/>
                        </a:spcBef>
                        <a:tabLst>
                          <a:tab pos="514350" algn="l"/>
                        </a:tabLst>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tabLst>
                          <a:tab pos="514350" algn="l"/>
                        </a:tabLst>
                        <a:defRPr>
                          <a:solidFill>
                            <a:schemeClr val="tx1"/>
                          </a:solidFill>
                          <a:latin typeface="Trebuchet MS" panose="020B0603020202020204" pitchFamily="34" charset="0"/>
                        </a:defRPr>
                      </a:lvl4pPr>
                      <a:lvl5pPr marL="2038350" defTabSz="1019175">
                        <a:spcBef>
                          <a:spcPct val="20000"/>
                        </a:spcBef>
                        <a:tabLst>
                          <a:tab pos="514350" algn="l"/>
                        </a:tabLst>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tabLst>
                          <a:tab pos="514350" algn="l"/>
                        </a:tabLs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tabLst>
                          <a:tab pos="514350" algn="l"/>
                        </a:tabLs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tabLst>
                          <a:tab pos="514350" algn="l"/>
                        </a:tabLs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tabLst>
                          <a:tab pos="514350" algn="l"/>
                        </a:tabLst>
                        <a:defRPr>
                          <a:solidFill>
                            <a:schemeClr val="tx1"/>
                          </a:solidFill>
                          <a:latin typeface="Trebuchet MS" panose="020B0603020202020204" pitchFamily="34" charset="0"/>
                        </a:defRPr>
                      </a:lvl9pPr>
                    </a:lstStyle>
                    <a:p>
                      <a:pPr marL="0" marR="0" lvl="0" indent="0" algn="l" defTabSz="1019175" rtl="0" eaLnBrk="0" fontAlgn="base" latinLnBrk="0" hangingPunct="0">
                        <a:lnSpc>
                          <a:spcPct val="100000"/>
                        </a:lnSpc>
                        <a:spcBef>
                          <a:spcPct val="20000"/>
                        </a:spcBef>
                        <a:spcAft>
                          <a:spcPct val="0"/>
                        </a:spcAft>
                        <a:buClrTx/>
                        <a:buSzTx/>
                        <a:buFont typeface="Wingdings" panose="05000000000000000000" pitchFamily="2" charset="2"/>
                        <a:buNone/>
                        <a:tabLst>
                          <a:tab pos="514350" algn="l"/>
                        </a:tabLst>
                      </a:pPr>
                      <a:r>
                        <a:rPr kumimoji="0" lang="en-US" altLang="en-US" sz="1400" b="0" i="0" u="none" strike="noStrike" cap="none" normalizeH="0" baseline="0" smtClean="0">
                          <a:ln>
                            <a:noFill/>
                          </a:ln>
                          <a:solidFill>
                            <a:schemeClr val="tx1"/>
                          </a:solidFill>
                          <a:effectLst/>
                          <a:latin typeface="Trebuchet MS" panose="020B0603020202020204" pitchFamily="34" charset="0"/>
                        </a:rPr>
                        <a:t>lw	$t0, 4($sp)</a:t>
                      </a:r>
                    </a:p>
                  </a:txBody>
                  <a:tcPr marL="80682" marR="80682" marT="0" marB="0" horzOverflow="overflow">
                    <a:lnL cap="flat">
                      <a:noFill/>
                    </a:lnL>
                    <a:lnR w="6350" cap="flat" cmpd="sng" algn="ctr">
                      <a:solidFill>
                        <a:schemeClr val="tx1"/>
                      </a:solidFill>
                      <a:prstDash val="solid"/>
                      <a:round/>
                      <a:headEnd type="none" w="med" len="med"/>
                      <a:tailEnd type="none" w="med" len="med"/>
                    </a:lnR>
                    <a:lnT cap="flat">
                      <a:noFill/>
                    </a:lnT>
                    <a:lnB cap="flat">
                      <a:noFill/>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IF</a:t>
                      </a:r>
                    </a:p>
                  </a:txBody>
                  <a:tcPr marL="80682" marR="80682" marT="0" marB="0"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ID</a:t>
                      </a:r>
                    </a:p>
                  </a:txBody>
                  <a:tcPr marL="80682" marR="80682" marT="0" marB="0"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rgbClr val="FF0000"/>
                          </a:solidFill>
                          <a:effectLst/>
                          <a:latin typeface="Trebuchet MS" panose="020B0603020202020204" pitchFamily="34" charset="0"/>
                        </a:rPr>
                        <a:t>EX</a:t>
                      </a:r>
                      <a:endParaRPr kumimoji="0" lang="en-US" altLang="en-US" sz="1600" b="0" i="0" u="none" strike="noStrike" cap="none" normalizeH="0" baseline="0" smtClean="0">
                        <a:ln>
                          <a:noFill/>
                        </a:ln>
                        <a:solidFill>
                          <a:schemeClr val="tx2"/>
                        </a:solidFill>
                        <a:effectLst/>
                        <a:latin typeface="Trebuchet MS" panose="020B0603020202020204" pitchFamily="34" charset="0"/>
                      </a:endParaRPr>
                    </a:p>
                  </a:txBody>
                  <a:tcPr marL="80682" marR="80682" marT="0" marB="0"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accent2"/>
                          </a:solidFill>
                          <a:effectLst/>
                          <a:latin typeface="Trebuchet MS" panose="020B0603020202020204" pitchFamily="34" charset="0"/>
                        </a:rPr>
                        <a:t>MEM</a:t>
                      </a:r>
                      <a:endParaRPr kumimoji="0" lang="en-US" altLang="en-US" sz="1600" b="0" i="0" u="none" strike="noStrike" cap="none" normalizeH="0" baseline="0" smtClean="0">
                        <a:ln>
                          <a:noFill/>
                        </a:ln>
                        <a:solidFill>
                          <a:schemeClr val="tx1"/>
                        </a:solidFill>
                        <a:effectLst/>
                        <a:latin typeface="Trebuchet MS" panose="020B0603020202020204" pitchFamily="34" charset="0"/>
                      </a:endParaRPr>
                    </a:p>
                  </a:txBody>
                  <a:tcPr marL="80682" marR="80682" marT="0" marB="0"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WB</a:t>
                      </a:r>
                    </a:p>
                  </a:txBody>
                  <a:tcPr marL="80682" marR="80682" marT="0" marB="0"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endParaRPr kumimoji="0" lang="en-US" altLang="en-US" sz="1600" b="0" i="0" u="none" strike="noStrike" cap="none" normalizeH="0" baseline="0" smtClean="0">
                        <a:ln>
                          <a:noFill/>
                        </a:ln>
                        <a:solidFill>
                          <a:schemeClr val="tx1"/>
                        </a:solidFill>
                        <a:effectLst/>
                        <a:latin typeface="Trebuchet MS" panose="020B0603020202020204" pitchFamily="34" charset="0"/>
                      </a:endParaRPr>
                    </a:p>
                  </a:txBody>
                  <a:tcPr marL="80682" marR="80682" marT="0" marB="0" horzOverflow="overflow">
                    <a:lnL w="6350" cap="flat" cmpd="sng" algn="ctr">
                      <a:solidFill>
                        <a:schemeClr val="tx1"/>
                      </a:solidFill>
                      <a:prstDash val="solid"/>
                      <a:round/>
                      <a:headEnd type="none" w="med" len="med"/>
                      <a:tailEnd type="none" w="med" len="med"/>
                    </a:lnL>
                    <a:lnR cap="flat">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endParaRPr kumimoji="0" lang="en-US" altLang="en-US" sz="1600" b="0" i="0" u="none" strike="noStrike" cap="none" normalizeH="0" baseline="0" smtClean="0">
                        <a:ln>
                          <a:noFill/>
                        </a:ln>
                        <a:solidFill>
                          <a:schemeClr val="tx1"/>
                        </a:solidFill>
                        <a:effectLst/>
                        <a:latin typeface="Trebuchet MS" panose="020B0603020202020204" pitchFamily="34" charset="0"/>
                      </a:endParaRPr>
                    </a:p>
                  </a:txBody>
                  <a:tcPr marL="80682" marR="80682" marT="0" marB="0" horzOverflow="overflow">
                    <a:lnL cap="flat">
                      <a:noFill/>
                    </a:lnL>
                    <a:lnR cap="flat">
                      <a:noFill/>
                    </a:lnR>
                    <a:lnT cap="flat">
                      <a:noFill/>
                    </a:lnT>
                    <a:lnB cap="flat">
                      <a:noFill/>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endParaRPr kumimoji="0" lang="en-US" altLang="en-US" sz="1600" b="0" i="0" u="none" strike="noStrike" cap="none" normalizeH="0" baseline="0" smtClean="0">
                        <a:ln>
                          <a:noFill/>
                        </a:ln>
                        <a:solidFill>
                          <a:schemeClr val="tx1"/>
                        </a:solidFill>
                        <a:effectLst/>
                        <a:latin typeface="Trebuchet MS" panose="020B0603020202020204" pitchFamily="34" charset="0"/>
                      </a:endParaRPr>
                    </a:p>
                  </a:txBody>
                  <a:tcPr marL="80682" marR="80682" marT="0" marB="0" horzOverflow="overflow">
                    <a:lnL cap="flat">
                      <a:noFill/>
                    </a:lnL>
                    <a:lnR cap="flat">
                      <a:noFill/>
                    </a:lnR>
                    <a:lnT cap="flat">
                      <a:noFill/>
                    </a:lnT>
                    <a:lnB cap="flat">
                      <a:noFill/>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endParaRPr kumimoji="0" lang="en-US" altLang="en-US" sz="1600" b="0" i="0" u="none" strike="noStrike" cap="none" normalizeH="0" baseline="0" smtClean="0">
                        <a:ln>
                          <a:noFill/>
                        </a:ln>
                        <a:solidFill>
                          <a:schemeClr val="tx1"/>
                        </a:solidFill>
                        <a:effectLst/>
                        <a:latin typeface="Trebuchet MS" panose="020B0603020202020204" pitchFamily="34" charset="0"/>
                      </a:endParaRPr>
                    </a:p>
                  </a:txBody>
                  <a:tcPr marL="80682" marR="80682" marT="0" marB="0" horzOverflow="overflow">
                    <a:lnL cap="flat">
                      <a:noFill/>
                    </a:lnL>
                    <a:lnR cap="flat">
                      <a:noFill/>
                    </a:lnR>
                    <a:lnT cap="flat">
                      <a:noFill/>
                    </a:lnT>
                    <a:lnB cap="flat">
                      <a:noFill/>
                    </a:lnB>
                    <a:lnTlToBr>
                      <a:noFill/>
                    </a:lnTlToBr>
                    <a:lnBlToTr>
                      <a:noFill/>
                    </a:lnBlToTr>
                    <a:noFill/>
                  </a:tcPr>
                </a:tc>
                <a:extLst>
                  <a:ext uri="{0D108BD9-81ED-4DB2-BD59-A6C34878D82A}">
                    <a16:rowId xmlns:a16="http://schemas.microsoft.com/office/drawing/2014/main" xmlns="" val="1475858635"/>
                  </a:ext>
                </a:extLst>
              </a:tr>
              <a:tr h="242047">
                <a:tc>
                  <a:txBody>
                    <a:bodyPr/>
                    <a:lstStyle>
                      <a:lvl1pPr defTabSz="1019175">
                        <a:spcBef>
                          <a:spcPct val="20000"/>
                        </a:spcBef>
                        <a:buFont typeface="Wingdings" panose="05000000000000000000" pitchFamily="2" charset="2"/>
                        <a:tabLst>
                          <a:tab pos="514350" algn="l"/>
                        </a:tabLst>
                        <a:defRPr>
                          <a:solidFill>
                            <a:schemeClr val="tx1"/>
                          </a:solidFill>
                          <a:latin typeface="Trebuchet MS" panose="020B0603020202020204" pitchFamily="34" charset="0"/>
                        </a:defRPr>
                      </a:lvl1pPr>
                      <a:lvl2pPr marL="509588" defTabSz="1019175">
                        <a:spcBef>
                          <a:spcPct val="20000"/>
                        </a:spcBef>
                        <a:tabLst>
                          <a:tab pos="514350" algn="l"/>
                        </a:tabLst>
                        <a:defRPr>
                          <a:solidFill>
                            <a:schemeClr val="tx1"/>
                          </a:solidFill>
                          <a:latin typeface="Trebuchet MS" panose="020B0603020202020204" pitchFamily="34" charset="0"/>
                        </a:defRPr>
                      </a:lvl2pPr>
                      <a:lvl3pPr marL="1019175" defTabSz="1019175">
                        <a:spcBef>
                          <a:spcPct val="20000"/>
                        </a:spcBef>
                        <a:tabLst>
                          <a:tab pos="514350" algn="l"/>
                        </a:tabLst>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tabLst>
                          <a:tab pos="514350" algn="l"/>
                        </a:tabLst>
                        <a:defRPr>
                          <a:solidFill>
                            <a:schemeClr val="tx1"/>
                          </a:solidFill>
                          <a:latin typeface="Trebuchet MS" panose="020B0603020202020204" pitchFamily="34" charset="0"/>
                        </a:defRPr>
                      </a:lvl4pPr>
                      <a:lvl5pPr marL="2038350" defTabSz="1019175">
                        <a:spcBef>
                          <a:spcPct val="20000"/>
                        </a:spcBef>
                        <a:tabLst>
                          <a:tab pos="514350" algn="l"/>
                        </a:tabLst>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tabLst>
                          <a:tab pos="514350" algn="l"/>
                        </a:tabLs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tabLst>
                          <a:tab pos="514350" algn="l"/>
                        </a:tabLs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tabLst>
                          <a:tab pos="514350" algn="l"/>
                        </a:tabLs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tabLst>
                          <a:tab pos="514350" algn="l"/>
                        </a:tabLst>
                        <a:defRPr>
                          <a:solidFill>
                            <a:schemeClr val="tx1"/>
                          </a:solidFill>
                          <a:latin typeface="Trebuchet MS" panose="020B0603020202020204" pitchFamily="34" charset="0"/>
                        </a:defRPr>
                      </a:lvl9pPr>
                    </a:lstStyle>
                    <a:p>
                      <a:pPr marL="0" marR="0" lvl="0" indent="0" algn="l" defTabSz="1019175" rtl="0" eaLnBrk="0" fontAlgn="base" latinLnBrk="0" hangingPunct="0">
                        <a:lnSpc>
                          <a:spcPct val="100000"/>
                        </a:lnSpc>
                        <a:spcBef>
                          <a:spcPct val="20000"/>
                        </a:spcBef>
                        <a:spcAft>
                          <a:spcPct val="0"/>
                        </a:spcAft>
                        <a:buClrTx/>
                        <a:buSzTx/>
                        <a:buFont typeface="Wingdings" panose="05000000000000000000" pitchFamily="2" charset="2"/>
                        <a:buNone/>
                        <a:tabLst>
                          <a:tab pos="514350" algn="l"/>
                        </a:tabLst>
                      </a:pPr>
                      <a:r>
                        <a:rPr kumimoji="0" lang="en-US" altLang="en-US" sz="1400" b="0" i="0" u="none" strike="noStrike" cap="none" normalizeH="0" baseline="0" smtClean="0">
                          <a:ln>
                            <a:noFill/>
                          </a:ln>
                          <a:solidFill>
                            <a:schemeClr val="tx1"/>
                          </a:solidFill>
                          <a:effectLst/>
                          <a:latin typeface="Trebuchet MS" panose="020B0603020202020204" pitchFamily="34" charset="0"/>
                        </a:rPr>
                        <a:t>lw	$t1, 8($sp)</a:t>
                      </a:r>
                    </a:p>
                  </a:txBody>
                  <a:tcPr marL="80682" marR="80682" marT="0" marB="0" horzOverflow="overflow">
                    <a:lnL cap="flat">
                      <a:noFill/>
                    </a:lnL>
                    <a:lnR cap="flat">
                      <a:noFill/>
                    </a:lnR>
                    <a:lnT cap="flat">
                      <a:noFill/>
                    </a:lnT>
                    <a:lnB cap="flat">
                      <a:noFill/>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endParaRPr kumimoji="0" lang="en-US" altLang="en-US" sz="1600" b="0" i="0" u="none" strike="noStrike" cap="none" normalizeH="0" baseline="0" smtClean="0">
                        <a:ln>
                          <a:noFill/>
                        </a:ln>
                        <a:solidFill>
                          <a:schemeClr val="tx1"/>
                        </a:solidFill>
                        <a:effectLst/>
                        <a:latin typeface="Trebuchet MS" panose="020B0603020202020204" pitchFamily="34" charset="0"/>
                      </a:endParaRPr>
                    </a:p>
                  </a:txBody>
                  <a:tcPr marL="80682" marR="80682" marT="0" marB="0" horzOverflow="overflow">
                    <a:lnL cap="flat">
                      <a:noFill/>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IF</a:t>
                      </a:r>
                    </a:p>
                  </a:txBody>
                  <a:tcPr marL="80682" marR="80682" marT="0" marB="0"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2"/>
                          </a:solidFill>
                          <a:effectLst/>
                          <a:latin typeface="Trebuchet MS" panose="020B0603020202020204" pitchFamily="34" charset="0"/>
                        </a:rPr>
                        <a:t>ID</a:t>
                      </a:r>
                    </a:p>
                  </a:txBody>
                  <a:tcPr marL="80682" marR="80682" marT="0" marB="0"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EX</a:t>
                      </a:r>
                    </a:p>
                  </a:txBody>
                  <a:tcPr marL="80682" marR="80682" marT="0" marB="0"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MEM</a:t>
                      </a:r>
                    </a:p>
                  </a:txBody>
                  <a:tcPr marL="80682" marR="80682" marT="0" marB="0"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WB</a:t>
                      </a:r>
                    </a:p>
                  </a:txBody>
                  <a:tcPr marL="80682" marR="80682" marT="0" marB="0"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endParaRPr kumimoji="0" lang="en-US" altLang="en-US" sz="1600" b="0" i="0" u="none" strike="noStrike" cap="none" normalizeH="0" baseline="0" smtClean="0">
                        <a:ln>
                          <a:noFill/>
                        </a:ln>
                        <a:solidFill>
                          <a:schemeClr val="tx1"/>
                        </a:solidFill>
                        <a:effectLst/>
                        <a:latin typeface="Trebuchet MS" panose="020B0603020202020204" pitchFamily="34" charset="0"/>
                      </a:endParaRPr>
                    </a:p>
                  </a:txBody>
                  <a:tcPr marL="80682" marR="80682" marT="0" marB="0" horzOverflow="overflow">
                    <a:lnL w="6350" cap="flat" cmpd="sng" algn="ctr">
                      <a:solidFill>
                        <a:schemeClr val="tx1"/>
                      </a:solidFill>
                      <a:prstDash val="solid"/>
                      <a:round/>
                      <a:headEnd type="none" w="med" len="med"/>
                      <a:tailEnd type="none" w="med" len="med"/>
                    </a:lnL>
                    <a:lnR cap="flat">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endParaRPr kumimoji="0" lang="en-US" altLang="en-US" sz="1600" b="0" i="0" u="none" strike="noStrike" cap="none" normalizeH="0" baseline="0" smtClean="0">
                        <a:ln>
                          <a:noFill/>
                        </a:ln>
                        <a:solidFill>
                          <a:schemeClr val="tx1"/>
                        </a:solidFill>
                        <a:effectLst/>
                        <a:latin typeface="Trebuchet MS" panose="020B0603020202020204" pitchFamily="34" charset="0"/>
                      </a:endParaRPr>
                    </a:p>
                  </a:txBody>
                  <a:tcPr marL="80682" marR="80682" marT="0" marB="0" horzOverflow="overflow">
                    <a:lnL cap="flat">
                      <a:noFill/>
                    </a:lnL>
                    <a:lnR cap="flat">
                      <a:noFill/>
                    </a:lnR>
                    <a:lnT cap="flat">
                      <a:noFill/>
                    </a:lnT>
                    <a:lnB cap="flat">
                      <a:noFill/>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endParaRPr kumimoji="0" lang="en-US" altLang="en-US" sz="1600" b="0" i="0" u="none" strike="noStrike" cap="none" normalizeH="0" baseline="0" smtClean="0">
                        <a:ln>
                          <a:noFill/>
                        </a:ln>
                        <a:solidFill>
                          <a:schemeClr val="tx1"/>
                        </a:solidFill>
                        <a:effectLst/>
                        <a:latin typeface="Trebuchet MS" panose="020B0603020202020204" pitchFamily="34" charset="0"/>
                      </a:endParaRPr>
                    </a:p>
                  </a:txBody>
                  <a:tcPr marL="80682" marR="80682" marT="0" marB="0" horzOverflow="overflow">
                    <a:lnL cap="flat">
                      <a:noFill/>
                    </a:lnL>
                    <a:lnR cap="flat">
                      <a:noFill/>
                    </a:lnR>
                    <a:lnT cap="flat">
                      <a:noFill/>
                    </a:lnT>
                    <a:lnB cap="flat">
                      <a:noFill/>
                    </a:lnB>
                    <a:lnTlToBr>
                      <a:noFill/>
                    </a:lnTlToBr>
                    <a:lnBlToTr>
                      <a:noFill/>
                    </a:lnBlToTr>
                    <a:noFill/>
                  </a:tcPr>
                </a:tc>
                <a:extLst>
                  <a:ext uri="{0D108BD9-81ED-4DB2-BD59-A6C34878D82A}">
                    <a16:rowId xmlns:a16="http://schemas.microsoft.com/office/drawing/2014/main" xmlns="" val="2248136097"/>
                  </a:ext>
                </a:extLst>
              </a:tr>
              <a:tr h="242047">
                <a:tc>
                  <a:txBody>
                    <a:bodyPr/>
                    <a:lstStyle>
                      <a:lvl1pPr defTabSz="1019175">
                        <a:spcBef>
                          <a:spcPct val="20000"/>
                        </a:spcBef>
                        <a:buFont typeface="Wingdings" panose="05000000000000000000" pitchFamily="2" charset="2"/>
                        <a:tabLst>
                          <a:tab pos="514350" algn="l"/>
                        </a:tabLst>
                        <a:defRPr>
                          <a:solidFill>
                            <a:schemeClr val="tx1"/>
                          </a:solidFill>
                          <a:latin typeface="Trebuchet MS" panose="020B0603020202020204" pitchFamily="34" charset="0"/>
                        </a:defRPr>
                      </a:lvl1pPr>
                      <a:lvl2pPr marL="509588" defTabSz="1019175">
                        <a:spcBef>
                          <a:spcPct val="20000"/>
                        </a:spcBef>
                        <a:tabLst>
                          <a:tab pos="514350" algn="l"/>
                        </a:tabLst>
                        <a:defRPr>
                          <a:solidFill>
                            <a:schemeClr val="tx1"/>
                          </a:solidFill>
                          <a:latin typeface="Trebuchet MS" panose="020B0603020202020204" pitchFamily="34" charset="0"/>
                        </a:defRPr>
                      </a:lvl2pPr>
                      <a:lvl3pPr marL="1019175" defTabSz="1019175">
                        <a:spcBef>
                          <a:spcPct val="20000"/>
                        </a:spcBef>
                        <a:tabLst>
                          <a:tab pos="514350" algn="l"/>
                        </a:tabLst>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tabLst>
                          <a:tab pos="514350" algn="l"/>
                        </a:tabLst>
                        <a:defRPr>
                          <a:solidFill>
                            <a:schemeClr val="tx1"/>
                          </a:solidFill>
                          <a:latin typeface="Trebuchet MS" panose="020B0603020202020204" pitchFamily="34" charset="0"/>
                        </a:defRPr>
                      </a:lvl4pPr>
                      <a:lvl5pPr marL="2038350" defTabSz="1019175">
                        <a:spcBef>
                          <a:spcPct val="20000"/>
                        </a:spcBef>
                        <a:tabLst>
                          <a:tab pos="514350" algn="l"/>
                        </a:tabLst>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tabLst>
                          <a:tab pos="514350" algn="l"/>
                        </a:tabLs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tabLst>
                          <a:tab pos="514350" algn="l"/>
                        </a:tabLs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tabLst>
                          <a:tab pos="514350" algn="l"/>
                        </a:tabLs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tabLst>
                          <a:tab pos="514350" algn="l"/>
                        </a:tabLst>
                        <a:defRPr>
                          <a:solidFill>
                            <a:schemeClr val="tx1"/>
                          </a:solidFill>
                          <a:latin typeface="Trebuchet MS" panose="020B0603020202020204" pitchFamily="34" charset="0"/>
                        </a:defRPr>
                      </a:lvl9pPr>
                    </a:lstStyle>
                    <a:p>
                      <a:pPr marL="0" marR="0" lvl="0" indent="0" algn="l" defTabSz="1019175" rtl="0" eaLnBrk="0" fontAlgn="base" latinLnBrk="0" hangingPunct="0">
                        <a:lnSpc>
                          <a:spcPct val="100000"/>
                        </a:lnSpc>
                        <a:spcBef>
                          <a:spcPct val="20000"/>
                        </a:spcBef>
                        <a:spcAft>
                          <a:spcPct val="0"/>
                        </a:spcAft>
                        <a:buClrTx/>
                        <a:buSzTx/>
                        <a:buFont typeface="Wingdings" panose="05000000000000000000" pitchFamily="2" charset="2"/>
                        <a:buNone/>
                        <a:tabLst>
                          <a:tab pos="514350" algn="l"/>
                        </a:tabLst>
                      </a:pPr>
                      <a:r>
                        <a:rPr kumimoji="0" lang="en-US" altLang="en-US" sz="1400" b="0" i="0" u="none" strike="noStrike" cap="none" normalizeH="0" baseline="0" smtClean="0">
                          <a:ln>
                            <a:noFill/>
                          </a:ln>
                          <a:solidFill>
                            <a:schemeClr val="tx1"/>
                          </a:solidFill>
                          <a:effectLst/>
                          <a:latin typeface="Trebuchet MS" panose="020B0603020202020204" pitchFamily="34" charset="0"/>
                        </a:rPr>
                        <a:t>lw	$t2, 12($sp)</a:t>
                      </a:r>
                    </a:p>
                  </a:txBody>
                  <a:tcPr marL="80682" marR="80682" marT="0" marB="0" horzOverflow="overflow">
                    <a:lnL cap="flat">
                      <a:noFill/>
                    </a:lnL>
                    <a:lnR cap="flat">
                      <a:noFill/>
                    </a:lnR>
                    <a:lnT cap="flat">
                      <a:noFill/>
                    </a:lnT>
                    <a:lnB cap="flat">
                      <a:noFill/>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endParaRPr kumimoji="0" lang="en-US" altLang="en-US" sz="1600" b="0" i="0" u="none" strike="noStrike" cap="none" normalizeH="0" baseline="0" smtClean="0">
                        <a:ln>
                          <a:noFill/>
                        </a:ln>
                        <a:solidFill>
                          <a:schemeClr val="tx1"/>
                        </a:solidFill>
                        <a:effectLst/>
                        <a:latin typeface="Trebuchet MS" panose="020B0603020202020204" pitchFamily="34" charset="0"/>
                      </a:endParaRPr>
                    </a:p>
                  </a:txBody>
                  <a:tcPr marL="80682" marR="80682" marT="0" marB="0" horzOverflow="overflow">
                    <a:lnL cap="flat">
                      <a:noFill/>
                    </a:lnL>
                    <a:lnR cap="flat">
                      <a:noFill/>
                    </a:lnR>
                    <a:lnT cap="flat">
                      <a:noFill/>
                    </a:lnT>
                    <a:lnB cap="flat">
                      <a:noFill/>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endParaRPr kumimoji="0" lang="en-US" altLang="en-US" sz="1600" b="0" i="0" u="none" strike="noStrike" cap="none" normalizeH="0" baseline="0" smtClean="0">
                        <a:ln>
                          <a:noFill/>
                        </a:ln>
                        <a:solidFill>
                          <a:schemeClr val="tx1"/>
                        </a:solidFill>
                        <a:effectLst/>
                        <a:latin typeface="Trebuchet MS" panose="020B0603020202020204" pitchFamily="34" charset="0"/>
                      </a:endParaRPr>
                    </a:p>
                  </a:txBody>
                  <a:tcPr marL="80682" marR="80682" marT="0" marB="0" horzOverflow="overflow">
                    <a:lnL cap="flat">
                      <a:noFill/>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rgbClr val="FF0000"/>
                          </a:solidFill>
                          <a:effectLst/>
                          <a:latin typeface="Trebuchet MS" panose="020B0603020202020204" pitchFamily="34" charset="0"/>
                        </a:rPr>
                        <a:t>IF</a:t>
                      </a:r>
                      <a:endParaRPr kumimoji="0" lang="en-US" altLang="en-US" sz="1600" b="0" i="0" u="none" strike="noStrike" cap="none" normalizeH="0" baseline="0" smtClean="0">
                        <a:ln>
                          <a:noFill/>
                        </a:ln>
                        <a:solidFill>
                          <a:schemeClr val="tx2"/>
                        </a:solidFill>
                        <a:effectLst/>
                        <a:latin typeface="Trebuchet MS" panose="020B0603020202020204" pitchFamily="34" charset="0"/>
                      </a:endParaRPr>
                    </a:p>
                  </a:txBody>
                  <a:tcPr marL="80682" marR="80682" marT="0" marB="0"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ID</a:t>
                      </a:r>
                    </a:p>
                  </a:txBody>
                  <a:tcPr marL="80682" marR="80682" marT="0" marB="0"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EX</a:t>
                      </a:r>
                    </a:p>
                  </a:txBody>
                  <a:tcPr marL="80682" marR="80682" marT="0" marB="0"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MEM</a:t>
                      </a:r>
                    </a:p>
                  </a:txBody>
                  <a:tcPr marL="80682" marR="80682" marT="0" marB="0"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WB</a:t>
                      </a:r>
                    </a:p>
                  </a:txBody>
                  <a:tcPr marL="80682" marR="80682" marT="0" marB="0"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endParaRPr kumimoji="0" lang="en-US" altLang="en-US" sz="1600" b="0" i="0" u="none" strike="noStrike" cap="none" normalizeH="0" baseline="0" smtClean="0">
                        <a:ln>
                          <a:noFill/>
                        </a:ln>
                        <a:solidFill>
                          <a:schemeClr val="tx1"/>
                        </a:solidFill>
                        <a:effectLst/>
                        <a:latin typeface="Trebuchet MS" panose="020B0603020202020204" pitchFamily="34" charset="0"/>
                      </a:endParaRPr>
                    </a:p>
                  </a:txBody>
                  <a:tcPr marL="80682" marR="80682" marT="0" marB="0" horzOverflow="overflow">
                    <a:lnL w="6350" cap="flat" cmpd="sng" algn="ctr">
                      <a:solidFill>
                        <a:schemeClr val="tx1"/>
                      </a:solidFill>
                      <a:prstDash val="solid"/>
                      <a:round/>
                      <a:headEnd type="none" w="med" len="med"/>
                      <a:tailEnd type="none" w="med" len="med"/>
                    </a:lnL>
                    <a:lnR cap="flat">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endParaRPr kumimoji="0" lang="en-US" altLang="en-US" sz="1600" b="0" i="0" u="none" strike="noStrike" cap="none" normalizeH="0" baseline="0" smtClean="0">
                        <a:ln>
                          <a:noFill/>
                        </a:ln>
                        <a:solidFill>
                          <a:schemeClr val="tx1"/>
                        </a:solidFill>
                        <a:effectLst/>
                        <a:latin typeface="Trebuchet MS" panose="020B0603020202020204" pitchFamily="34" charset="0"/>
                      </a:endParaRPr>
                    </a:p>
                  </a:txBody>
                  <a:tcPr marL="80682" marR="80682" marT="0" marB="0" horzOverflow="overflow">
                    <a:lnL cap="flat">
                      <a:noFill/>
                    </a:lnL>
                    <a:lnR cap="flat">
                      <a:noFill/>
                    </a:lnR>
                    <a:lnT cap="flat">
                      <a:noFill/>
                    </a:lnT>
                    <a:lnB cap="flat">
                      <a:noFill/>
                    </a:lnB>
                    <a:lnTlToBr>
                      <a:noFill/>
                    </a:lnTlToBr>
                    <a:lnBlToTr>
                      <a:noFill/>
                    </a:lnBlToTr>
                    <a:noFill/>
                  </a:tcPr>
                </a:tc>
                <a:extLst>
                  <a:ext uri="{0D108BD9-81ED-4DB2-BD59-A6C34878D82A}">
                    <a16:rowId xmlns:a16="http://schemas.microsoft.com/office/drawing/2014/main" xmlns="" val="2777633765"/>
                  </a:ext>
                </a:extLst>
              </a:tr>
              <a:tr h="242047">
                <a:tc>
                  <a:txBody>
                    <a:bodyPr/>
                    <a:lstStyle>
                      <a:lvl1pPr defTabSz="1019175">
                        <a:spcBef>
                          <a:spcPct val="20000"/>
                        </a:spcBef>
                        <a:buFont typeface="Wingdings" panose="05000000000000000000" pitchFamily="2" charset="2"/>
                        <a:tabLst>
                          <a:tab pos="514350" algn="l"/>
                        </a:tabLst>
                        <a:defRPr>
                          <a:solidFill>
                            <a:schemeClr val="tx1"/>
                          </a:solidFill>
                          <a:latin typeface="Trebuchet MS" panose="020B0603020202020204" pitchFamily="34" charset="0"/>
                        </a:defRPr>
                      </a:lvl1pPr>
                      <a:lvl2pPr marL="509588" defTabSz="1019175">
                        <a:spcBef>
                          <a:spcPct val="20000"/>
                        </a:spcBef>
                        <a:tabLst>
                          <a:tab pos="514350" algn="l"/>
                        </a:tabLst>
                        <a:defRPr>
                          <a:solidFill>
                            <a:schemeClr val="tx1"/>
                          </a:solidFill>
                          <a:latin typeface="Trebuchet MS" panose="020B0603020202020204" pitchFamily="34" charset="0"/>
                        </a:defRPr>
                      </a:lvl2pPr>
                      <a:lvl3pPr marL="1019175" defTabSz="1019175">
                        <a:spcBef>
                          <a:spcPct val="20000"/>
                        </a:spcBef>
                        <a:tabLst>
                          <a:tab pos="514350" algn="l"/>
                        </a:tabLst>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tabLst>
                          <a:tab pos="514350" algn="l"/>
                        </a:tabLst>
                        <a:defRPr>
                          <a:solidFill>
                            <a:schemeClr val="tx1"/>
                          </a:solidFill>
                          <a:latin typeface="Trebuchet MS" panose="020B0603020202020204" pitchFamily="34" charset="0"/>
                        </a:defRPr>
                      </a:lvl4pPr>
                      <a:lvl5pPr marL="2038350" defTabSz="1019175">
                        <a:spcBef>
                          <a:spcPct val="20000"/>
                        </a:spcBef>
                        <a:tabLst>
                          <a:tab pos="514350" algn="l"/>
                        </a:tabLst>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tabLst>
                          <a:tab pos="514350" algn="l"/>
                        </a:tabLs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tabLst>
                          <a:tab pos="514350" algn="l"/>
                        </a:tabLs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tabLst>
                          <a:tab pos="514350" algn="l"/>
                        </a:tabLs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tabLst>
                          <a:tab pos="514350" algn="l"/>
                        </a:tabLst>
                        <a:defRPr>
                          <a:solidFill>
                            <a:schemeClr val="tx1"/>
                          </a:solidFill>
                          <a:latin typeface="Trebuchet MS" panose="020B0603020202020204" pitchFamily="34" charset="0"/>
                        </a:defRPr>
                      </a:lvl9pPr>
                    </a:lstStyle>
                    <a:p>
                      <a:pPr marL="0" marR="0" lvl="0" indent="0" algn="l" defTabSz="1019175" rtl="0" eaLnBrk="0" fontAlgn="base" latinLnBrk="0" hangingPunct="0">
                        <a:lnSpc>
                          <a:spcPct val="100000"/>
                        </a:lnSpc>
                        <a:spcBef>
                          <a:spcPct val="20000"/>
                        </a:spcBef>
                        <a:spcAft>
                          <a:spcPct val="0"/>
                        </a:spcAft>
                        <a:buClrTx/>
                        <a:buSzTx/>
                        <a:buFont typeface="Wingdings" panose="05000000000000000000" pitchFamily="2" charset="2"/>
                        <a:buNone/>
                        <a:tabLst>
                          <a:tab pos="514350" algn="l"/>
                        </a:tabLst>
                      </a:pPr>
                      <a:r>
                        <a:rPr kumimoji="0" lang="en-US" altLang="en-US" sz="1400" b="0" i="0" u="none" strike="noStrike" cap="none" normalizeH="0" baseline="0" smtClean="0">
                          <a:ln>
                            <a:noFill/>
                          </a:ln>
                          <a:solidFill>
                            <a:schemeClr val="tx1"/>
                          </a:solidFill>
                          <a:effectLst/>
                          <a:latin typeface="Trebuchet MS" panose="020B0603020202020204" pitchFamily="34" charset="0"/>
                        </a:rPr>
                        <a:t>lw	$t3, 16($sp)</a:t>
                      </a:r>
                    </a:p>
                  </a:txBody>
                  <a:tcPr marL="80682" marR="80682" marT="0" marB="0" horzOverflow="overflow">
                    <a:lnL cap="flat">
                      <a:noFill/>
                    </a:lnL>
                    <a:lnR cap="flat">
                      <a:noFill/>
                    </a:lnR>
                    <a:lnT cap="flat">
                      <a:noFill/>
                    </a:lnT>
                    <a:lnB cap="flat">
                      <a:noFill/>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endParaRPr kumimoji="0" lang="en-US" altLang="en-US" sz="1600" b="0" i="0" u="none" strike="noStrike" cap="none" normalizeH="0" baseline="0" smtClean="0">
                        <a:ln>
                          <a:noFill/>
                        </a:ln>
                        <a:solidFill>
                          <a:schemeClr val="tx1"/>
                        </a:solidFill>
                        <a:effectLst/>
                        <a:latin typeface="Trebuchet MS" panose="020B0603020202020204" pitchFamily="34" charset="0"/>
                      </a:endParaRPr>
                    </a:p>
                  </a:txBody>
                  <a:tcPr marL="80682" marR="80682" marT="0" marB="0" horzOverflow="overflow">
                    <a:lnL cap="flat">
                      <a:noFill/>
                    </a:lnL>
                    <a:lnR cap="flat">
                      <a:noFill/>
                    </a:lnR>
                    <a:lnT cap="flat">
                      <a:noFill/>
                    </a:lnT>
                    <a:lnB cap="flat">
                      <a:noFill/>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endParaRPr kumimoji="0" lang="en-US" altLang="en-US" sz="1600" b="0" i="0" u="none" strike="noStrike" cap="none" normalizeH="0" baseline="0" smtClean="0">
                        <a:ln>
                          <a:noFill/>
                        </a:ln>
                        <a:solidFill>
                          <a:schemeClr val="tx1"/>
                        </a:solidFill>
                        <a:effectLst/>
                        <a:latin typeface="Trebuchet MS" panose="020B0603020202020204" pitchFamily="34" charset="0"/>
                      </a:endParaRPr>
                    </a:p>
                  </a:txBody>
                  <a:tcPr marL="80682" marR="80682" marT="0" marB="0" horzOverflow="overflow">
                    <a:lnL cap="flat">
                      <a:noFill/>
                    </a:lnL>
                    <a:lnR cap="flat">
                      <a:noFill/>
                    </a:lnR>
                    <a:lnT cap="flat">
                      <a:noFill/>
                    </a:lnT>
                    <a:lnB cap="flat">
                      <a:noFill/>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endParaRPr kumimoji="0" lang="en-US" altLang="en-US" sz="1600" b="0" i="0" u="none" strike="noStrike" cap="none" normalizeH="0" baseline="0" smtClean="0">
                        <a:ln>
                          <a:noFill/>
                        </a:ln>
                        <a:solidFill>
                          <a:schemeClr val="tx1"/>
                        </a:solidFill>
                        <a:effectLst/>
                        <a:latin typeface="Trebuchet MS" panose="020B0603020202020204" pitchFamily="34" charset="0"/>
                      </a:endParaRPr>
                    </a:p>
                  </a:txBody>
                  <a:tcPr marL="80682" marR="80682" marT="0" marB="0" horzOverflow="overflow">
                    <a:lnL cap="flat">
                      <a:noFill/>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accent2"/>
                          </a:solidFill>
                          <a:effectLst/>
                          <a:latin typeface="Trebuchet MS" panose="020B0603020202020204" pitchFamily="34" charset="0"/>
                        </a:rPr>
                        <a:t>IF</a:t>
                      </a:r>
                      <a:endParaRPr kumimoji="0" lang="en-US" altLang="en-US" sz="1600" b="0" i="0" u="none" strike="noStrike" cap="none" normalizeH="0" baseline="0" smtClean="0">
                        <a:ln>
                          <a:noFill/>
                        </a:ln>
                        <a:solidFill>
                          <a:schemeClr val="tx1"/>
                        </a:solidFill>
                        <a:effectLst/>
                        <a:latin typeface="Trebuchet MS" panose="020B0603020202020204" pitchFamily="34" charset="0"/>
                      </a:endParaRPr>
                    </a:p>
                  </a:txBody>
                  <a:tcPr marL="80682" marR="80682" marT="0" marB="0"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ID</a:t>
                      </a:r>
                    </a:p>
                  </a:txBody>
                  <a:tcPr marL="80682" marR="80682" marT="0" marB="0"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EX</a:t>
                      </a:r>
                    </a:p>
                  </a:txBody>
                  <a:tcPr marL="80682" marR="80682" marT="0" marB="0"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MEM</a:t>
                      </a:r>
                    </a:p>
                  </a:txBody>
                  <a:tcPr marL="80682" marR="80682" marT="0" marB="0"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WB</a:t>
                      </a:r>
                    </a:p>
                  </a:txBody>
                  <a:tcPr marL="80682" marR="80682" marT="0" marB="0"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endParaRPr kumimoji="0" lang="en-US" altLang="en-US" sz="1600" b="0" i="0" u="none" strike="noStrike" cap="none" normalizeH="0" baseline="0" smtClean="0">
                        <a:ln>
                          <a:noFill/>
                        </a:ln>
                        <a:solidFill>
                          <a:schemeClr val="tx1"/>
                        </a:solidFill>
                        <a:effectLst/>
                        <a:latin typeface="Trebuchet MS" panose="020B0603020202020204" pitchFamily="34" charset="0"/>
                      </a:endParaRPr>
                    </a:p>
                  </a:txBody>
                  <a:tcPr marL="80682" marR="80682" marT="0" marB="0" horzOverflow="overflow">
                    <a:lnL w="6350" cap="flat" cmpd="sng" algn="ctr">
                      <a:solidFill>
                        <a:schemeClr val="tx1"/>
                      </a:solidFill>
                      <a:prstDash val="solid"/>
                      <a:round/>
                      <a:headEnd type="none" w="med" len="med"/>
                      <a:tailEnd type="none" w="med" len="med"/>
                    </a:lnL>
                    <a:lnR cap="flat">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3309167008"/>
                  </a:ext>
                </a:extLst>
              </a:tr>
              <a:tr h="242047">
                <a:tc>
                  <a:txBody>
                    <a:bodyPr/>
                    <a:lstStyle>
                      <a:lvl1pPr defTabSz="1019175">
                        <a:spcBef>
                          <a:spcPct val="20000"/>
                        </a:spcBef>
                        <a:buFont typeface="Wingdings" panose="05000000000000000000" pitchFamily="2" charset="2"/>
                        <a:tabLst>
                          <a:tab pos="514350" algn="l"/>
                        </a:tabLst>
                        <a:defRPr>
                          <a:solidFill>
                            <a:schemeClr val="tx1"/>
                          </a:solidFill>
                          <a:latin typeface="Trebuchet MS" panose="020B0603020202020204" pitchFamily="34" charset="0"/>
                        </a:defRPr>
                      </a:lvl1pPr>
                      <a:lvl2pPr marL="509588" defTabSz="1019175">
                        <a:spcBef>
                          <a:spcPct val="20000"/>
                        </a:spcBef>
                        <a:tabLst>
                          <a:tab pos="514350" algn="l"/>
                        </a:tabLst>
                        <a:defRPr>
                          <a:solidFill>
                            <a:schemeClr val="tx1"/>
                          </a:solidFill>
                          <a:latin typeface="Trebuchet MS" panose="020B0603020202020204" pitchFamily="34" charset="0"/>
                        </a:defRPr>
                      </a:lvl2pPr>
                      <a:lvl3pPr marL="1019175" defTabSz="1019175">
                        <a:spcBef>
                          <a:spcPct val="20000"/>
                        </a:spcBef>
                        <a:tabLst>
                          <a:tab pos="514350" algn="l"/>
                        </a:tabLst>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tabLst>
                          <a:tab pos="514350" algn="l"/>
                        </a:tabLst>
                        <a:defRPr>
                          <a:solidFill>
                            <a:schemeClr val="tx1"/>
                          </a:solidFill>
                          <a:latin typeface="Trebuchet MS" panose="020B0603020202020204" pitchFamily="34" charset="0"/>
                        </a:defRPr>
                      </a:lvl4pPr>
                      <a:lvl5pPr marL="2038350" defTabSz="1019175">
                        <a:spcBef>
                          <a:spcPct val="20000"/>
                        </a:spcBef>
                        <a:tabLst>
                          <a:tab pos="514350" algn="l"/>
                        </a:tabLst>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tabLst>
                          <a:tab pos="514350" algn="l"/>
                        </a:tabLs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tabLst>
                          <a:tab pos="514350" algn="l"/>
                        </a:tabLs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tabLst>
                          <a:tab pos="514350" algn="l"/>
                        </a:tabLs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tabLst>
                          <a:tab pos="514350" algn="l"/>
                        </a:tabLst>
                        <a:defRPr>
                          <a:solidFill>
                            <a:schemeClr val="tx1"/>
                          </a:solidFill>
                          <a:latin typeface="Trebuchet MS" panose="020B0603020202020204" pitchFamily="34" charset="0"/>
                        </a:defRPr>
                      </a:lvl9pPr>
                    </a:lstStyle>
                    <a:p>
                      <a:pPr marL="0" marR="0" lvl="0" indent="0" algn="l" defTabSz="1019175" rtl="0" eaLnBrk="0" fontAlgn="base" latinLnBrk="0" hangingPunct="0">
                        <a:lnSpc>
                          <a:spcPct val="100000"/>
                        </a:lnSpc>
                        <a:spcBef>
                          <a:spcPct val="20000"/>
                        </a:spcBef>
                        <a:spcAft>
                          <a:spcPct val="0"/>
                        </a:spcAft>
                        <a:buClrTx/>
                        <a:buSzTx/>
                        <a:buFont typeface="Wingdings" panose="05000000000000000000" pitchFamily="2" charset="2"/>
                        <a:buNone/>
                        <a:tabLst>
                          <a:tab pos="514350" algn="l"/>
                        </a:tabLst>
                      </a:pPr>
                      <a:r>
                        <a:rPr kumimoji="0" lang="en-US" altLang="en-US" sz="1400" b="0" i="0" u="none" strike="noStrike" cap="none" normalizeH="0" baseline="0" smtClean="0">
                          <a:ln>
                            <a:noFill/>
                          </a:ln>
                          <a:solidFill>
                            <a:schemeClr val="tx1"/>
                          </a:solidFill>
                          <a:effectLst/>
                          <a:latin typeface="Trebuchet MS" panose="020B0603020202020204" pitchFamily="34" charset="0"/>
                        </a:rPr>
                        <a:t>lw	$t4, 20($sp)</a:t>
                      </a:r>
                    </a:p>
                  </a:txBody>
                  <a:tcPr marL="80682" marR="80682" marT="0" marB="0" horzOverflow="overflow">
                    <a:lnL cap="flat">
                      <a:noFill/>
                    </a:lnL>
                    <a:lnR cap="flat">
                      <a:noFill/>
                    </a:lnR>
                    <a:lnT cap="flat">
                      <a:noFill/>
                    </a:lnT>
                    <a:lnB cap="flat">
                      <a:noFill/>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endParaRPr kumimoji="0" lang="en-US" altLang="en-US" sz="1600" b="0" i="0" u="none" strike="noStrike" cap="none" normalizeH="0" baseline="0" smtClean="0">
                        <a:ln>
                          <a:noFill/>
                        </a:ln>
                        <a:solidFill>
                          <a:schemeClr val="tx1"/>
                        </a:solidFill>
                        <a:effectLst/>
                        <a:latin typeface="Trebuchet MS" panose="020B0603020202020204" pitchFamily="34" charset="0"/>
                      </a:endParaRPr>
                    </a:p>
                  </a:txBody>
                  <a:tcPr marL="80682" marR="80682" marT="0" marB="0" horzOverflow="overflow">
                    <a:lnL cap="flat">
                      <a:noFill/>
                    </a:lnL>
                    <a:lnR cap="flat">
                      <a:noFill/>
                    </a:lnR>
                    <a:lnT cap="flat">
                      <a:noFill/>
                    </a:lnT>
                    <a:lnB cap="flat">
                      <a:noFill/>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endParaRPr kumimoji="0" lang="en-US" altLang="en-US" sz="1600" b="0" i="0" u="none" strike="noStrike" cap="none" normalizeH="0" baseline="0" smtClean="0">
                        <a:ln>
                          <a:noFill/>
                        </a:ln>
                        <a:solidFill>
                          <a:schemeClr val="tx1"/>
                        </a:solidFill>
                        <a:effectLst/>
                        <a:latin typeface="Trebuchet MS" panose="020B0603020202020204" pitchFamily="34" charset="0"/>
                      </a:endParaRPr>
                    </a:p>
                  </a:txBody>
                  <a:tcPr marL="80682" marR="80682" marT="0" marB="0" horzOverflow="overflow">
                    <a:lnL cap="flat">
                      <a:noFill/>
                    </a:lnL>
                    <a:lnR cap="flat">
                      <a:noFill/>
                    </a:lnR>
                    <a:lnT cap="flat">
                      <a:noFill/>
                    </a:lnT>
                    <a:lnB cap="flat">
                      <a:noFill/>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endParaRPr kumimoji="0" lang="en-US" altLang="en-US" sz="1600" b="0" i="0" u="none" strike="noStrike" cap="none" normalizeH="0" baseline="0" smtClean="0">
                        <a:ln>
                          <a:noFill/>
                        </a:ln>
                        <a:solidFill>
                          <a:schemeClr val="tx1"/>
                        </a:solidFill>
                        <a:effectLst/>
                        <a:latin typeface="Trebuchet MS" panose="020B0603020202020204" pitchFamily="34" charset="0"/>
                      </a:endParaRPr>
                    </a:p>
                  </a:txBody>
                  <a:tcPr marL="80682" marR="80682" marT="0" marB="0" horzOverflow="overflow">
                    <a:lnL cap="flat">
                      <a:noFill/>
                    </a:lnL>
                    <a:lnR cap="flat">
                      <a:noFill/>
                    </a:lnR>
                    <a:lnT cap="flat">
                      <a:noFill/>
                    </a:lnT>
                    <a:lnB cap="flat">
                      <a:noFill/>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endParaRPr kumimoji="0" lang="en-US" altLang="en-US" sz="1600" b="0" i="0" u="none" strike="noStrike" cap="none" normalizeH="0" baseline="0" smtClean="0">
                        <a:ln>
                          <a:noFill/>
                        </a:ln>
                        <a:solidFill>
                          <a:schemeClr val="tx1"/>
                        </a:solidFill>
                        <a:effectLst/>
                        <a:latin typeface="Trebuchet MS" panose="020B0603020202020204" pitchFamily="34" charset="0"/>
                      </a:endParaRPr>
                    </a:p>
                  </a:txBody>
                  <a:tcPr marL="80682" marR="80682" marT="0" marB="0" horzOverflow="overflow">
                    <a:lnL cap="flat">
                      <a:noFill/>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IF</a:t>
                      </a:r>
                    </a:p>
                  </a:txBody>
                  <a:tcPr marL="80682" marR="80682" marT="0" marB="0"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ID</a:t>
                      </a:r>
                    </a:p>
                  </a:txBody>
                  <a:tcPr marL="80682" marR="80682" marT="0" marB="0"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EX</a:t>
                      </a:r>
                    </a:p>
                  </a:txBody>
                  <a:tcPr marL="80682" marR="80682" marT="0" marB="0"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MEM</a:t>
                      </a:r>
                    </a:p>
                  </a:txBody>
                  <a:tcPr marL="80682" marR="80682" marT="0" marB="0"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WB</a:t>
                      </a:r>
                    </a:p>
                  </a:txBody>
                  <a:tcPr marL="80682" marR="80682" marT="0" marB="0"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689272804"/>
                  </a:ext>
                </a:extLst>
              </a:tr>
            </a:tbl>
          </a:graphicData>
        </a:graphic>
      </p:graphicFrame>
      <p:sp>
        <p:nvSpPr>
          <p:cNvPr id="40163" name="Rectangle 227"/>
          <p:cNvSpPr>
            <a:spLocks noGrp="1" noChangeArrowheads="1"/>
          </p:cNvSpPr>
          <p:nvPr>
            <p:ph type="body" idx="1"/>
          </p:nvPr>
        </p:nvSpPr>
        <p:spPr>
          <a:xfrm>
            <a:off x="227012" y="3092823"/>
            <a:ext cx="11125200" cy="3160059"/>
          </a:xfrm>
          <a:noFill/>
          <a:ln/>
        </p:spPr>
        <p:txBody>
          <a:bodyPr>
            <a:normAutofit/>
          </a:bodyPr>
          <a:lstStyle/>
          <a:p>
            <a:pPr marL="302575" indent="-302575" defTabSz="806867"/>
            <a:r>
              <a:rPr lang="en-US" altLang="en-US" dirty="0"/>
              <a:t>We need to perform several operations in the same cycle.</a:t>
            </a:r>
          </a:p>
          <a:p>
            <a:pPr marL="704608" lvl="1" indent="-301175" defTabSz="806867"/>
            <a:r>
              <a:rPr lang="en-US" altLang="en-US" dirty="0">
                <a:solidFill>
                  <a:srgbClr val="FF0000"/>
                </a:solidFill>
              </a:rPr>
              <a:t>Increment the PC and add registers at the same time. </a:t>
            </a:r>
          </a:p>
          <a:p>
            <a:pPr marL="704608" lvl="1" indent="-301175" defTabSz="806867"/>
            <a:r>
              <a:rPr lang="en-US" altLang="en-US" dirty="0">
                <a:solidFill>
                  <a:schemeClr val="accent2"/>
                </a:solidFill>
              </a:rPr>
              <a:t>Fetch one instruction while another one reads or writes data.</a:t>
            </a:r>
            <a:endParaRPr lang="en-US" altLang="en-US" dirty="0"/>
          </a:p>
          <a:p>
            <a:pPr marL="302575" indent="-302575" defTabSz="806867"/>
            <a:r>
              <a:rPr lang="en-US" altLang="en-US" dirty="0"/>
              <a:t>What does this mean for our hardware?</a:t>
            </a:r>
          </a:p>
        </p:txBody>
      </p:sp>
    </p:spTree>
    <p:extLst>
      <p:ext uri="{BB962C8B-B14F-4D97-AF65-F5344CB8AC3E}">
        <p14:creationId xmlns:p14="http://schemas.microsoft.com/office/powerpoint/2010/main" val="146685938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Slide Number Placeholder 5"/>
          <p:cNvSpPr>
            <a:spLocks noGrp="1"/>
          </p:cNvSpPr>
          <p:nvPr>
            <p:ph type="sldNum" sz="quarter" idx="12"/>
          </p:nvPr>
        </p:nvSpPr>
        <p:spPr/>
        <p:txBody>
          <a:bodyPr/>
          <a:lstStyle/>
          <a:p>
            <a:fld id="{B0CEED02-4017-42C3-AB57-0C51D00EA881}" type="slidenum">
              <a:rPr lang="en-US" altLang="en-US"/>
              <a:pPr/>
              <a:t>41</a:t>
            </a:fld>
            <a:endParaRPr lang="en-US" altLang="en-US"/>
          </a:p>
        </p:txBody>
      </p:sp>
      <p:sp>
        <p:nvSpPr>
          <p:cNvPr id="48130" name="Rectangle 2"/>
          <p:cNvSpPr>
            <a:spLocks noGrp="1" noChangeArrowheads="1"/>
          </p:cNvSpPr>
          <p:nvPr>
            <p:ph type="title"/>
          </p:nvPr>
        </p:nvSpPr>
        <p:spPr/>
        <p:txBody>
          <a:bodyPr/>
          <a:lstStyle/>
          <a:p>
            <a:pPr defTabSz="806867"/>
            <a:r>
              <a:rPr lang="en-US" altLang="en-US"/>
              <a:t>Pipelining other instruction types</a:t>
            </a:r>
          </a:p>
        </p:txBody>
      </p:sp>
      <p:sp>
        <p:nvSpPr>
          <p:cNvPr id="48131" name="Rectangle 3"/>
          <p:cNvSpPr>
            <a:spLocks noGrp="1" noChangeArrowheads="1"/>
          </p:cNvSpPr>
          <p:nvPr>
            <p:ph type="body" idx="1"/>
          </p:nvPr>
        </p:nvSpPr>
        <p:spPr>
          <a:xfrm>
            <a:off x="342026" y="1313937"/>
            <a:ext cx="10668000" cy="1815353"/>
          </a:xfrm>
        </p:spPr>
        <p:txBody>
          <a:bodyPr>
            <a:normAutofit fontScale="92500" lnSpcReduction="20000"/>
          </a:bodyPr>
          <a:lstStyle/>
          <a:p>
            <a:pPr marL="302575" indent="-302575" defTabSz="806867"/>
            <a:r>
              <a:rPr lang="en-US" altLang="en-US" dirty="0"/>
              <a:t>R-type instructions only require 4 stages: IF, ID, EX, and WB</a:t>
            </a:r>
          </a:p>
          <a:p>
            <a:pPr marL="655579" lvl="1" indent="-252146" defTabSz="806867"/>
            <a:r>
              <a:rPr lang="en-US" altLang="en-US" dirty="0"/>
              <a:t>We don’t need the MEM stage</a:t>
            </a:r>
          </a:p>
          <a:p>
            <a:pPr marL="302575" indent="-302575" defTabSz="806867"/>
            <a:r>
              <a:rPr lang="en-US" altLang="en-US" dirty="0"/>
              <a:t>What happens if we try to pipeline loads with R-type instructions?</a:t>
            </a:r>
          </a:p>
        </p:txBody>
      </p:sp>
      <p:graphicFrame>
        <p:nvGraphicFramePr>
          <p:cNvPr id="48303" name="Group 175"/>
          <p:cNvGraphicFramePr>
            <a:graphicFrameLocks noGrp="1"/>
          </p:cNvGraphicFramePr>
          <p:nvPr/>
        </p:nvGraphicFramePr>
        <p:xfrm>
          <a:off x="2194765" y="3025589"/>
          <a:ext cx="7732060" cy="1706880"/>
        </p:xfrm>
        <a:graphic>
          <a:graphicData uri="http://schemas.openxmlformats.org/drawingml/2006/table">
            <a:tbl>
              <a:tblPr/>
              <a:tblGrid>
                <a:gridCol w="1801346">
                  <a:extLst>
                    <a:ext uri="{9D8B030D-6E8A-4147-A177-3AD203B41FA5}">
                      <a16:colId xmlns:a16="http://schemas.microsoft.com/office/drawing/2014/main" xmlns="" val="2587616326"/>
                    </a:ext>
                  </a:extLst>
                </a:gridCol>
                <a:gridCol w="686360">
                  <a:extLst>
                    <a:ext uri="{9D8B030D-6E8A-4147-A177-3AD203B41FA5}">
                      <a16:colId xmlns:a16="http://schemas.microsoft.com/office/drawing/2014/main" xmlns="" val="1777295799"/>
                    </a:ext>
                  </a:extLst>
                </a:gridCol>
                <a:gridCol w="672353">
                  <a:extLst>
                    <a:ext uri="{9D8B030D-6E8A-4147-A177-3AD203B41FA5}">
                      <a16:colId xmlns:a16="http://schemas.microsoft.com/office/drawing/2014/main" xmlns="" val="4249090422"/>
                    </a:ext>
                  </a:extLst>
                </a:gridCol>
                <a:gridCol w="672353">
                  <a:extLst>
                    <a:ext uri="{9D8B030D-6E8A-4147-A177-3AD203B41FA5}">
                      <a16:colId xmlns:a16="http://schemas.microsoft.com/office/drawing/2014/main" xmlns="" val="2606846539"/>
                    </a:ext>
                  </a:extLst>
                </a:gridCol>
                <a:gridCol w="672353">
                  <a:extLst>
                    <a:ext uri="{9D8B030D-6E8A-4147-A177-3AD203B41FA5}">
                      <a16:colId xmlns:a16="http://schemas.microsoft.com/office/drawing/2014/main" xmlns="" val="878928055"/>
                    </a:ext>
                  </a:extLst>
                </a:gridCol>
                <a:gridCol w="605118">
                  <a:extLst>
                    <a:ext uri="{9D8B030D-6E8A-4147-A177-3AD203B41FA5}">
                      <a16:colId xmlns:a16="http://schemas.microsoft.com/office/drawing/2014/main" xmlns="" val="2379737487"/>
                    </a:ext>
                  </a:extLst>
                </a:gridCol>
                <a:gridCol w="605118">
                  <a:extLst>
                    <a:ext uri="{9D8B030D-6E8A-4147-A177-3AD203B41FA5}">
                      <a16:colId xmlns:a16="http://schemas.microsoft.com/office/drawing/2014/main" xmlns="" val="3338534428"/>
                    </a:ext>
                  </a:extLst>
                </a:gridCol>
                <a:gridCol w="672353">
                  <a:extLst>
                    <a:ext uri="{9D8B030D-6E8A-4147-A177-3AD203B41FA5}">
                      <a16:colId xmlns:a16="http://schemas.microsoft.com/office/drawing/2014/main" xmlns="" val="3090575090"/>
                    </a:ext>
                  </a:extLst>
                </a:gridCol>
                <a:gridCol w="672353">
                  <a:extLst>
                    <a:ext uri="{9D8B030D-6E8A-4147-A177-3AD203B41FA5}">
                      <a16:colId xmlns:a16="http://schemas.microsoft.com/office/drawing/2014/main" xmlns="" val="2550043711"/>
                    </a:ext>
                  </a:extLst>
                </a:gridCol>
                <a:gridCol w="672353">
                  <a:extLst>
                    <a:ext uri="{9D8B030D-6E8A-4147-A177-3AD203B41FA5}">
                      <a16:colId xmlns:a16="http://schemas.microsoft.com/office/drawing/2014/main" xmlns="" val="870336084"/>
                    </a:ext>
                  </a:extLst>
                </a:gridCol>
              </a:tblGrid>
              <a:tr h="242047">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l" defTabSz="1019175" rtl="0" eaLnBrk="0" fontAlgn="base" latinLnBrk="0" hangingPunct="0">
                        <a:lnSpc>
                          <a:spcPct val="100000"/>
                        </a:lnSpc>
                        <a:spcBef>
                          <a:spcPct val="20000"/>
                        </a:spcBef>
                        <a:spcAft>
                          <a:spcPct val="0"/>
                        </a:spcAft>
                        <a:buClrTx/>
                        <a:buSzTx/>
                        <a:buFont typeface="Wingdings" panose="05000000000000000000" pitchFamily="2" charset="2"/>
                        <a:buNone/>
                        <a:tabLst/>
                      </a:pPr>
                      <a:endParaRPr kumimoji="0" lang="en-US" altLang="en-US" sz="1600" b="0" i="0" u="none" strike="noStrike" cap="none" normalizeH="0" baseline="0" smtClean="0">
                        <a:ln>
                          <a:noFill/>
                        </a:ln>
                        <a:solidFill>
                          <a:schemeClr val="tx1"/>
                        </a:solidFill>
                        <a:effectLst/>
                        <a:latin typeface="Trebuchet MS" panose="020B0603020202020204" pitchFamily="34" charset="0"/>
                      </a:endParaRPr>
                    </a:p>
                  </a:txBody>
                  <a:tcPr marL="80682" marR="80682" marT="0" marB="0" horzOverflow="overflow">
                    <a:lnL cap="flat">
                      <a:noFill/>
                    </a:lnL>
                    <a:lnR cap="flat">
                      <a:noFill/>
                    </a:lnR>
                    <a:lnT cap="flat">
                      <a:noFill/>
                    </a:lnT>
                    <a:lnB cap="flat">
                      <a:noFill/>
                    </a:lnB>
                    <a:lnTlToBr>
                      <a:noFill/>
                    </a:lnTlToBr>
                    <a:lnBlToTr>
                      <a:noFill/>
                    </a:lnBlToTr>
                    <a:noFill/>
                  </a:tcPr>
                </a:tc>
                <a:tc gridSpan="9">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Clock cycle</a:t>
                      </a:r>
                    </a:p>
                  </a:txBody>
                  <a:tcPr marL="80682" marR="80682" marT="0" marB="0" horzOverflow="overflow">
                    <a:lnL cap="flat">
                      <a:noFill/>
                    </a:lnL>
                    <a:lnR cap="flat">
                      <a:noFill/>
                    </a:lnR>
                    <a:lnT cap="flat">
                      <a:noFill/>
                    </a:lnT>
                    <a:lnB cap="flat">
                      <a:noFill/>
                    </a:lnB>
                    <a:lnTlToBr>
                      <a:noFill/>
                    </a:lnTlToBr>
                    <a:lnBlToTr>
                      <a:noFill/>
                    </a:lnBlToTr>
                    <a:noFill/>
                  </a:tcPr>
                </a:tc>
                <a:tc hMerge="1">
                  <a:txBody>
                    <a:bodyPr/>
                    <a:lstStyle/>
                    <a:p>
                      <a:endParaRPr lang="en-IE"/>
                    </a:p>
                  </a:txBody>
                  <a:tcPr/>
                </a:tc>
                <a:tc hMerge="1">
                  <a:txBody>
                    <a:bodyPr/>
                    <a:lstStyle/>
                    <a:p>
                      <a:endParaRPr lang="en-IE"/>
                    </a:p>
                  </a:txBody>
                  <a:tcPr/>
                </a:tc>
                <a:tc hMerge="1">
                  <a:txBody>
                    <a:bodyPr/>
                    <a:lstStyle/>
                    <a:p>
                      <a:endParaRPr lang="en-IE"/>
                    </a:p>
                  </a:txBody>
                  <a:tcPr/>
                </a:tc>
                <a:tc hMerge="1">
                  <a:txBody>
                    <a:bodyPr/>
                    <a:lstStyle/>
                    <a:p>
                      <a:endParaRPr lang="en-IE"/>
                    </a:p>
                  </a:txBody>
                  <a:tcPr/>
                </a:tc>
                <a:tc hMerge="1">
                  <a:txBody>
                    <a:bodyPr/>
                    <a:lstStyle/>
                    <a:p>
                      <a:endParaRPr lang="en-IE"/>
                    </a:p>
                  </a:txBody>
                  <a:tcPr/>
                </a:tc>
                <a:tc hMerge="1">
                  <a:txBody>
                    <a:bodyPr/>
                    <a:lstStyle/>
                    <a:p>
                      <a:endParaRPr lang="en-IE"/>
                    </a:p>
                  </a:txBody>
                  <a:tcPr/>
                </a:tc>
                <a:tc hMerge="1">
                  <a:txBody>
                    <a:bodyPr/>
                    <a:lstStyle/>
                    <a:p>
                      <a:endParaRPr lang="en-IE"/>
                    </a:p>
                  </a:txBody>
                  <a:tcPr/>
                </a:tc>
                <a:tc hMerge="1">
                  <a:txBody>
                    <a:bodyPr/>
                    <a:lstStyle/>
                    <a:p>
                      <a:endParaRPr lang="en-IE"/>
                    </a:p>
                  </a:txBody>
                  <a:tcPr/>
                </a:tc>
                <a:extLst>
                  <a:ext uri="{0D108BD9-81ED-4DB2-BD59-A6C34878D82A}">
                    <a16:rowId xmlns:a16="http://schemas.microsoft.com/office/drawing/2014/main" xmlns="" val="1302923834"/>
                  </a:ext>
                </a:extLst>
              </a:tr>
              <a:tr h="242047">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l" defTabSz="1019175" rtl="0" eaLnBrk="0" fontAlgn="base" latinLnBrk="0" hangingPunct="0">
                        <a:lnSpc>
                          <a:spcPct val="100000"/>
                        </a:lnSpc>
                        <a:spcBef>
                          <a:spcPct val="20000"/>
                        </a:spcBef>
                        <a:spcAft>
                          <a:spcPct val="0"/>
                        </a:spcAft>
                        <a:buClrTx/>
                        <a:buSzTx/>
                        <a:buFont typeface="Wingdings" panose="05000000000000000000" pitchFamily="2" charset="2"/>
                        <a:buNone/>
                        <a:tabLst/>
                      </a:pPr>
                      <a:endParaRPr kumimoji="0" lang="en-US" altLang="en-US" sz="1600" b="0" i="0" u="none" strike="noStrike" cap="none" normalizeH="0" baseline="0" smtClean="0">
                        <a:ln>
                          <a:noFill/>
                        </a:ln>
                        <a:solidFill>
                          <a:schemeClr val="tx1"/>
                        </a:solidFill>
                        <a:effectLst/>
                        <a:latin typeface="Trebuchet MS" panose="020B0603020202020204" pitchFamily="34" charset="0"/>
                      </a:endParaRPr>
                    </a:p>
                  </a:txBody>
                  <a:tcPr marL="80682" marR="80682" marT="0" marB="0" horzOverflow="overflow">
                    <a:lnL cap="flat">
                      <a:noFill/>
                    </a:lnL>
                    <a:lnR cap="flat">
                      <a:noFill/>
                    </a:lnR>
                    <a:lnT cap="flat">
                      <a:noFill/>
                    </a:lnT>
                    <a:lnB cap="flat">
                      <a:noFill/>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1</a:t>
                      </a:r>
                    </a:p>
                  </a:txBody>
                  <a:tcPr marL="80682" marR="80682" marT="0" marB="0" horzOverflow="overflow">
                    <a:lnL cap="flat">
                      <a:noFill/>
                    </a:lnL>
                    <a:lnR cap="flat">
                      <a:noFill/>
                    </a:lnR>
                    <a:lnT cap="flat">
                      <a:noFill/>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2</a:t>
                      </a:r>
                    </a:p>
                  </a:txBody>
                  <a:tcPr marL="80682" marR="80682" marT="0" marB="0" horzOverflow="overflow">
                    <a:lnL cap="flat">
                      <a:noFill/>
                    </a:lnL>
                    <a:lnR cap="flat">
                      <a:noFill/>
                    </a:lnR>
                    <a:lnT cap="flat">
                      <a:noFill/>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3</a:t>
                      </a:r>
                    </a:p>
                  </a:txBody>
                  <a:tcPr marL="80682" marR="80682" marT="0" marB="0" horzOverflow="overflow">
                    <a:lnL cap="flat">
                      <a:noFill/>
                    </a:lnL>
                    <a:lnR cap="flat">
                      <a:noFill/>
                    </a:lnR>
                    <a:lnT cap="flat">
                      <a:noFill/>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4</a:t>
                      </a:r>
                    </a:p>
                  </a:txBody>
                  <a:tcPr marL="80682" marR="80682" marT="0" marB="0" horzOverflow="overflow">
                    <a:lnL cap="flat">
                      <a:noFill/>
                    </a:lnL>
                    <a:lnR cap="flat">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5</a:t>
                      </a:r>
                    </a:p>
                  </a:txBody>
                  <a:tcPr marL="80682" marR="80682" marT="0" marB="0" horzOverflow="overflow">
                    <a:lnL cap="flat">
                      <a:noFill/>
                    </a:lnL>
                    <a:lnR cap="flat">
                      <a:noFill/>
                    </a:lnR>
                    <a:lnT cap="flat">
                      <a:noFill/>
                    </a:lnT>
                    <a:lnB>
                      <a:noFill/>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6</a:t>
                      </a:r>
                    </a:p>
                  </a:txBody>
                  <a:tcPr marL="80682" marR="80682" marT="0" marB="0" horzOverflow="overflow">
                    <a:lnL cap="flat">
                      <a:noFill/>
                    </a:lnL>
                    <a:lnR cap="flat">
                      <a:noFill/>
                    </a:lnR>
                    <a:lnT cap="flat">
                      <a:noFill/>
                    </a:lnT>
                    <a:lnB cap="flat">
                      <a:noFill/>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7</a:t>
                      </a:r>
                    </a:p>
                  </a:txBody>
                  <a:tcPr marL="80682" marR="80682" marT="0" marB="0" horzOverflow="overflow">
                    <a:lnL cap="flat">
                      <a:noFill/>
                    </a:lnL>
                    <a:lnR cap="flat">
                      <a:noFill/>
                    </a:lnR>
                    <a:lnT cap="flat">
                      <a:noFill/>
                    </a:lnT>
                    <a:lnB cap="flat">
                      <a:noFill/>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8</a:t>
                      </a:r>
                    </a:p>
                  </a:txBody>
                  <a:tcPr marL="80682" marR="80682" marT="0" marB="0" horzOverflow="overflow">
                    <a:lnL cap="flat">
                      <a:noFill/>
                    </a:lnL>
                    <a:lnR cap="flat">
                      <a:noFill/>
                    </a:lnR>
                    <a:lnT cap="flat">
                      <a:noFill/>
                    </a:lnT>
                    <a:lnB cap="flat">
                      <a:noFill/>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9</a:t>
                      </a:r>
                    </a:p>
                  </a:txBody>
                  <a:tcPr marL="80682" marR="80682" marT="0" marB="0" horzOverflow="overflow">
                    <a:lnL cap="flat">
                      <a:noFill/>
                    </a:lnL>
                    <a:lnR cap="flat">
                      <a:noFill/>
                    </a:lnR>
                    <a:lnT cap="flat">
                      <a:noFill/>
                    </a:lnT>
                    <a:lnB cap="flat">
                      <a:noFill/>
                    </a:lnB>
                    <a:lnTlToBr>
                      <a:noFill/>
                    </a:lnTlToBr>
                    <a:lnBlToTr>
                      <a:noFill/>
                    </a:lnBlToTr>
                    <a:noFill/>
                  </a:tcPr>
                </a:tc>
                <a:extLst>
                  <a:ext uri="{0D108BD9-81ED-4DB2-BD59-A6C34878D82A}">
                    <a16:rowId xmlns:a16="http://schemas.microsoft.com/office/drawing/2014/main" xmlns="" val="2645999283"/>
                  </a:ext>
                </a:extLst>
              </a:tr>
              <a:tr h="242047">
                <a:tc>
                  <a:txBody>
                    <a:bodyPr/>
                    <a:lstStyle>
                      <a:lvl1pPr defTabSz="1019175">
                        <a:spcBef>
                          <a:spcPct val="20000"/>
                        </a:spcBef>
                        <a:buFont typeface="Wingdings" panose="05000000000000000000" pitchFamily="2" charset="2"/>
                        <a:tabLst>
                          <a:tab pos="514350" algn="l"/>
                        </a:tabLst>
                        <a:defRPr>
                          <a:solidFill>
                            <a:schemeClr val="tx1"/>
                          </a:solidFill>
                          <a:latin typeface="Trebuchet MS" panose="020B0603020202020204" pitchFamily="34" charset="0"/>
                        </a:defRPr>
                      </a:lvl1pPr>
                      <a:lvl2pPr marL="509588" defTabSz="1019175">
                        <a:spcBef>
                          <a:spcPct val="20000"/>
                        </a:spcBef>
                        <a:tabLst>
                          <a:tab pos="514350" algn="l"/>
                        </a:tabLst>
                        <a:defRPr>
                          <a:solidFill>
                            <a:schemeClr val="tx1"/>
                          </a:solidFill>
                          <a:latin typeface="Trebuchet MS" panose="020B0603020202020204" pitchFamily="34" charset="0"/>
                        </a:defRPr>
                      </a:lvl2pPr>
                      <a:lvl3pPr marL="1019175" defTabSz="1019175">
                        <a:spcBef>
                          <a:spcPct val="20000"/>
                        </a:spcBef>
                        <a:tabLst>
                          <a:tab pos="514350" algn="l"/>
                        </a:tabLst>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tabLst>
                          <a:tab pos="514350" algn="l"/>
                        </a:tabLst>
                        <a:defRPr>
                          <a:solidFill>
                            <a:schemeClr val="tx1"/>
                          </a:solidFill>
                          <a:latin typeface="Trebuchet MS" panose="020B0603020202020204" pitchFamily="34" charset="0"/>
                        </a:defRPr>
                      </a:lvl4pPr>
                      <a:lvl5pPr marL="2038350" defTabSz="1019175">
                        <a:spcBef>
                          <a:spcPct val="20000"/>
                        </a:spcBef>
                        <a:tabLst>
                          <a:tab pos="514350" algn="l"/>
                        </a:tabLst>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tabLst>
                          <a:tab pos="514350" algn="l"/>
                        </a:tabLs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tabLst>
                          <a:tab pos="514350" algn="l"/>
                        </a:tabLs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tabLst>
                          <a:tab pos="514350" algn="l"/>
                        </a:tabLs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tabLst>
                          <a:tab pos="514350" algn="l"/>
                        </a:tabLst>
                        <a:defRPr>
                          <a:solidFill>
                            <a:schemeClr val="tx1"/>
                          </a:solidFill>
                          <a:latin typeface="Trebuchet MS" panose="020B0603020202020204" pitchFamily="34" charset="0"/>
                        </a:defRPr>
                      </a:lvl9pPr>
                    </a:lstStyle>
                    <a:p>
                      <a:pPr marL="0" marR="0" lvl="0" indent="0" algn="l" defTabSz="1019175" rtl="0" eaLnBrk="0" fontAlgn="base" latinLnBrk="0" hangingPunct="0">
                        <a:lnSpc>
                          <a:spcPct val="100000"/>
                        </a:lnSpc>
                        <a:spcBef>
                          <a:spcPct val="20000"/>
                        </a:spcBef>
                        <a:spcAft>
                          <a:spcPct val="0"/>
                        </a:spcAft>
                        <a:buClrTx/>
                        <a:buSzTx/>
                        <a:buFont typeface="Wingdings" panose="05000000000000000000" pitchFamily="2" charset="2"/>
                        <a:buNone/>
                        <a:tabLst>
                          <a:tab pos="514350" algn="l"/>
                        </a:tabLst>
                      </a:pPr>
                      <a:r>
                        <a:rPr kumimoji="0" lang="en-US" altLang="en-US" sz="1400" b="0" i="0" u="none" strike="noStrike" cap="none" normalizeH="0" baseline="0" smtClean="0">
                          <a:ln>
                            <a:noFill/>
                          </a:ln>
                          <a:solidFill>
                            <a:schemeClr val="tx1"/>
                          </a:solidFill>
                          <a:effectLst/>
                          <a:latin typeface="Trebuchet MS" panose="020B0603020202020204" pitchFamily="34" charset="0"/>
                        </a:rPr>
                        <a:t>add	$sp, $sp, -4</a:t>
                      </a:r>
                    </a:p>
                  </a:txBody>
                  <a:tcPr marL="80682" marR="80682" marT="0" marB="0" horzOverflow="overflow">
                    <a:lnL cap="flat">
                      <a:noFill/>
                    </a:lnL>
                    <a:lnR w="6350" cap="flat" cmpd="sng" algn="ctr">
                      <a:solidFill>
                        <a:schemeClr val="tx1"/>
                      </a:solidFill>
                      <a:prstDash val="solid"/>
                      <a:round/>
                      <a:headEnd type="none" w="med" len="med"/>
                      <a:tailEnd type="none" w="med" len="med"/>
                    </a:lnR>
                    <a:lnT cap="flat">
                      <a:noFill/>
                    </a:lnT>
                    <a:lnB cap="flat">
                      <a:noFill/>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IF</a:t>
                      </a:r>
                    </a:p>
                  </a:txBody>
                  <a:tcPr marL="80682" marR="80682" marT="0" marB="0"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ID</a:t>
                      </a:r>
                    </a:p>
                  </a:txBody>
                  <a:tcPr marL="80682" marR="80682" marT="0" marB="0"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EX</a:t>
                      </a:r>
                    </a:p>
                  </a:txBody>
                  <a:tcPr marL="80682" marR="80682" marT="0" marB="0" horzOverflow="overflow">
                    <a:lnL w="63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WB</a:t>
                      </a:r>
                    </a:p>
                  </a:txBody>
                  <a:tcPr marL="80682" marR="80682"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endParaRPr kumimoji="0" lang="en-US" altLang="en-US" sz="1600" b="0" i="0" u="none" strike="noStrike" cap="none" normalizeH="0" baseline="0" smtClean="0">
                        <a:ln>
                          <a:noFill/>
                        </a:ln>
                        <a:solidFill>
                          <a:schemeClr val="tx1"/>
                        </a:solidFill>
                        <a:effectLst/>
                        <a:latin typeface="Trebuchet MS" panose="020B0603020202020204" pitchFamily="34" charset="0"/>
                      </a:endParaRPr>
                    </a:p>
                  </a:txBody>
                  <a:tcPr marL="80682" marR="80682" marT="0" marB="0" horzOverflow="overflow">
                    <a:lnL w="12700" cap="flat" cmpd="sng" algn="ctr">
                      <a:solidFill>
                        <a:schemeClr val="tx1"/>
                      </a:solidFill>
                      <a:prstDash val="solid"/>
                      <a:round/>
                      <a:headEnd type="none" w="med" len="med"/>
                      <a:tailEnd type="none" w="med" len="med"/>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endParaRPr kumimoji="0" lang="en-US" altLang="en-US" sz="1600" b="0" i="0" u="none" strike="noStrike" cap="none" normalizeH="0" baseline="0" smtClean="0">
                        <a:ln>
                          <a:noFill/>
                        </a:ln>
                        <a:solidFill>
                          <a:schemeClr val="tx1"/>
                        </a:solidFill>
                        <a:effectLst/>
                        <a:latin typeface="Trebuchet MS" panose="020B0603020202020204" pitchFamily="34" charset="0"/>
                      </a:endParaRPr>
                    </a:p>
                  </a:txBody>
                  <a:tcPr marL="80682" marR="80682" marT="0" marB="0" horzOverflow="overflow">
                    <a:lnL>
                      <a:noFill/>
                    </a:lnL>
                    <a:lnR cap="flat">
                      <a:noFill/>
                    </a:lnR>
                    <a:lnT cap="flat">
                      <a:noFill/>
                    </a:lnT>
                    <a:lnB>
                      <a:noFill/>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endParaRPr kumimoji="0" lang="en-US" altLang="en-US" sz="1600" b="0" i="0" u="none" strike="noStrike" cap="none" normalizeH="0" baseline="0" smtClean="0">
                        <a:ln>
                          <a:noFill/>
                        </a:ln>
                        <a:solidFill>
                          <a:schemeClr val="tx1"/>
                        </a:solidFill>
                        <a:effectLst/>
                        <a:latin typeface="Trebuchet MS" panose="020B0603020202020204" pitchFamily="34" charset="0"/>
                      </a:endParaRPr>
                    </a:p>
                  </a:txBody>
                  <a:tcPr marL="80682" marR="80682" marT="0" marB="0" horzOverflow="overflow">
                    <a:lnL cap="flat">
                      <a:noFill/>
                    </a:lnL>
                    <a:lnR cap="flat">
                      <a:noFill/>
                    </a:lnR>
                    <a:lnT cap="flat">
                      <a:noFill/>
                    </a:lnT>
                    <a:lnB cap="flat">
                      <a:noFill/>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endParaRPr kumimoji="0" lang="en-US" altLang="en-US" sz="1600" b="0" i="0" u="none" strike="noStrike" cap="none" normalizeH="0" baseline="0" smtClean="0">
                        <a:ln>
                          <a:noFill/>
                        </a:ln>
                        <a:solidFill>
                          <a:schemeClr val="tx1"/>
                        </a:solidFill>
                        <a:effectLst/>
                        <a:latin typeface="Trebuchet MS" panose="020B0603020202020204" pitchFamily="34" charset="0"/>
                      </a:endParaRPr>
                    </a:p>
                  </a:txBody>
                  <a:tcPr marL="80682" marR="80682" marT="0" marB="0" horzOverflow="overflow">
                    <a:lnL cap="flat">
                      <a:noFill/>
                    </a:lnL>
                    <a:lnR cap="flat">
                      <a:noFill/>
                    </a:lnR>
                    <a:lnT cap="flat">
                      <a:noFill/>
                    </a:lnT>
                    <a:lnB cap="flat">
                      <a:noFill/>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endParaRPr kumimoji="0" lang="en-US" altLang="en-US" sz="1600" b="0" i="0" u="none" strike="noStrike" cap="none" normalizeH="0" baseline="0" smtClean="0">
                        <a:ln>
                          <a:noFill/>
                        </a:ln>
                        <a:solidFill>
                          <a:schemeClr val="tx1"/>
                        </a:solidFill>
                        <a:effectLst/>
                        <a:latin typeface="Trebuchet MS" panose="020B0603020202020204" pitchFamily="34" charset="0"/>
                      </a:endParaRPr>
                    </a:p>
                  </a:txBody>
                  <a:tcPr marL="80682" marR="80682" marT="0" marB="0" horzOverflow="overflow">
                    <a:lnL cap="flat">
                      <a:noFill/>
                    </a:lnL>
                    <a:lnR cap="flat">
                      <a:noFill/>
                    </a:lnR>
                    <a:lnT cap="flat">
                      <a:noFill/>
                    </a:lnT>
                    <a:lnB cap="flat">
                      <a:noFill/>
                    </a:lnB>
                    <a:lnTlToBr>
                      <a:noFill/>
                    </a:lnTlToBr>
                    <a:lnBlToTr>
                      <a:noFill/>
                    </a:lnBlToTr>
                    <a:noFill/>
                  </a:tcPr>
                </a:tc>
                <a:extLst>
                  <a:ext uri="{0D108BD9-81ED-4DB2-BD59-A6C34878D82A}">
                    <a16:rowId xmlns:a16="http://schemas.microsoft.com/office/drawing/2014/main" xmlns="" val="1077245893"/>
                  </a:ext>
                </a:extLst>
              </a:tr>
              <a:tr h="242047">
                <a:tc>
                  <a:txBody>
                    <a:bodyPr/>
                    <a:lstStyle>
                      <a:lvl1pPr defTabSz="1019175">
                        <a:spcBef>
                          <a:spcPct val="20000"/>
                        </a:spcBef>
                        <a:buFont typeface="Wingdings" panose="05000000000000000000" pitchFamily="2" charset="2"/>
                        <a:tabLst>
                          <a:tab pos="514350" algn="l"/>
                        </a:tabLst>
                        <a:defRPr>
                          <a:solidFill>
                            <a:schemeClr val="tx1"/>
                          </a:solidFill>
                          <a:latin typeface="Trebuchet MS" panose="020B0603020202020204" pitchFamily="34" charset="0"/>
                        </a:defRPr>
                      </a:lvl1pPr>
                      <a:lvl2pPr marL="509588" defTabSz="1019175">
                        <a:spcBef>
                          <a:spcPct val="20000"/>
                        </a:spcBef>
                        <a:tabLst>
                          <a:tab pos="514350" algn="l"/>
                        </a:tabLst>
                        <a:defRPr>
                          <a:solidFill>
                            <a:schemeClr val="tx1"/>
                          </a:solidFill>
                          <a:latin typeface="Trebuchet MS" panose="020B0603020202020204" pitchFamily="34" charset="0"/>
                        </a:defRPr>
                      </a:lvl2pPr>
                      <a:lvl3pPr marL="1019175" defTabSz="1019175">
                        <a:spcBef>
                          <a:spcPct val="20000"/>
                        </a:spcBef>
                        <a:tabLst>
                          <a:tab pos="514350" algn="l"/>
                        </a:tabLst>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tabLst>
                          <a:tab pos="514350" algn="l"/>
                        </a:tabLst>
                        <a:defRPr>
                          <a:solidFill>
                            <a:schemeClr val="tx1"/>
                          </a:solidFill>
                          <a:latin typeface="Trebuchet MS" panose="020B0603020202020204" pitchFamily="34" charset="0"/>
                        </a:defRPr>
                      </a:lvl4pPr>
                      <a:lvl5pPr marL="2038350" defTabSz="1019175">
                        <a:spcBef>
                          <a:spcPct val="20000"/>
                        </a:spcBef>
                        <a:tabLst>
                          <a:tab pos="514350" algn="l"/>
                        </a:tabLst>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tabLst>
                          <a:tab pos="514350" algn="l"/>
                        </a:tabLs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tabLst>
                          <a:tab pos="514350" algn="l"/>
                        </a:tabLs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tabLst>
                          <a:tab pos="514350" algn="l"/>
                        </a:tabLs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tabLst>
                          <a:tab pos="514350" algn="l"/>
                        </a:tabLst>
                        <a:defRPr>
                          <a:solidFill>
                            <a:schemeClr val="tx1"/>
                          </a:solidFill>
                          <a:latin typeface="Trebuchet MS" panose="020B0603020202020204" pitchFamily="34" charset="0"/>
                        </a:defRPr>
                      </a:lvl9pPr>
                    </a:lstStyle>
                    <a:p>
                      <a:pPr marL="0" marR="0" lvl="0" indent="0" algn="l" defTabSz="1019175" rtl="0" eaLnBrk="0" fontAlgn="base" latinLnBrk="0" hangingPunct="0">
                        <a:lnSpc>
                          <a:spcPct val="100000"/>
                        </a:lnSpc>
                        <a:spcBef>
                          <a:spcPct val="20000"/>
                        </a:spcBef>
                        <a:spcAft>
                          <a:spcPct val="0"/>
                        </a:spcAft>
                        <a:buClrTx/>
                        <a:buSzTx/>
                        <a:buFont typeface="Wingdings" panose="05000000000000000000" pitchFamily="2" charset="2"/>
                        <a:buNone/>
                        <a:tabLst>
                          <a:tab pos="514350" algn="l"/>
                        </a:tabLst>
                      </a:pPr>
                      <a:r>
                        <a:rPr kumimoji="0" lang="en-US" altLang="en-US" sz="1400" b="0" i="0" u="none" strike="noStrike" cap="none" normalizeH="0" baseline="0" smtClean="0">
                          <a:ln>
                            <a:noFill/>
                          </a:ln>
                          <a:solidFill>
                            <a:schemeClr val="tx1"/>
                          </a:solidFill>
                          <a:effectLst/>
                          <a:latin typeface="Trebuchet MS" panose="020B0603020202020204" pitchFamily="34" charset="0"/>
                        </a:rPr>
                        <a:t>sub	$v0, $a0, $a1</a:t>
                      </a:r>
                    </a:p>
                  </a:txBody>
                  <a:tcPr marL="80682" marR="80682" marT="0" marB="0" horzOverflow="overflow">
                    <a:lnL cap="flat">
                      <a:noFill/>
                    </a:lnL>
                    <a:lnR cap="flat">
                      <a:noFill/>
                    </a:lnR>
                    <a:lnT cap="flat">
                      <a:noFill/>
                    </a:lnT>
                    <a:lnB cap="flat">
                      <a:noFill/>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endParaRPr kumimoji="0" lang="en-US" altLang="en-US" sz="1600" b="0" i="0" u="none" strike="noStrike" cap="none" normalizeH="0" baseline="0" smtClean="0">
                        <a:ln>
                          <a:noFill/>
                        </a:ln>
                        <a:solidFill>
                          <a:schemeClr val="tx1"/>
                        </a:solidFill>
                        <a:effectLst/>
                        <a:latin typeface="Trebuchet MS" panose="020B0603020202020204" pitchFamily="34" charset="0"/>
                      </a:endParaRPr>
                    </a:p>
                  </a:txBody>
                  <a:tcPr marL="80682" marR="80682" marT="0" marB="0" horzOverflow="overflow">
                    <a:lnL cap="flat">
                      <a:noFill/>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IF</a:t>
                      </a:r>
                    </a:p>
                  </a:txBody>
                  <a:tcPr marL="80682" marR="80682" marT="0" marB="0"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ID</a:t>
                      </a:r>
                    </a:p>
                  </a:txBody>
                  <a:tcPr marL="80682" marR="80682" marT="0" marB="0" horzOverflow="overflow">
                    <a:lnL w="63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EX</a:t>
                      </a:r>
                    </a:p>
                  </a:txBody>
                  <a:tcPr marL="80682" marR="80682"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WB</a:t>
                      </a:r>
                    </a:p>
                  </a:txBody>
                  <a:tcPr marL="80682" marR="80682"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endParaRPr kumimoji="0" lang="en-US" altLang="en-US" sz="1600" b="0" i="0" u="none" strike="noStrike" cap="none" normalizeH="0" baseline="0" smtClean="0">
                        <a:ln>
                          <a:noFill/>
                        </a:ln>
                        <a:solidFill>
                          <a:schemeClr val="tx1"/>
                        </a:solidFill>
                        <a:effectLst/>
                        <a:latin typeface="Trebuchet MS" panose="020B0603020202020204" pitchFamily="34" charset="0"/>
                      </a:endParaRPr>
                    </a:p>
                  </a:txBody>
                  <a:tcPr marL="80682" marR="80682" marT="0" marB="0" horzOverflow="overflow">
                    <a:lnL w="12700" cap="flat" cmpd="sng" algn="ctr">
                      <a:solidFill>
                        <a:schemeClr val="tx1"/>
                      </a:solidFill>
                      <a:prstDash val="solid"/>
                      <a:round/>
                      <a:headEnd type="none" w="med" len="med"/>
                      <a:tailEnd type="none" w="med" len="med"/>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endParaRPr kumimoji="0" lang="en-US" altLang="en-US" sz="1600" b="0" i="0" u="none" strike="noStrike" cap="none" normalizeH="0" baseline="0" smtClean="0">
                        <a:ln>
                          <a:noFill/>
                        </a:ln>
                        <a:solidFill>
                          <a:schemeClr val="tx1"/>
                        </a:solidFill>
                        <a:effectLst/>
                        <a:latin typeface="Trebuchet MS" panose="020B0603020202020204" pitchFamily="34" charset="0"/>
                      </a:endParaRPr>
                    </a:p>
                  </a:txBody>
                  <a:tcPr marL="80682" marR="80682" marT="0" marB="0" horzOverflow="overflow">
                    <a:lnL>
                      <a:noFill/>
                    </a:lnL>
                    <a:lnR cap="flat">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endParaRPr kumimoji="0" lang="en-US" altLang="en-US" sz="1600" b="0" i="0" u="none" strike="noStrike" cap="none" normalizeH="0" baseline="0" smtClean="0">
                        <a:ln>
                          <a:noFill/>
                        </a:ln>
                        <a:solidFill>
                          <a:schemeClr val="tx1"/>
                        </a:solidFill>
                        <a:effectLst/>
                        <a:latin typeface="Trebuchet MS" panose="020B0603020202020204" pitchFamily="34" charset="0"/>
                      </a:endParaRPr>
                    </a:p>
                  </a:txBody>
                  <a:tcPr marL="80682" marR="80682" marT="0" marB="0" horzOverflow="overflow">
                    <a:lnL cap="flat">
                      <a:noFill/>
                    </a:lnL>
                    <a:lnR cap="flat">
                      <a:noFill/>
                    </a:lnR>
                    <a:lnT cap="flat">
                      <a:noFill/>
                    </a:lnT>
                    <a:lnB cap="flat">
                      <a:noFill/>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endParaRPr kumimoji="0" lang="en-US" altLang="en-US" sz="1600" b="0" i="0" u="none" strike="noStrike" cap="none" normalizeH="0" baseline="0" smtClean="0">
                        <a:ln>
                          <a:noFill/>
                        </a:ln>
                        <a:solidFill>
                          <a:schemeClr val="tx1"/>
                        </a:solidFill>
                        <a:effectLst/>
                        <a:latin typeface="Trebuchet MS" panose="020B0603020202020204" pitchFamily="34" charset="0"/>
                      </a:endParaRPr>
                    </a:p>
                  </a:txBody>
                  <a:tcPr marL="80682" marR="80682" marT="0" marB="0" horzOverflow="overflow">
                    <a:lnL cap="flat">
                      <a:noFill/>
                    </a:lnL>
                    <a:lnR cap="flat">
                      <a:noFill/>
                    </a:lnR>
                    <a:lnT cap="flat">
                      <a:noFill/>
                    </a:lnT>
                    <a:lnB cap="flat">
                      <a:noFill/>
                    </a:lnB>
                    <a:lnTlToBr>
                      <a:noFill/>
                    </a:lnTlToBr>
                    <a:lnBlToTr>
                      <a:noFill/>
                    </a:lnBlToTr>
                    <a:noFill/>
                  </a:tcPr>
                </a:tc>
                <a:extLst>
                  <a:ext uri="{0D108BD9-81ED-4DB2-BD59-A6C34878D82A}">
                    <a16:rowId xmlns:a16="http://schemas.microsoft.com/office/drawing/2014/main" xmlns="" val="69726621"/>
                  </a:ext>
                </a:extLst>
              </a:tr>
              <a:tr h="242047">
                <a:tc>
                  <a:txBody>
                    <a:bodyPr/>
                    <a:lstStyle>
                      <a:lvl1pPr defTabSz="1019175">
                        <a:spcBef>
                          <a:spcPct val="20000"/>
                        </a:spcBef>
                        <a:buFont typeface="Wingdings" panose="05000000000000000000" pitchFamily="2" charset="2"/>
                        <a:tabLst>
                          <a:tab pos="514350" algn="l"/>
                        </a:tabLst>
                        <a:defRPr>
                          <a:solidFill>
                            <a:schemeClr val="tx1"/>
                          </a:solidFill>
                          <a:latin typeface="Trebuchet MS" panose="020B0603020202020204" pitchFamily="34" charset="0"/>
                        </a:defRPr>
                      </a:lvl1pPr>
                      <a:lvl2pPr marL="509588" defTabSz="1019175">
                        <a:spcBef>
                          <a:spcPct val="20000"/>
                        </a:spcBef>
                        <a:tabLst>
                          <a:tab pos="514350" algn="l"/>
                        </a:tabLst>
                        <a:defRPr>
                          <a:solidFill>
                            <a:schemeClr val="tx1"/>
                          </a:solidFill>
                          <a:latin typeface="Trebuchet MS" panose="020B0603020202020204" pitchFamily="34" charset="0"/>
                        </a:defRPr>
                      </a:lvl2pPr>
                      <a:lvl3pPr marL="1019175" defTabSz="1019175">
                        <a:spcBef>
                          <a:spcPct val="20000"/>
                        </a:spcBef>
                        <a:tabLst>
                          <a:tab pos="514350" algn="l"/>
                        </a:tabLst>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tabLst>
                          <a:tab pos="514350" algn="l"/>
                        </a:tabLst>
                        <a:defRPr>
                          <a:solidFill>
                            <a:schemeClr val="tx1"/>
                          </a:solidFill>
                          <a:latin typeface="Trebuchet MS" panose="020B0603020202020204" pitchFamily="34" charset="0"/>
                        </a:defRPr>
                      </a:lvl4pPr>
                      <a:lvl5pPr marL="2038350" defTabSz="1019175">
                        <a:spcBef>
                          <a:spcPct val="20000"/>
                        </a:spcBef>
                        <a:tabLst>
                          <a:tab pos="514350" algn="l"/>
                        </a:tabLst>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tabLst>
                          <a:tab pos="514350" algn="l"/>
                        </a:tabLs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tabLst>
                          <a:tab pos="514350" algn="l"/>
                        </a:tabLs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tabLst>
                          <a:tab pos="514350" algn="l"/>
                        </a:tabLs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tabLst>
                          <a:tab pos="514350" algn="l"/>
                        </a:tabLst>
                        <a:defRPr>
                          <a:solidFill>
                            <a:schemeClr val="tx1"/>
                          </a:solidFill>
                          <a:latin typeface="Trebuchet MS" panose="020B0603020202020204" pitchFamily="34" charset="0"/>
                        </a:defRPr>
                      </a:lvl9pPr>
                    </a:lstStyle>
                    <a:p>
                      <a:pPr marL="0" marR="0" lvl="0" indent="0" algn="l" defTabSz="1019175" rtl="0" eaLnBrk="0" fontAlgn="base" latinLnBrk="0" hangingPunct="0">
                        <a:lnSpc>
                          <a:spcPct val="100000"/>
                        </a:lnSpc>
                        <a:spcBef>
                          <a:spcPct val="20000"/>
                        </a:spcBef>
                        <a:spcAft>
                          <a:spcPct val="0"/>
                        </a:spcAft>
                        <a:buClrTx/>
                        <a:buSzTx/>
                        <a:buFont typeface="Wingdings" panose="05000000000000000000" pitchFamily="2" charset="2"/>
                        <a:buNone/>
                        <a:tabLst>
                          <a:tab pos="514350" algn="l"/>
                        </a:tabLst>
                      </a:pPr>
                      <a:r>
                        <a:rPr kumimoji="0" lang="en-US" altLang="en-US" sz="1400" b="0" i="0" u="none" strike="noStrike" cap="none" normalizeH="0" baseline="0" smtClean="0">
                          <a:ln>
                            <a:noFill/>
                          </a:ln>
                          <a:solidFill>
                            <a:schemeClr val="tx1"/>
                          </a:solidFill>
                          <a:effectLst/>
                          <a:latin typeface="Trebuchet MS" panose="020B0603020202020204" pitchFamily="34" charset="0"/>
                        </a:rPr>
                        <a:t>lw	$t0, 4($sp)</a:t>
                      </a:r>
                    </a:p>
                  </a:txBody>
                  <a:tcPr marL="80682" marR="80682" marT="0" marB="0" horzOverflow="overflow">
                    <a:lnL cap="flat">
                      <a:noFill/>
                    </a:lnL>
                    <a:lnR cap="flat">
                      <a:noFill/>
                    </a:lnR>
                    <a:lnT cap="flat">
                      <a:noFill/>
                    </a:lnT>
                    <a:lnB cap="flat">
                      <a:noFill/>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endParaRPr kumimoji="0" lang="en-US" altLang="en-US" sz="1600" b="0" i="0" u="none" strike="noStrike" cap="none" normalizeH="0" baseline="0" smtClean="0">
                        <a:ln>
                          <a:noFill/>
                        </a:ln>
                        <a:solidFill>
                          <a:schemeClr val="tx1"/>
                        </a:solidFill>
                        <a:effectLst/>
                        <a:latin typeface="Trebuchet MS" panose="020B0603020202020204" pitchFamily="34" charset="0"/>
                      </a:endParaRPr>
                    </a:p>
                  </a:txBody>
                  <a:tcPr marL="80682" marR="80682" marT="0" marB="0" horzOverflow="overflow">
                    <a:lnL cap="flat">
                      <a:noFill/>
                    </a:lnL>
                    <a:lnR cap="flat">
                      <a:noFill/>
                    </a:lnR>
                    <a:lnT cap="flat">
                      <a:noFill/>
                    </a:lnT>
                    <a:lnB cap="flat">
                      <a:noFill/>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endParaRPr kumimoji="0" lang="en-US" altLang="en-US" sz="1600" b="0" i="0" u="none" strike="noStrike" cap="none" normalizeH="0" baseline="0" smtClean="0">
                        <a:ln>
                          <a:noFill/>
                        </a:ln>
                        <a:solidFill>
                          <a:schemeClr val="tx1"/>
                        </a:solidFill>
                        <a:effectLst/>
                        <a:latin typeface="Trebuchet MS" panose="020B0603020202020204" pitchFamily="34" charset="0"/>
                      </a:endParaRPr>
                    </a:p>
                  </a:txBody>
                  <a:tcPr marL="80682" marR="80682" marT="0" marB="0" horzOverflow="overflow">
                    <a:lnL cap="flat">
                      <a:noFill/>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IF</a:t>
                      </a:r>
                    </a:p>
                  </a:txBody>
                  <a:tcPr marL="80682" marR="80682" marT="0" marB="0" horzOverflow="overflow">
                    <a:lnL w="63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ID</a:t>
                      </a:r>
                    </a:p>
                  </a:txBody>
                  <a:tcPr marL="80682" marR="80682"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EX</a:t>
                      </a:r>
                    </a:p>
                  </a:txBody>
                  <a:tcPr marL="80682" marR="80682"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MEM</a:t>
                      </a:r>
                    </a:p>
                  </a:txBody>
                  <a:tcPr marL="80682" marR="80682" marT="0" marB="0" horzOverflow="overflow">
                    <a:lnL w="1270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2"/>
                          </a:solidFill>
                          <a:effectLst/>
                          <a:latin typeface="Trebuchet MS" panose="020B0603020202020204" pitchFamily="34" charset="0"/>
                        </a:rPr>
                        <a:t>WB</a:t>
                      </a:r>
                    </a:p>
                  </a:txBody>
                  <a:tcPr marL="80682" marR="80682" marT="0" marB="0" horzOverflow="overflow">
                    <a:lnL w="63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endParaRPr kumimoji="0" lang="en-US" altLang="en-US" sz="1600" b="0" i="0" u="none" strike="noStrike" cap="none" normalizeH="0" baseline="0" smtClean="0">
                        <a:ln>
                          <a:noFill/>
                        </a:ln>
                        <a:solidFill>
                          <a:schemeClr val="tx1"/>
                        </a:solidFill>
                        <a:effectLst/>
                        <a:latin typeface="Trebuchet MS" panose="020B0603020202020204" pitchFamily="34" charset="0"/>
                      </a:endParaRPr>
                    </a:p>
                  </a:txBody>
                  <a:tcPr marL="80682" marR="80682" marT="0" marB="0" horzOverflow="overflow">
                    <a:lnL w="12700" cap="flat" cmpd="sng" algn="ctr">
                      <a:solidFill>
                        <a:schemeClr val="tx1"/>
                      </a:solidFill>
                      <a:prstDash val="solid"/>
                      <a:round/>
                      <a:headEnd type="none" w="med" len="med"/>
                      <a:tailEnd type="none" w="med" len="med"/>
                    </a:lnL>
                    <a:lnR cap="flat">
                      <a:noFill/>
                    </a:lnR>
                    <a:lnT cap="flat">
                      <a:noFill/>
                    </a:lnT>
                    <a:lnB>
                      <a:noFill/>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endParaRPr kumimoji="0" lang="en-US" altLang="en-US" sz="1600" b="0" i="0" u="none" strike="noStrike" cap="none" normalizeH="0" baseline="0" smtClean="0">
                        <a:ln>
                          <a:noFill/>
                        </a:ln>
                        <a:solidFill>
                          <a:schemeClr val="tx1"/>
                        </a:solidFill>
                        <a:effectLst/>
                        <a:latin typeface="Trebuchet MS" panose="020B0603020202020204" pitchFamily="34" charset="0"/>
                      </a:endParaRPr>
                    </a:p>
                  </a:txBody>
                  <a:tcPr marL="80682" marR="80682" marT="0" marB="0" horzOverflow="overflow">
                    <a:lnL cap="flat">
                      <a:noFill/>
                    </a:lnL>
                    <a:lnR cap="flat">
                      <a:noFill/>
                    </a:lnR>
                    <a:lnT cap="flat">
                      <a:noFill/>
                    </a:lnT>
                    <a:lnB cap="flat">
                      <a:noFill/>
                    </a:lnB>
                    <a:lnTlToBr>
                      <a:noFill/>
                    </a:lnTlToBr>
                    <a:lnBlToTr>
                      <a:noFill/>
                    </a:lnBlToTr>
                    <a:noFill/>
                  </a:tcPr>
                </a:tc>
                <a:extLst>
                  <a:ext uri="{0D108BD9-81ED-4DB2-BD59-A6C34878D82A}">
                    <a16:rowId xmlns:a16="http://schemas.microsoft.com/office/drawing/2014/main" xmlns="" val="204378270"/>
                  </a:ext>
                </a:extLst>
              </a:tr>
              <a:tr h="242047">
                <a:tc>
                  <a:txBody>
                    <a:bodyPr/>
                    <a:lstStyle>
                      <a:lvl1pPr defTabSz="1019175">
                        <a:spcBef>
                          <a:spcPct val="20000"/>
                        </a:spcBef>
                        <a:buFont typeface="Wingdings" panose="05000000000000000000" pitchFamily="2" charset="2"/>
                        <a:tabLst>
                          <a:tab pos="514350" algn="l"/>
                        </a:tabLst>
                        <a:defRPr>
                          <a:solidFill>
                            <a:schemeClr val="tx1"/>
                          </a:solidFill>
                          <a:latin typeface="Trebuchet MS" panose="020B0603020202020204" pitchFamily="34" charset="0"/>
                        </a:defRPr>
                      </a:lvl1pPr>
                      <a:lvl2pPr marL="509588" defTabSz="1019175">
                        <a:spcBef>
                          <a:spcPct val="20000"/>
                        </a:spcBef>
                        <a:tabLst>
                          <a:tab pos="514350" algn="l"/>
                        </a:tabLst>
                        <a:defRPr>
                          <a:solidFill>
                            <a:schemeClr val="tx1"/>
                          </a:solidFill>
                          <a:latin typeface="Trebuchet MS" panose="020B0603020202020204" pitchFamily="34" charset="0"/>
                        </a:defRPr>
                      </a:lvl2pPr>
                      <a:lvl3pPr marL="1019175" defTabSz="1019175">
                        <a:spcBef>
                          <a:spcPct val="20000"/>
                        </a:spcBef>
                        <a:tabLst>
                          <a:tab pos="514350" algn="l"/>
                        </a:tabLst>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tabLst>
                          <a:tab pos="514350" algn="l"/>
                        </a:tabLst>
                        <a:defRPr>
                          <a:solidFill>
                            <a:schemeClr val="tx1"/>
                          </a:solidFill>
                          <a:latin typeface="Trebuchet MS" panose="020B0603020202020204" pitchFamily="34" charset="0"/>
                        </a:defRPr>
                      </a:lvl4pPr>
                      <a:lvl5pPr marL="2038350" defTabSz="1019175">
                        <a:spcBef>
                          <a:spcPct val="20000"/>
                        </a:spcBef>
                        <a:tabLst>
                          <a:tab pos="514350" algn="l"/>
                        </a:tabLst>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tabLst>
                          <a:tab pos="514350" algn="l"/>
                        </a:tabLs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tabLst>
                          <a:tab pos="514350" algn="l"/>
                        </a:tabLs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tabLst>
                          <a:tab pos="514350" algn="l"/>
                        </a:tabLs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tabLst>
                          <a:tab pos="514350" algn="l"/>
                        </a:tabLst>
                        <a:defRPr>
                          <a:solidFill>
                            <a:schemeClr val="tx1"/>
                          </a:solidFill>
                          <a:latin typeface="Trebuchet MS" panose="020B0603020202020204" pitchFamily="34" charset="0"/>
                        </a:defRPr>
                      </a:lvl9pPr>
                    </a:lstStyle>
                    <a:p>
                      <a:pPr marL="0" marR="0" lvl="0" indent="0" algn="l" defTabSz="1019175" rtl="0" eaLnBrk="0" fontAlgn="base" latinLnBrk="0" hangingPunct="0">
                        <a:lnSpc>
                          <a:spcPct val="100000"/>
                        </a:lnSpc>
                        <a:spcBef>
                          <a:spcPct val="20000"/>
                        </a:spcBef>
                        <a:spcAft>
                          <a:spcPct val="0"/>
                        </a:spcAft>
                        <a:buClrTx/>
                        <a:buSzTx/>
                        <a:buFont typeface="Wingdings" panose="05000000000000000000" pitchFamily="2" charset="2"/>
                        <a:buNone/>
                        <a:tabLst>
                          <a:tab pos="514350" algn="l"/>
                        </a:tabLst>
                      </a:pPr>
                      <a:r>
                        <a:rPr kumimoji="0" lang="en-US" altLang="en-US" sz="1400" b="0" i="0" u="none" strike="noStrike" cap="none" normalizeH="0" baseline="0" smtClean="0">
                          <a:ln>
                            <a:noFill/>
                          </a:ln>
                          <a:solidFill>
                            <a:schemeClr val="tx1"/>
                          </a:solidFill>
                          <a:effectLst/>
                          <a:latin typeface="Trebuchet MS" panose="020B0603020202020204" pitchFamily="34" charset="0"/>
                        </a:rPr>
                        <a:t>or	$s0, $s1, $s2</a:t>
                      </a:r>
                    </a:p>
                  </a:txBody>
                  <a:tcPr marL="80682" marR="80682" marT="0" marB="0" horzOverflow="overflow">
                    <a:lnL cap="flat">
                      <a:noFill/>
                    </a:lnL>
                    <a:lnR cap="flat">
                      <a:noFill/>
                    </a:lnR>
                    <a:lnT cap="flat">
                      <a:noFill/>
                    </a:lnT>
                    <a:lnB cap="flat">
                      <a:noFill/>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endParaRPr kumimoji="0" lang="en-US" altLang="en-US" sz="1600" b="0" i="0" u="none" strike="noStrike" cap="none" normalizeH="0" baseline="0" smtClean="0">
                        <a:ln>
                          <a:noFill/>
                        </a:ln>
                        <a:solidFill>
                          <a:schemeClr val="tx1"/>
                        </a:solidFill>
                        <a:effectLst/>
                        <a:latin typeface="Trebuchet MS" panose="020B0603020202020204" pitchFamily="34" charset="0"/>
                      </a:endParaRPr>
                    </a:p>
                  </a:txBody>
                  <a:tcPr marL="80682" marR="80682" marT="0" marB="0" horzOverflow="overflow">
                    <a:lnL cap="flat">
                      <a:noFill/>
                    </a:lnL>
                    <a:lnR cap="flat">
                      <a:noFill/>
                    </a:lnR>
                    <a:lnT cap="flat">
                      <a:noFill/>
                    </a:lnT>
                    <a:lnB cap="flat">
                      <a:noFill/>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endParaRPr kumimoji="0" lang="en-US" altLang="en-US" sz="1600" b="0" i="0" u="none" strike="noStrike" cap="none" normalizeH="0" baseline="0" smtClean="0">
                        <a:ln>
                          <a:noFill/>
                        </a:ln>
                        <a:solidFill>
                          <a:schemeClr val="tx1"/>
                        </a:solidFill>
                        <a:effectLst/>
                        <a:latin typeface="Trebuchet MS" panose="020B0603020202020204" pitchFamily="34" charset="0"/>
                      </a:endParaRPr>
                    </a:p>
                  </a:txBody>
                  <a:tcPr marL="80682" marR="80682" marT="0" marB="0" horzOverflow="overflow">
                    <a:lnL cap="flat">
                      <a:noFill/>
                    </a:lnL>
                    <a:lnR cap="flat">
                      <a:noFill/>
                    </a:lnR>
                    <a:lnT cap="flat">
                      <a:noFill/>
                    </a:lnT>
                    <a:lnB cap="flat">
                      <a:noFill/>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endParaRPr kumimoji="0" lang="en-US" altLang="en-US" sz="1600" b="0" i="0" u="none" strike="noStrike" cap="none" normalizeH="0" baseline="0" smtClean="0">
                        <a:ln>
                          <a:noFill/>
                        </a:ln>
                        <a:solidFill>
                          <a:schemeClr val="tx1"/>
                        </a:solidFill>
                        <a:effectLst/>
                        <a:latin typeface="Trebuchet MS" panose="020B0603020202020204" pitchFamily="34" charset="0"/>
                      </a:endParaRPr>
                    </a:p>
                  </a:txBody>
                  <a:tcPr marL="80682" marR="80682" marT="0" marB="0" horzOverflow="overflow">
                    <a:lnL cap="flat">
                      <a:noFill/>
                    </a:lnL>
                    <a:lnR w="1270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IF</a:t>
                      </a:r>
                    </a:p>
                  </a:txBody>
                  <a:tcPr marL="80682" marR="80682"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ID</a:t>
                      </a:r>
                    </a:p>
                  </a:txBody>
                  <a:tcPr marL="80682" marR="80682"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EX</a:t>
                      </a:r>
                    </a:p>
                  </a:txBody>
                  <a:tcPr marL="80682" marR="80682" marT="0" marB="0" horzOverflow="overflow">
                    <a:lnL w="1270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2"/>
                          </a:solidFill>
                          <a:effectLst/>
                          <a:latin typeface="Trebuchet MS" panose="020B0603020202020204" pitchFamily="34" charset="0"/>
                        </a:rPr>
                        <a:t>WB</a:t>
                      </a:r>
                    </a:p>
                  </a:txBody>
                  <a:tcPr marL="80682" marR="80682" marT="0" marB="0" horzOverflow="overflow">
                    <a:lnL w="63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endParaRPr kumimoji="0" lang="en-US" altLang="en-US" sz="1600" b="0" i="0" u="none" strike="noStrike" cap="none" normalizeH="0" baseline="0" smtClean="0">
                        <a:ln>
                          <a:noFill/>
                        </a:ln>
                        <a:solidFill>
                          <a:schemeClr val="tx1"/>
                        </a:solidFill>
                        <a:effectLst/>
                        <a:latin typeface="Trebuchet MS" panose="020B0603020202020204" pitchFamily="34" charset="0"/>
                      </a:endParaRPr>
                    </a:p>
                  </a:txBody>
                  <a:tcPr marL="80682" marR="80682" marT="0" marB="0" horzOverflow="overflow">
                    <a:lnL w="12700" cap="flat" cmpd="sng" algn="ctr">
                      <a:solidFill>
                        <a:schemeClr val="tx1"/>
                      </a:solidFill>
                      <a:prstDash val="solid"/>
                      <a:round/>
                      <a:headEnd type="none" w="med" len="med"/>
                      <a:tailEnd type="none" w="med" len="med"/>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endParaRPr kumimoji="0" lang="en-US" altLang="en-US" sz="1600" b="0" i="0" u="none" strike="noStrike" cap="none" normalizeH="0" baseline="0" smtClean="0">
                        <a:ln>
                          <a:noFill/>
                        </a:ln>
                        <a:solidFill>
                          <a:schemeClr val="tx1"/>
                        </a:solidFill>
                        <a:effectLst/>
                        <a:latin typeface="Trebuchet MS" panose="020B0603020202020204" pitchFamily="34" charset="0"/>
                      </a:endParaRPr>
                    </a:p>
                  </a:txBody>
                  <a:tcPr marL="80682" marR="80682" marT="0" marB="0" horzOverflow="overflow">
                    <a:lnL>
                      <a:noFill/>
                    </a:lnL>
                    <a:lnR cap="flat">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2223352083"/>
                  </a:ext>
                </a:extLst>
              </a:tr>
              <a:tr h="242047">
                <a:tc>
                  <a:txBody>
                    <a:bodyPr/>
                    <a:lstStyle>
                      <a:lvl1pPr defTabSz="1019175">
                        <a:spcBef>
                          <a:spcPct val="20000"/>
                        </a:spcBef>
                        <a:buFont typeface="Wingdings" panose="05000000000000000000" pitchFamily="2" charset="2"/>
                        <a:tabLst>
                          <a:tab pos="514350" algn="l"/>
                        </a:tabLst>
                        <a:defRPr>
                          <a:solidFill>
                            <a:schemeClr val="tx1"/>
                          </a:solidFill>
                          <a:latin typeface="Trebuchet MS" panose="020B0603020202020204" pitchFamily="34" charset="0"/>
                        </a:defRPr>
                      </a:lvl1pPr>
                      <a:lvl2pPr marL="509588" defTabSz="1019175">
                        <a:spcBef>
                          <a:spcPct val="20000"/>
                        </a:spcBef>
                        <a:tabLst>
                          <a:tab pos="514350" algn="l"/>
                        </a:tabLst>
                        <a:defRPr>
                          <a:solidFill>
                            <a:schemeClr val="tx1"/>
                          </a:solidFill>
                          <a:latin typeface="Trebuchet MS" panose="020B0603020202020204" pitchFamily="34" charset="0"/>
                        </a:defRPr>
                      </a:lvl2pPr>
                      <a:lvl3pPr marL="1019175" defTabSz="1019175">
                        <a:spcBef>
                          <a:spcPct val="20000"/>
                        </a:spcBef>
                        <a:tabLst>
                          <a:tab pos="514350" algn="l"/>
                        </a:tabLst>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tabLst>
                          <a:tab pos="514350" algn="l"/>
                        </a:tabLst>
                        <a:defRPr>
                          <a:solidFill>
                            <a:schemeClr val="tx1"/>
                          </a:solidFill>
                          <a:latin typeface="Trebuchet MS" panose="020B0603020202020204" pitchFamily="34" charset="0"/>
                        </a:defRPr>
                      </a:lvl4pPr>
                      <a:lvl5pPr marL="2038350" defTabSz="1019175">
                        <a:spcBef>
                          <a:spcPct val="20000"/>
                        </a:spcBef>
                        <a:tabLst>
                          <a:tab pos="514350" algn="l"/>
                        </a:tabLst>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tabLst>
                          <a:tab pos="514350" algn="l"/>
                        </a:tabLs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tabLst>
                          <a:tab pos="514350" algn="l"/>
                        </a:tabLs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tabLst>
                          <a:tab pos="514350" algn="l"/>
                        </a:tabLs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tabLst>
                          <a:tab pos="514350" algn="l"/>
                        </a:tabLst>
                        <a:defRPr>
                          <a:solidFill>
                            <a:schemeClr val="tx1"/>
                          </a:solidFill>
                          <a:latin typeface="Trebuchet MS" panose="020B0603020202020204" pitchFamily="34" charset="0"/>
                        </a:defRPr>
                      </a:lvl9pPr>
                    </a:lstStyle>
                    <a:p>
                      <a:pPr marL="0" marR="0" lvl="0" indent="0" algn="l" defTabSz="1019175" rtl="0" eaLnBrk="0" fontAlgn="base" latinLnBrk="0" hangingPunct="0">
                        <a:lnSpc>
                          <a:spcPct val="100000"/>
                        </a:lnSpc>
                        <a:spcBef>
                          <a:spcPct val="20000"/>
                        </a:spcBef>
                        <a:spcAft>
                          <a:spcPct val="0"/>
                        </a:spcAft>
                        <a:buClrTx/>
                        <a:buSzTx/>
                        <a:buFont typeface="Wingdings" panose="05000000000000000000" pitchFamily="2" charset="2"/>
                        <a:buNone/>
                        <a:tabLst>
                          <a:tab pos="514350" algn="l"/>
                        </a:tabLst>
                      </a:pPr>
                      <a:r>
                        <a:rPr kumimoji="0" lang="en-US" altLang="en-US" sz="1400" b="0" i="0" u="none" strike="noStrike" cap="none" normalizeH="0" baseline="0" smtClean="0">
                          <a:ln>
                            <a:noFill/>
                          </a:ln>
                          <a:solidFill>
                            <a:schemeClr val="tx1"/>
                          </a:solidFill>
                          <a:effectLst/>
                          <a:latin typeface="Trebuchet MS" panose="020B0603020202020204" pitchFamily="34" charset="0"/>
                        </a:rPr>
                        <a:t>lw	$t1, 8($sp)</a:t>
                      </a:r>
                    </a:p>
                  </a:txBody>
                  <a:tcPr marL="80682" marR="80682" marT="0" marB="0" horzOverflow="overflow">
                    <a:lnL cap="flat">
                      <a:noFill/>
                    </a:lnL>
                    <a:lnR cap="flat">
                      <a:noFill/>
                    </a:lnR>
                    <a:lnT cap="flat">
                      <a:noFill/>
                    </a:lnT>
                    <a:lnB cap="flat">
                      <a:noFill/>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endParaRPr kumimoji="0" lang="en-US" altLang="en-US" sz="1600" b="0" i="0" u="none" strike="noStrike" cap="none" normalizeH="0" baseline="0" smtClean="0">
                        <a:ln>
                          <a:noFill/>
                        </a:ln>
                        <a:solidFill>
                          <a:schemeClr val="tx1"/>
                        </a:solidFill>
                        <a:effectLst/>
                        <a:latin typeface="Trebuchet MS" panose="020B0603020202020204" pitchFamily="34" charset="0"/>
                      </a:endParaRPr>
                    </a:p>
                  </a:txBody>
                  <a:tcPr marL="80682" marR="80682" marT="0" marB="0" horzOverflow="overflow">
                    <a:lnL cap="flat">
                      <a:noFill/>
                    </a:lnL>
                    <a:lnR cap="flat">
                      <a:noFill/>
                    </a:lnR>
                    <a:lnT cap="flat">
                      <a:noFill/>
                    </a:lnT>
                    <a:lnB cap="flat">
                      <a:noFill/>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endParaRPr kumimoji="0" lang="en-US" altLang="en-US" sz="1600" b="0" i="0" u="none" strike="noStrike" cap="none" normalizeH="0" baseline="0" smtClean="0">
                        <a:ln>
                          <a:noFill/>
                        </a:ln>
                        <a:solidFill>
                          <a:schemeClr val="tx1"/>
                        </a:solidFill>
                        <a:effectLst/>
                        <a:latin typeface="Trebuchet MS" panose="020B0603020202020204" pitchFamily="34" charset="0"/>
                      </a:endParaRPr>
                    </a:p>
                  </a:txBody>
                  <a:tcPr marL="80682" marR="80682" marT="0" marB="0" horzOverflow="overflow">
                    <a:lnL cap="flat">
                      <a:noFill/>
                    </a:lnL>
                    <a:lnR cap="flat">
                      <a:noFill/>
                    </a:lnR>
                    <a:lnT cap="flat">
                      <a:noFill/>
                    </a:lnT>
                    <a:lnB cap="flat">
                      <a:noFill/>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endParaRPr kumimoji="0" lang="en-US" altLang="en-US" sz="1600" b="0" i="0" u="none" strike="noStrike" cap="none" normalizeH="0" baseline="0" smtClean="0">
                        <a:ln>
                          <a:noFill/>
                        </a:ln>
                        <a:solidFill>
                          <a:schemeClr val="tx1"/>
                        </a:solidFill>
                        <a:effectLst/>
                        <a:latin typeface="Trebuchet MS" panose="020B0603020202020204" pitchFamily="34" charset="0"/>
                      </a:endParaRPr>
                    </a:p>
                  </a:txBody>
                  <a:tcPr marL="80682" marR="80682" marT="0" marB="0" horzOverflow="overflow">
                    <a:lnL cap="flat">
                      <a:noFill/>
                    </a:lnL>
                    <a:lnR cap="flat">
                      <a:noFill/>
                    </a:lnR>
                    <a:lnT cap="flat">
                      <a:noFill/>
                    </a:lnT>
                    <a:lnB cap="flat">
                      <a:noFill/>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endParaRPr kumimoji="0" lang="en-US" altLang="en-US" sz="1600" b="0" i="0" u="none" strike="noStrike" cap="none" normalizeH="0" baseline="0" smtClean="0">
                        <a:ln>
                          <a:noFill/>
                        </a:ln>
                        <a:solidFill>
                          <a:schemeClr val="tx1"/>
                        </a:solidFill>
                        <a:effectLst/>
                        <a:latin typeface="Trebuchet MS" panose="020B0603020202020204" pitchFamily="34" charset="0"/>
                      </a:endParaRPr>
                    </a:p>
                  </a:txBody>
                  <a:tcPr marL="80682" marR="80682" marT="0" marB="0" horzOverflow="overflow">
                    <a:lnL cap="flat">
                      <a:noFill/>
                    </a:lnL>
                    <a:lnR w="63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IF</a:t>
                      </a:r>
                    </a:p>
                  </a:txBody>
                  <a:tcPr marL="80682" marR="80682" marT="0" marB="0" horzOverflow="overflow">
                    <a:lnL w="63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ID</a:t>
                      </a:r>
                    </a:p>
                  </a:txBody>
                  <a:tcPr marL="80682" marR="80682" marT="0" marB="0" horzOverflow="overflow">
                    <a:lnL w="1270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EX</a:t>
                      </a:r>
                    </a:p>
                  </a:txBody>
                  <a:tcPr marL="80682" marR="80682" marT="0" marB="0" horzOverflow="overflow">
                    <a:lnL w="63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MEM</a:t>
                      </a:r>
                    </a:p>
                  </a:txBody>
                  <a:tcPr marL="80682" marR="80682"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WB</a:t>
                      </a:r>
                    </a:p>
                  </a:txBody>
                  <a:tcPr marL="80682" marR="80682" marT="0" marB="0" horzOverflow="overflow">
                    <a:lnL w="1270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362221819"/>
                  </a:ext>
                </a:extLst>
              </a:tr>
            </a:tbl>
          </a:graphicData>
        </a:graphic>
      </p:graphicFrame>
    </p:spTree>
    <p:extLst>
      <p:ext uri="{BB962C8B-B14F-4D97-AF65-F5344CB8AC3E}">
        <p14:creationId xmlns:p14="http://schemas.microsoft.com/office/powerpoint/2010/main" val="129725362"/>
      </p:ext>
    </p:extLst>
  </p:cSld>
  <p:clrMapOvr>
    <a:masterClrMapping/>
  </p:clrMapOv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Slide Number Placeholder 5"/>
          <p:cNvSpPr>
            <a:spLocks noGrp="1"/>
          </p:cNvSpPr>
          <p:nvPr>
            <p:ph type="sldNum" sz="quarter" idx="12"/>
          </p:nvPr>
        </p:nvSpPr>
        <p:spPr/>
        <p:txBody>
          <a:bodyPr/>
          <a:lstStyle/>
          <a:p>
            <a:fld id="{31E2D044-1602-4BAE-B1FF-9C951620ABB9}" type="slidenum">
              <a:rPr lang="en-US" altLang="en-US"/>
              <a:pPr/>
              <a:t>42</a:t>
            </a:fld>
            <a:endParaRPr lang="en-US" altLang="en-US"/>
          </a:p>
        </p:txBody>
      </p:sp>
      <p:sp>
        <p:nvSpPr>
          <p:cNvPr id="50178" name="Rectangle 2"/>
          <p:cNvSpPr>
            <a:spLocks noGrp="1" noChangeArrowheads="1"/>
          </p:cNvSpPr>
          <p:nvPr>
            <p:ph type="title"/>
          </p:nvPr>
        </p:nvSpPr>
        <p:spPr/>
        <p:txBody>
          <a:bodyPr/>
          <a:lstStyle/>
          <a:p>
            <a:pPr defTabSz="806867"/>
            <a:r>
              <a:rPr lang="en-US" altLang="en-US"/>
              <a:t>Important Observation</a:t>
            </a:r>
          </a:p>
        </p:txBody>
      </p:sp>
      <p:sp>
        <p:nvSpPr>
          <p:cNvPr id="50179" name="Rectangle 3"/>
          <p:cNvSpPr>
            <a:spLocks noGrp="1" noChangeArrowheads="1"/>
          </p:cNvSpPr>
          <p:nvPr>
            <p:ph type="body" idx="1"/>
          </p:nvPr>
        </p:nvSpPr>
        <p:spPr>
          <a:xfrm>
            <a:off x="227012" y="1210236"/>
            <a:ext cx="11125200" cy="1761564"/>
          </a:xfrm>
        </p:spPr>
        <p:txBody>
          <a:bodyPr>
            <a:normAutofit fontScale="77500" lnSpcReduction="20000"/>
          </a:bodyPr>
          <a:lstStyle/>
          <a:p>
            <a:pPr marL="302575" indent="-302575" defTabSz="806867"/>
            <a:r>
              <a:rPr lang="en-US" altLang="en-US" dirty="0"/>
              <a:t>Each functional unit can only be used </a:t>
            </a:r>
            <a:r>
              <a:rPr lang="en-US" altLang="en-US" dirty="0">
                <a:solidFill>
                  <a:schemeClr val="accent1"/>
                </a:solidFill>
              </a:rPr>
              <a:t>once</a:t>
            </a:r>
            <a:r>
              <a:rPr lang="en-US" altLang="en-US" dirty="0"/>
              <a:t> per instruction</a:t>
            </a:r>
          </a:p>
          <a:p>
            <a:pPr marL="302575" indent="-302575" defTabSz="806867"/>
            <a:r>
              <a:rPr lang="en-US" altLang="en-US" dirty="0"/>
              <a:t>Each functional unit must be used at the </a:t>
            </a:r>
            <a:r>
              <a:rPr lang="en-US" altLang="en-US" dirty="0">
                <a:solidFill>
                  <a:schemeClr val="accent1"/>
                </a:solidFill>
              </a:rPr>
              <a:t>same</a:t>
            </a:r>
            <a:r>
              <a:rPr lang="en-US" altLang="en-US" dirty="0"/>
              <a:t> stage for all instructions. See the problem if:</a:t>
            </a:r>
          </a:p>
          <a:p>
            <a:pPr marL="655579" lvl="1" indent="-252146" defTabSz="806867"/>
            <a:r>
              <a:rPr lang="en-US" altLang="en-US" dirty="0"/>
              <a:t>Load uses Register File’s Write Port during  its </a:t>
            </a:r>
            <a:r>
              <a:rPr lang="en-US" altLang="en-US" dirty="0">
                <a:solidFill>
                  <a:srgbClr val="9E0FCC"/>
                </a:solidFill>
              </a:rPr>
              <a:t>5th</a:t>
            </a:r>
            <a:r>
              <a:rPr lang="en-US" altLang="en-US" dirty="0"/>
              <a:t> stage</a:t>
            </a:r>
          </a:p>
          <a:p>
            <a:pPr marL="655579" lvl="1" indent="-252146" defTabSz="806867"/>
            <a:r>
              <a:rPr lang="en-US" altLang="en-US" dirty="0"/>
              <a:t>R-type uses Register File’s Write Port during its </a:t>
            </a:r>
            <a:r>
              <a:rPr lang="en-US" altLang="en-US" dirty="0">
                <a:solidFill>
                  <a:srgbClr val="3333FF"/>
                </a:solidFill>
              </a:rPr>
              <a:t>4th</a:t>
            </a:r>
            <a:r>
              <a:rPr lang="en-US" altLang="en-US" dirty="0"/>
              <a:t> stage</a:t>
            </a:r>
            <a:endParaRPr lang="en-US" altLang="en-US" sz="2118" dirty="0"/>
          </a:p>
        </p:txBody>
      </p:sp>
      <p:graphicFrame>
        <p:nvGraphicFramePr>
          <p:cNvPr id="50180" name="Group 4"/>
          <p:cNvGraphicFramePr>
            <a:graphicFrameLocks noGrp="1"/>
          </p:cNvGraphicFramePr>
          <p:nvPr/>
        </p:nvGraphicFramePr>
        <p:xfrm>
          <a:off x="2194765" y="3025589"/>
          <a:ext cx="7732060" cy="1706880"/>
        </p:xfrm>
        <a:graphic>
          <a:graphicData uri="http://schemas.openxmlformats.org/drawingml/2006/table">
            <a:tbl>
              <a:tblPr/>
              <a:tblGrid>
                <a:gridCol w="1801346">
                  <a:extLst>
                    <a:ext uri="{9D8B030D-6E8A-4147-A177-3AD203B41FA5}">
                      <a16:colId xmlns:a16="http://schemas.microsoft.com/office/drawing/2014/main" xmlns="" val="3829649955"/>
                    </a:ext>
                  </a:extLst>
                </a:gridCol>
                <a:gridCol w="686360">
                  <a:extLst>
                    <a:ext uri="{9D8B030D-6E8A-4147-A177-3AD203B41FA5}">
                      <a16:colId xmlns:a16="http://schemas.microsoft.com/office/drawing/2014/main" xmlns="" val="1911140397"/>
                    </a:ext>
                  </a:extLst>
                </a:gridCol>
                <a:gridCol w="672353">
                  <a:extLst>
                    <a:ext uri="{9D8B030D-6E8A-4147-A177-3AD203B41FA5}">
                      <a16:colId xmlns:a16="http://schemas.microsoft.com/office/drawing/2014/main" xmlns="" val="641803522"/>
                    </a:ext>
                  </a:extLst>
                </a:gridCol>
                <a:gridCol w="672353">
                  <a:extLst>
                    <a:ext uri="{9D8B030D-6E8A-4147-A177-3AD203B41FA5}">
                      <a16:colId xmlns:a16="http://schemas.microsoft.com/office/drawing/2014/main" xmlns="" val="3172226340"/>
                    </a:ext>
                  </a:extLst>
                </a:gridCol>
                <a:gridCol w="672353">
                  <a:extLst>
                    <a:ext uri="{9D8B030D-6E8A-4147-A177-3AD203B41FA5}">
                      <a16:colId xmlns:a16="http://schemas.microsoft.com/office/drawing/2014/main" xmlns="" val="541211685"/>
                    </a:ext>
                  </a:extLst>
                </a:gridCol>
                <a:gridCol w="605118">
                  <a:extLst>
                    <a:ext uri="{9D8B030D-6E8A-4147-A177-3AD203B41FA5}">
                      <a16:colId xmlns:a16="http://schemas.microsoft.com/office/drawing/2014/main" xmlns="" val="2098618018"/>
                    </a:ext>
                  </a:extLst>
                </a:gridCol>
                <a:gridCol w="605118">
                  <a:extLst>
                    <a:ext uri="{9D8B030D-6E8A-4147-A177-3AD203B41FA5}">
                      <a16:colId xmlns:a16="http://schemas.microsoft.com/office/drawing/2014/main" xmlns="" val="2774261136"/>
                    </a:ext>
                  </a:extLst>
                </a:gridCol>
                <a:gridCol w="672353">
                  <a:extLst>
                    <a:ext uri="{9D8B030D-6E8A-4147-A177-3AD203B41FA5}">
                      <a16:colId xmlns:a16="http://schemas.microsoft.com/office/drawing/2014/main" xmlns="" val="1553718601"/>
                    </a:ext>
                  </a:extLst>
                </a:gridCol>
                <a:gridCol w="672353">
                  <a:extLst>
                    <a:ext uri="{9D8B030D-6E8A-4147-A177-3AD203B41FA5}">
                      <a16:colId xmlns:a16="http://schemas.microsoft.com/office/drawing/2014/main" xmlns="" val="1669568133"/>
                    </a:ext>
                  </a:extLst>
                </a:gridCol>
                <a:gridCol w="672353">
                  <a:extLst>
                    <a:ext uri="{9D8B030D-6E8A-4147-A177-3AD203B41FA5}">
                      <a16:colId xmlns:a16="http://schemas.microsoft.com/office/drawing/2014/main" xmlns="" val="249025865"/>
                    </a:ext>
                  </a:extLst>
                </a:gridCol>
              </a:tblGrid>
              <a:tr h="242047">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l" defTabSz="1019175" rtl="0" eaLnBrk="0" fontAlgn="base" latinLnBrk="0" hangingPunct="0">
                        <a:lnSpc>
                          <a:spcPct val="100000"/>
                        </a:lnSpc>
                        <a:spcBef>
                          <a:spcPct val="20000"/>
                        </a:spcBef>
                        <a:spcAft>
                          <a:spcPct val="0"/>
                        </a:spcAft>
                        <a:buClrTx/>
                        <a:buSzTx/>
                        <a:buFont typeface="Wingdings" panose="05000000000000000000" pitchFamily="2" charset="2"/>
                        <a:buNone/>
                        <a:tabLst/>
                      </a:pPr>
                      <a:endParaRPr kumimoji="0" lang="en-US" altLang="en-US" sz="1600" b="0" i="0" u="none" strike="noStrike" cap="none" normalizeH="0" baseline="0" smtClean="0">
                        <a:ln>
                          <a:noFill/>
                        </a:ln>
                        <a:solidFill>
                          <a:schemeClr val="tx1"/>
                        </a:solidFill>
                        <a:effectLst/>
                        <a:latin typeface="Trebuchet MS" panose="020B0603020202020204" pitchFamily="34" charset="0"/>
                      </a:endParaRPr>
                    </a:p>
                  </a:txBody>
                  <a:tcPr marL="80682" marR="80682" marT="0" marB="0" horzOverflow="overflow">
                    <a:lnL cap="flat">
                      <a:noFill/>
                    </a:lnL>
                    <a:lnR cap="flat">
                      <a:noFill/>
                    </a:lnR>
                    <a:lnT cap="flat">
                      <a:noFill/>
                    </a:lnT>
                    <a:lnB cap="flat">
                      <a:noFill/>
                    </a:lnB>
                    <a:lnTlToBr>
                      <a:noFill/>
                    </a:lnTlToBr>
                    <a:lnBlToTr>
                      <a:noFill/>
                    </a:lnBlToTr>
                    <a:noFill/>
                  </a:tcPr>
                </a:tc>
                <a:tc gridSpan="9">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Clock cycle</a:t>
                      </a:r>
                    </a:p>
                  </a:txBody>
                  <a:tcPr marL="80682" marR="80682" marT="0" marB="0" horzOverflow="overflow">
                    <a:lnL cap="flat">
                      <a:noFill/>
                    </a:lnL>
                    <a:lnR cap="flat">
                      <a:noFill/>
                    </a:lnR>
                    <a:lnT cap="flat">
                      <a:noFill/>
                    </a:lnT>
                    <a:lnB cap="flat">
                      <a:noFill/>
                    </a:lnB>
                    <a:lnTlToBr>
                      <a:noFill/>
                    </a:lnTlToBr>
                    <a:lnBlToTr>
                      <a:noFill/>
                    </a:lnBlToTr>
                    <a:noFill/>
                  </a:tcPr>
                </a:tc>
                <a:tc hMerge="1">
                  <a:txBody>
                    <a:bodyPr/>
                    <a:lstStyle/>
                    <a:p>
                      <a:endParaRPr lang="en-IE"/>
                    </a:p>
                  </a:txBody>
                  <a:tcPr/>
                </a:tc>
                <a:tc hMerge="1">
                  <a:txBody>
                    <a:bodyPr/>
                    <a:lstStyle/>
                    <a:p>
                      <a:endParaRPr lang="en-IE"/>
                    </a:p>
                  </a:txBody>
                  <a:tcPr/>
                </a:tc>
                <a:tc hMerge="1">
                  <a:txBody>
                    <a:bodyPr/>
                    <a:lstStyle/>
                    <a:p>
                      <a:endParaRPr lang="en-IE"/>
                    </a:p>
                  </a:txBody>
                  <a:tcPr/>
                </a:tc>
                <a:tc hMerge="1">
                  <a:txBody>
                    <a:bodyPr/>
                    <a:lstStyle/>
                    <a:p>
                      <a:endParaRPr lang="en-IE"/>
                    </a:p>
                  </a:txBody>
                  <a:tcPr/>
                </a:tc>
                <a:tc hMerge="1">
                  <a:txBody>
                    <a:bodyPr/>
                    <a:lstStyle/>
                    <a:p>
                      <a:endParaRPr lang="en-IE"/>
                    </a:p>
                  </a:txBody>
                  <a:tcPr/>
                </a:tc>
                <a:tc hMerge="1">
                  <a:txBody>
                    <a:bodyPr/>
                    <a:lstStyle/>
                    <a:p>
                      <a:endParaRPr lang="en-IE"/>
                    </a:p>
                  </a:txBody>
                  <a:tcPr/>
                </a:tc>
                <a:tc hMerge="1">
                  <a:txBody>
                    <a:bodyPr/>
                    <a:lstStyle/>
                    <a:p>
                      <a:endParaRPr lang="en-IE"/>
                    </a:p>
                  </a:txBody>
                  <a:tcPr/>
                </a:tc>
                <a:tc hMerge="1">
                  <a:txBody>
                    <a:bodyPr/>
                    <a:lstStyle/>
                    <a:p>
                      <a:endParaRPr lang="en-IE"/>
                    </a:p>
                  </a:txBody>
                  <a:tcPr/>
                </a:tc>
                <a:extLst>
                  <a:ext uri="{0D108BD9-81ED-4DB2-BD59-A6C34878D82A}">
                    <a16:rowId xmlns:a16="http://schemas.microsoft.com/office/drawing/2014/main" xmlns="" val="1910590034"/>
                  </a:ext>
                </a:extLst>
              </a:tr>
              <a:tr h="242047">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l" defTabSz="1019175" rtl="0" eaLnBrk="0" fontAlgn="base" latinLnBrk="0" hangingPunct="0">
                        <a:lnSpc>
                          <a:spcPct val="100000"/>
                        </a:lnSpc>
                        <a:spcBef>
                          <a:spcPct val="20000"/>
                        </a:spcBef>
                        <a:spcAft>
                          <a:spcPct val="0"/>
                        </a:spcAft>
                        <a:buClrTx/>
                        <a:buSzTx/>
                        <a:buFont typeface="Wingdings" panose="05000000000000000000" pitchFamily="2" charset="2"/>
                        <a:buNone/>
                        <a:tabLst/>
                      </a:pPr>
                      <a:endParaRPr kumimoji="0" lang="en-US" altLang="en-US" sz="1600" b="0" i="0" u="none" strike="noStrike" cap="none" normalizeH="0" baseline="0" smtClean="0">
                        <a:ln>
                          <a:noFill/>
                        </a:ln>
                        <a:solidFill>
                          <a:schemeClr val="tx1"/>
                        </a:solidFill>
                        <a:effectLst/>
                        <a:latin typeface="Trebuchet MS" panose="020B0603020202020204" pitchFamily="34" charset="0"/>
                      </a:endParaRPr>
                    </a:p>
                  </a:txBody>
                  <a:tcPr marL="80682" marR="80682" marT="0" marB="0" horzOverflow="overflow">
                    <a:lnL cap="flat">
                      <a:noFill/>
                    </a:lnL>
                    <a:lnR cap="flat">
                      <a:noFill/>
                    </a:lnR>
                    <a:lnT cap="flat">
                      <a:noFill/>
                    </a:lnT>
                    <a:lnB cap="flat">
                      <a:noFill/>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1</a:t>
                      </a:r>
                    </a:p>
                  </a:txBody>
                  <a:tcPr marL="80682" marR="80682" marT="0" marB="0" horzOverflow="overflow">
                    <a:lnL cap="flat">
                      <a:noFill/>
                    </a:lnL>
                    <a:lnR cap="flat">
                      <a:noFill/>
                    </a:lnR>
                    <a:lnT cap="flat">
                      <a:noFill/>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2</a:t>
                      </a:r>
                    </a:p>
                  </a:txBody>
                  <a:tcPr marL="80682" marR="80682" marT="0" marB="0" horzOverflow="overflow">
                    <a:lnL cap="flat">
                      <a:noFill/>
                    </a:lnL>
                    <a:lnR cap="flat">
                      <a:noFill/>
                    </a:lnR>
                    <a:lnT cap="flat">
                      <a:noFill/>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3</a:t>
                      </a:r>
                    </a:p>
                  </a:txBody>
                  <a:tcPr marL="80682" marR="80682" marT="0" marB="0" horzOverflow="overflow">
                    <a:lnL cap="flat">
                      <a:noFill/>
                    </a:lnL>
                    <a:lnR cap="flat">
                      <a:noFill/>
                    </a:lnR>
                    <a:lnT cap="flat">
                      <a:noFill/>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4</a:t>
                      </a:r>
                    </a:p>
                  </a:txBody>
                  <a:tcPr marL="80682" marR="80682" marT="0" marB="0" horzOverflow="overflow">
                    <a:lnL cap="flat">
                      <a:noFill/>
                    </a:lnL>
                    <a:lnR cap="flat">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5</a:t>
                      </a:r>
                    </a:p>
                  </a:txBody>
                  <a:tcPr marL="80682" marR="80682" marT="0" marB="0" horzOverflow="overflow">
                    <a:lnL cap="flat">
                      <a:noFill/>
                    </a:lnL>
                    <a:lnR cap="flat">
                      <a:noFill/>
                    </a:lnR>
                    <a:lnT cap="flat">
                      <a:noFill/>
                    </a:lnT>
                    <a:lnB>
                      <a:noFill/>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6</a:t>
                      </a:r>
                    </a:p>
                  </a:txBody>
                  <a:tcPr marL="80682" marR="80682" marT="0" marB="0" horzOverflow="overflow">
                    <a:lnL cap="flat">
                      <a:noFill/>
                    </a:lnL>
                    <a:lnR cap="flat">
                      <a:noFill/>
                    </a:lnR>
                    <a:lnT cap="flat">
                      <a:noFill/>
                    </a:lnT>
                    <a:lnB cap="flat">
                      <a:noFill/>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7</a:t>
                      </a:r>
                    </a:p>
                  </a:txBody>
                  <a:tcPr marL="80682" marR="80682" marT="0" marB="0" horzOverflow="overflow">
                    <a:lnL cap="flat">
                      <a:noFill/>
                    </a:lnL>
                    <a:lnR cap="flat">
                      <a:noFill/>
                    </a:lnR>
                    <a:lnT cap="flat">
                      <a:noFill/>
                    </a:lnT>
                    <a:lnB cap="flat">
                      <a:noFill/>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8</a:t>
                      </a:r>
                    </a:p>
                  </a:txBody>
                  <a:tcPr marL="80682" marR="80682" marT="0" marB="0" horzOverflow="overflow">
                    <a:lnL cap="flat">
                      <a:noFill/>
                    </a:lnL>
                    <a:lnR cap="flat">
                      <a:noFill/>
                    </a:lnR>
                    <a:lnT cap="flat">
                      <a:noFill/>
                    </a:lnT>
                    <a:lnB cap="flat">
                      <a:noFill/>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9</a:t>
                      </a:r>
                    </a:p>
                  </a:txBody>
                  <a:tcPr marL="80682" marR="80682" marT="0" marB="0" horzOverflow="overflow">
                    <a:lnL cap="flat">
                      <a:noFill/>
                    </a:lnL>
                    <a:lnR cap="flat">
                      <a:noFill/>
                    </a:lnR>
                    <a:lnT cap="flat">
                      <a:noFill/>
                    </a:lnT>
                    <a:lnB cap="flat">
                      <a:noFill/>
                    </a:lnB>
                    <a:lnTlToBr>
                      <a:noFill/>
                    </a:lnTlToBr>
                    <a:lnBlToTr>
                      <a:noFill/>
                    </a:lnBlToTr>
                    <a:noFill/>
                  </a:tcPr>
                </a:tc>
                <a:extLst>
                  <a:ext uri="{0D108BD9-81ED-4DB2-BD59-A6C34878D82A}">
                    <a16:rowId xmlns:a16="http://schemas.microsoft.com/office/drawing/2014/main" xmlns="" val="925258039"/>
                  </a:ext>
                </a:extLst>
              </a:tr>
              <a:tr h="242047">
                <a:tc>
                  <a:txBody>
                    <a:bodyPr/>
                    <a:lstStyle>
                      <a:lvl1pPr defTabSz="1019175">
                        <a:spcBef>
                          <a:spcPct val="20000"/>
                        </a:spcBef>
                        <a:buFont typeface="Wingdings" panose="05000000000000000000" pitchFamily="2" charset="2"/>
                        <a:tabLst>
                          <a:tab pos="514350" algn="l"/>
                        </a:tabLst>
                        <a:defRPr>
                          <a:solidFill>
                            <a:schemeClr val="tx1"/>
                          </a:solidFill>
                          <a:latin typeface="Trebuchet MS" panose="020B0603020202020204" pitchFamily="34" charset="0"/>
                        </a:defRPr>
                      </a:lvl1pPr>
                      <a:lvl2pPr marL="509588" defTabSz="1019175">
                        <a:spcBef>
                          <a:spcPct val="20000"/>
                        </a:spcBef>
                        <a:tabLst>
                          <a:tab pos="514350" algn="l"/>
                        </a:tabLst>
                        <a:defRPr>
                          <a:solidFill>
                            <a:schemeClr val="tx1"/>
                          </a:solidFill>
                          <a:latin typeface="Trebuchet MS" panose="020B0603020202020204" pitchFamily="34" charset="0"/>
                        </a:defRPr>
                      </a:lvl2pPr>
                      <a:lvl3pPr marL="1019175" defTabSz="1019175">
                        <a:spcBef>
                          <a:spcPct val="20000"/>
                        </a:spcBef>
                        <a:tabLst>
                          <a:tab pos="514350" algn="l"/>
                        </a:tabLst>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tabLst>
                          <a:tab pos="514350" algn="l"/>
                        </a:tabLst>
                        <a:defRPr>
                          <a:solidFill>
                            <a:schemeClr val="tx1"/>
                          </a:solidFill>
                          <a:latin typeface="Trebuchet MS" panose="020B0603020202020204" pitchFamily="34" charset="0"/>
                        </a:defRPr>
                      </a:lvl4pPr>
                      <a:lvl5pPr marL="2038350" defTabSz="1019175">
                        <a:spcBef>
                          <a:spcPct val="20000"/>
                        </a:spcBef>
                        <a:tabLst>
                          <a:tab pos="514350" algn="l"/>
                        </a:tabLst>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tabLst>
                          <a:tab pos="514350" algn="l"/>
                        </a:tabLs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tabLst>
                          <a:tab pos="514350" algn="l"/>
                        </a:tabLs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tabLst>
                          <a:tab pos="514350" algn="l"/>
                        </a:tabLs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tabLst>
                          <a:tab pos="514350" algn="l"/>
                        </a:tabLst>
                        <a:defRPr>
                          <a:solidFill>
                            <a:schemeClr val="tx1"/>
                          </a:solidFill>
                          <a:latin typeface="Trebuchet MS" panose="020B0603020202020204" pitchFamily="34" charset="0"/>
                        </a:defRPr>
                      </a:lvl9pPr>
                    </a:lstStyle>
                    <a:p>
                      <a:pPr marL="0" marR="0" lvl="0" indent="0" algn="l" defTabSz="1019175" rtl="0" eaLnBrk="0" fontAlgn="base" latinLnBrk="0" hangingPunct="0">
                        <a:lnSpc>
                          <a:spcPct val="100000"/>
                        </a:lnSpc>
                        <a:spcBef>
                          <a:spcPct val="20000"/>
                        </a:spcBef>
                        <a:spcAft>
                          <a:spcPct val="0"/>
                        </a:spcAft>
                        <a:buClrTx/>
                        <a:buSzTx/>
                        <a:buFont typeface="Wingdings" panose="05000000000000000000" pitchFamily="2" charset="2"/>
                        <a:buNone/>
                        <a:tabLst>
                          <a:tab pos="514350" algn="l"/>
                        </a:tabLst>
                      </a:pPr>
                      <a:r>
                        <a:rPr kumimoji="0" lang="en-US" altLang="en-US" sz="1400" b="0" i="0" u="none" strike="noStrike" cap="none" normalizeH="0" baseline="0" smtClean="0">
                          <a:ln>
                            <a:noFill/>
                          </a:ln>
                          <a:solidFill>
                            <a:schemeClr val="tx1"/>
                          </a:solidFill>
                          <a:effectLst/>
                          <a:latin typeface="Trebuchet MS" panose="020B0603020202020204" pitchFamily="34" charset="0"/>
                        </a:rPr>
                        <a:t>add	$sp, $sp, -4</a:t>
                      </a:r>
                    </a:p>
                  </a:txBody>
                  <a:tcPr marL="80682" marR="80682" marT="0" marB="0" horzOverflow="overflow">
                    <a:lnL cap="flat">
                      <a:noFill/>
                    </a:lnL>
                    <a:lnR w="6350" cap="flat" cmpd="sng" algn="ctr">
                      <a:solidFill>
                        <a:schemeClr val="tx1"/>
                      </a:solidFill>
                      <a:prstDash val="solid"/>
                      <a:round/>
                      <a:headEnd type="none" w="med" len="med"/>
                      <a:tailEnd type="none" w="med" len="med"/>
                    </a:lnR>
                    <a:lnT cap="flat">
                      <a:noFill/>
                    </a:lnT>
                    <a:lnB cap="flat">
                      <a:noFill/>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IF</a:t>
                      </a:r>
                    </a:p>
                  </a:txBody>
                  <a:tcPr marL="80682" marR="80682" marT="0" marB="0"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ID</a:t>
                      </a:r>
                    </a:p>
                  </a:txBody>
                  <a:tcPr marL="80682" marR="80682" marT="0" marB="0"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EX</a:t>
                      </a:r>
                    </a:p>
                  </a:txBody>
                  <a:tcPr marL="80682" marR="80682" marT="0" marB="0" horzOverflow="overflow">
                    <a:lnL w="63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WB</a:t>
                      </a:r>
                    </a:p>
                  </a:txBody>
                  <a:tcPr marL="80682" marR="80682"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endParaRPr kumimoji="0" lang="en-US" altLang="en-US" sz="1600" b="0" i="0" u="none" strike="noStrike" cap="none" normalizeH="0" baseline="0" smtClean="0">
                        <a:ln>
                          <a:noFill/>
                        </a:ln>
                        <a:solidFill>
                          <a:schemeClr val="tx1"/>
                        </a:solidFill>
                        <a:effectLst/>
                        <a:latin typeface="Trebuchet MS" panose="020B0603020202020204" pitchFamily="34" charset="0"/>
                      </a:endParaRPr>
                    </a:p>
                  </a:txBody>
                  <a:tcPr marL="80682" marR="80682" marT="0" marB="0" horzOverflow="overflow">
                    <a:lnL w="12700" cap="flat" cmpd="sng" algn="ctr">
                      <a:solidFill>
                        <a:schemeClr val="tx1"/>
                      </a:solidFill>
                      <a:prstDash val="solid"/>
                      <a:round/>
                      <a:headEnd type="none" w="med" len="med"/>
                      <a:tailEnd type="none" w="med" len="med"/>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endParaRPr kumimoji="0" lang="en-US" altLang="en-US" sz="1600" b="0" i="0" u="none" strike="noStrike" cap="none" normalizeH="0" baseline="0" smtClean="0">
                        <a:ln>
                          <a:noFill/>
                        </a:ln>
                        <a:solidFill>
                          <a:schemeClr val="tx1"/>
                        </a:solidFill>
                        <a:effectLst/>
                        <a:latin typeface="Trebuchet MS" panose="020B0603020202020204" pitchFamily="34" charset="0"/>
                      </a:endParaRPr>
                    </a:p>
                  </a:txBody>
                  <a:tcPr marL="80682" marR="80682" marT="0" marB="0" horzOverflow="overflow">
                    <a:lnL>
                      <a:noFill/>
                    </a:lnL>
                    <a:lnR cap="flat">
                      <a:noFill/>
                    </a:lnR>
                    <a:lnT cap="flat">
                      <a:noFill/>
                    </a:lnT>
                    <a:lnB>
                      <a:noFill/>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endParaRPr kumimoji="0" lang="en-US" altLang="en-US" sz="1600" b="0" i="0" u="none" strike="noStrike" cap="none" normalizeH="0" baseline="0" smtClean="0">
                        <a:ln>
                          <a:noFill/>
                        </a:ln>
                        <a:solidFill>
                          <a:schemeClr val="tx1"/>
                        </a:solidFill>
                        <a:effectLst/>
                        <a:latin typeface="Trebuchet MS" panose="020B0603020202020204" pitchFamily="34" charset="0"/>
                      </a:endParaRPr>
                    </a:p>
                  </a:txBody>
                  <a:tcPr marL="80682" marR="80682" marT="0" marB="0" horzOverflow="overflow">
                    <a:lnL cap="flat">
                      <a:noFill/>
                    </a:lnL>
                    <a:lnR cap="flat">
                      <a:noFill/>
                    </a:lnR>
                    <a:lnT cap="flat">
                      <a:noFill/>
                    </a:lnT>
                    <a:lnB cap="flat">
                      <a:noFill/>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endParaRPr kumimoji="0" lang="en-US" altLang="en-US" sz="1600" b="0" i="0" u="none" strike="noStrike" cap="none" normalizeH="0" baseline="0" smtClean="0">
                        <a:ln>
                          <a:noFill/>
                        </a:ln>
                        <a:solidFill>
                          <a:schemeClr val="tx1"/>
                        </a:solidFill>
                        <a:effectLst/>
                        <a:latin typeface="Trebuchet MS" panose="020B0603020202020204" pitchFamily="34" charset="0"/>
                      </a:endParaRPr>
                    </a:p>
                  </a:txBody>
                  <a:tcPr marL="80682" marR="80682" marT="0" marB="0" horzOverflow="overflow">
                    <a:lnL cap="flat">
                      <a:noFill/>
                    </a:lnL>
                    <a:lnR cap="flat">
                      <a:noFill/>
                    </a:lnR>
                    <a:lnT cap="flat">
                      <a:noFill/>
                    </a:lnT>
                    <a:lnB cap="flat">
                      <a:noFill/>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endParaRPr kumimoji="0" lang="en-US" altLang="en-US" sz="1600" b="0" i="0" u="none" strike="noStrike" cap="none" normalizeH="0" baseline="0" smtClean="0">
                        <a:ln>
                          <a:noFill/>
                        </a:ln>
                        <a:solidFill>
                          <a:schemeClr val="tx1"/>
                        </a:solidFill>
                        <a:effectLst/>
                        <a:latin typeface="Trebuchet MS" panose="020B0603020202020204" pitchFamily="34" charset="0"/>
                      </a:endParaRPr>
                    </a:p>
                  </a:txBody>
                  <a:tcPr marL="80682" marR="80682" marT="0" marB="0" horzOverflow="overflow">
                    <a:lnL cap="flat">
                      <a:noFill/>
                    </a:lnL>
                    <a:lnR cap="flat">
                      <a:noFill/>
                    </a:lnR>
                    <a:lnT cap="flat">
                      <a:noFill/>
                    </a:lnT>
                    <a:lnB cap="flat">
                      <a:noFill/>
                    </a:lnB>
                    <a:lnTlToBr>
                      <a:noFill/>
                    </a:lnTlToBr>
                    <a:lnBlToTr>
                      <a:noFill/>
                    </a:lnBlToTr>
                    <a:noFill/>
                  </a:tcPr>
                </a:tc>
                <a:extLst>
                  <a:ext uri="{0D108BD9-81ED-4DB2-BD59-A6C34878D82A}">
                    <a16:rowId xmlns:a16="http://schemas.microsoft.com/office/drawing/2014/main" xmlns="" val="2429462134"/>
                  </a:ext>
                </a:extLst>
              </a:tr>
              <a:tr h="242047">
                <a:tc>
                  <a:txBody>
                    <a:bodyPr/>
                    <a:lstStyle>
                      <a:lvl1pPr defTabSz="1019175">
                        <a:spcBef>
                          <a:spcPct val="20000"/>
                        </a:spcBef>
                        <a:buFont typeface="Wingdings" panose="05000000000000000000" pitchFamily="2" charset="2"/>
                        <a:tabLst>
                          <a:tab pos="514350" algn="l"/>
                        </a:tabLst>
                        <a:defRPr>
                          <a:solidFill>
                            <a:schemeClr val="tx1"/>
                          </a:solidFill>
                          <a:latin typeface="Trebuchet MS" panose="020B0603020202020204" pitchFamily="34" charset="0"/>
                        </a:defRPr>
                      </a:lvl1pPr>
                      <a:lvl2pPr marL="509588" defTabSz="1019175">
                        <a:spcBef>
                          <a:spcPct val="20000"/>
                        </a:spcBef>
                        <a:tabLst>
                          <a:tab pos="514350" algn="l"/>
                        </a:tabLst>
                        <a:defRPr>
                          <a:solidFill>
                            <a:schemeClr val="tx1"/>
                          </a:solidFill>
                          <a:latin typeface="Trebuchet MS" panose="020B0603020202020204" pitchFamily="34" charset="0"/>
                        </a:defRPr>
                      </a:lvl2pPr>
                      <a:lvl3pPr marL="1019175" defTabSz="1019175">
                        <a:spcBef>
                          <a:spcPct val="20000"/>
                        </a:spcBef>
                        <a:tabLst>
                          <a:tab pos="514350" algn="l"/>
                        </a:tabLst>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tabLst>
                          <a:tab pos="514350" algn="l"/>
                        </a:tabLst>
                        <a:defRPr>
                          <a:solidFill>
                            <a:schemeClr val="tx1"/>
                          </a:solidFill>
                          <a:latin typeface="Trebuchet MS" panose="020B0603020202020204" pitchFamily="34" charset="0"/>
                        </a:defRPr>
                      </a:lvl4pPr>
                      <a:lvl5pPr marL="2038350" defTabSz="1019175">
                        <a:spcBef>
                          <a:spcPct val="20000"/>
                        </a:spcBef>
                        <a:tabLst>
                          <a:tab pos="514350" algn="l"/>
                        </a:tabLst>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tabLst>
                          <a:tab pos="514350" algn="l"/>
                        </a:tabLs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tabLst>
                          <a:tab pos="514350" algn="l"/>
                        </a:tabLs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tabLst>
                          <a:tab pos="514350" algn="l"/>
                        </a:tabLs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tabLst>
                          <a:tab pos="514350" algn="l"/>
                        </a:tabLst>
                        <a:defRPr>
                          <a:solidFill>
                            <a:schemeClr val="tx1"/>
                          </a:solidFill>
                          <a:latin typeface="Trebuchet MS" panose="020B0603020202020204" pitchFamily="34" charset="0"/>
                        </a:defRPr>
                      </a:lvl9pPr>
                    </a:lstStyle>
                    <a:p>
                      <a:pPr marL="0" marR="0" lvl="0" indent="0" algn="l" defTabSz="1019175" rtl="0" eaLnBrk="0" fontAlgn="base" latinLnBrk="0" hangingPunct="0">
                        <a:lnSpc>
                          <a:spcPct val="100000"/>
                        </a:lnSpc>
                        <a:spcBef>
                          <a:spcPct val="20000"/>
                        </a:spcBef>
                        <a:spcAft>
                          <a:spcPct val="0"/>
                        </a:spcAft>
                        <a:buClrTx/>
                        <a:buSzTx/>
                        <a:buFont typeface="Wingdings" panose="05000000000000000000" pitchFamily="2" charset="2"/>
                        <a:buNone/>
                        <a:tabLst>
                          <a:tab pos="514350" algn="l"/>
                        </a:tabLst>
                      </a:pPr>
                      <a:r>
                        <a:rPr kumimoji="0" lang="en-US" altLang="en-US" sz="1400" b="0" i="0" u="none" strike="noStrike" cap="none" normalizeH="0" baseline="0" smtClean="0">
                          <a:ln>
                            <a:noFill/>
                          </a:ln>
                          <a:solidFill>
                            <a:schemeClr val="tx1"/>
                          </a:solidFill>
                          <a:effectLst/>
                          <a:latin typeface="Trebuchet MS" panose="020B0603020202020204" pitchFamily="34" charset="0"/>
                        </a:rPr>
                        <a:t>sub	$v0, $a0, $a1</a:t>
                      </a:r>
                    </a:p>
                  </a:txBody>
                  <a:tcPr marL="80682" marR="80682" marT="0" marB="0" horzOverflow="overflow">
                    <a:lnL cap="flat">
                      <a:noFill/>
                    </a:lnL>
                    <a:lnR cap="flat">
                      <a:noFill/>
                    </a:lnR>
                    <a:lnT cap="flat">
                      <a:noFill/>
                    </a:lnT>
                    <a:lnB cap="flat">
                      <a:noFill/>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endParaRPr kumimoji="0" lang="en-US" altLang="en-US" sz="1600" b="0" i="0" u="none" strike="noStrike" cap="none" normalizeH="0" baseline="0" smtClean="0">
                        <a:ln>
                          <a:noFill/>
                        </a:ln>
                        <a:solidFill>
                          <a:schemeClr val="tx1"/>
                        </a:solidFill>
                        <a:effectLst/>
                        <a:latin typeface="Trebuchet MS" panose="020B0603020202020204" pitchFamily="34" charset="0"/>
                      </a:endParaRPr>
                    </a:p>
                  </a:txBody>
                  <a:tcPr marL="80682" marR="80682" marT="0" marB="0" horzOverflow="overflow">
                    <a:lnL cap="flat">
                      <a:noFill/>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IF</a:t>
                      </a:r>
                    </a:p>
                  </a:txBody>
                  <a:tcPr marL="80682" marR="80682" marT="0" marB="0"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ID</a:t>
                      </a:r>
                    </a:p>
                  </a:txBody>
                  <a:tcPr marL="80682" marR="80682" marT="0" marB="0" horzOverflow="overflow">
                    <a:lnL w="63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EX</a:t>
                      </a:r>
                    </a:p>
                  </a:txBody>
                  <a:tcPr marL="80682" marR="80682"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WB</a:t>
                      </a:r>
                    </a:p>
                  </a:txBody>
                  <a:tcPr marL="80682" marR="80682"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endParaRPr kumimoji="0" lang="en-US" altLang="en-US" sz="1600" b="0" i="0" u="none" strike="noStrike" cap="none" normalizeH="0" baseline="0" smtClean="0">
                        <a:ln>
                          <a:noFill/>
                        </a:ln>
                        <a:solidFill>
                          <a:schemeClr val="tx1"/>
                        </a:solidFill>
                        <a:effectLst/>
                        <a:latin typeface="Trebuchet MS" panose="020B0603020202020204" pitchFamily="34" charset="0"/>
                      </a:endParaRPr>
                    </a:p>
                  </a:txBody>
                  <a:tcPr marL="80682" marR="80682" marT="0" marB="0" horzOverflow="overflow">
                    <a:lnL w="12700" cap="flat" cmpd="sng" algn="ctr">
                      <a:solidFill>
                        <a:schemeClr val="tx1"/>
                      </a:solidFill>
                      <a:prstDash val="solid"/>
                      <a:round/>
                      <a:headEnd type="none" w="med" len="med"/>
                      <a:tailEnd type="none" w="med" len="med"/>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endParaRPr kumimoji="0" lang="en-US" altLang="en-US" sz="1600" b="0" i="0" u="none" strike="noStrike" cap="none" normalizeH="0" baseline="0" smtClean="0">
                        <a:ln>
                          <a:noFill/>
                        </a:ln>
                        <a:solidFill>
                          <a:schemeClr val="tx1"/>
                        </a:solidFill>
                        <a:effectLst/>
                        <a:latin typeface="Trebuchet MS" panose="020B0603020202020204" pitchFamily="34" charset="0"/>
                      </a:endParaRPr>
                    </a:p>
                  </a:txBody>
                  <a:tcPr marL="80682" marR="80682" marT="0" marB="0" horzOverflow="overflow">
                    <a:lnL>
                      <a:noFill/>
                    </a:lnL>
                    <a:lnR cap="flat">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endParaRPr kumimoji="0" lang="en-US" altLang="en-US" sz="1600" b="0" i="0" u="none" strike="noStrike" cap="none" normalizeH="0" baseline="0" smtClean="0">
                        <a:ln>
                          <a:noFill/>
                        </a:ln>
                        <a:solidFill>
                          <a:schemeClr val="tx1"/>
                        </a:solidFill>
                        <a:effectLst/>
                        <a:latin typeface="Trebuchet MS" panose="020B0603020202020204" pitchFamily="34" charset="0"/>
                      </a:endParaRPr>
                    </a:p>
                  </a:txBody>
                  <a:tcPr marL="80682" marR="80682" marT="0" marB="0" horzOverflow="overflow">
                    <a:lnL cap="flat">
                      <a:noFill/>
                    </a:lnL>
                    <a:lnR cap="flat">
                      <a:noFill/>
                    </a:lnR>
                    <a:lnT cap="flat">
                      <a:noFill/>
                    </a:lnT>
                    <a:lnB cap="flat">
                      <a:noFill/>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endParaRPr kumimoji="0" lang="en-US" altLang="en-US" sz="1600" b="0" i="0" u="none" strike="noStrike" cap="none" normalizeH="0" baseline="0" smtClean="0">
                        <a:ln>
                          <a:noFill/>
                        </a:ln>
                        <a:solidFill>
                          <a:schemeClr val="tx1"/>
                        </a:solidFill>
                        <a:effectLst/>
                        <a:latin typeface="Trebuchet MS" panose="020B0603020202020204" pitchFamily="34" charset="0"/>
                      </a:endParaRPr>
                    </a:p>
                  </a:txBody>
                  <a:tcPr marL="80682" marR="80682" marT="0" marB="0" horzOverflow="overflow">
                    <a:lnL cap="flat">
                      <a:noFill/>
                    </a:lnL>
                    <a:lnR cap="flat">
                      <a:noFill/>
                    </a:lnR>
                    <a:lnT cap="flat">
                      <a:noFill/>
                    </a:lnT>
                    <a:lnB cap="flat">
                      <a:noFill/>
                    </a:lnB>
                    <a:lnTlToBr>
                      <a:noFill/>
                    </a:lnTlToBr>
                    <a:lnBlToTr>
                      <a:noFill/>
                    </a:lnBlToTr>
                    <a:noFill/>
                  </a:tcPr>
                </a:tc>
                <a:extLst>
                  <a:ext uri="{0D108BD9-81ED-4DB2-BD59-A6C34878D82A}">
                    <a16:rowId xmlns:a16="http://schemas.microsoft.com/office/drawing/2014/main" xmlns="" val="2100690921"/>
                  </a:ext>
                </a:extLst>
              </a:tr>
              <a:tr h="242047">
                <a:tc>
                  <a:txBody>
                    <a:bodyPr/>
                    <a:lstStyle>
                      <a:lvl1pPr defTabSz="1019175">
                        <a:spcBef>
                          <a:spcPct val="20000"/>
                        </a:spcBef>
                        <a:buFont typeface="Wingdings" panose="05000000000000000000" pitchFamily="2" charset="2"/>
                        <a:tabLst>
                          <a:tab pos="514350" algn="l"/>
                        </a:tabLst>
                        <a:defRPr>
                          <a:solidFill>
                            <a:schemeClr val="tx1"/>
                          </a:solidFill>
                          <a:latin typeface="Trebuchet MS" panose="020B0603020202020204" pitchFamily="34" charset="0"/>
                        </a:defRPr>
                      </a:lvl1pPr>
                      <a:lvl2pPr marL="509588" defTabSz="1019175">
                        <a:spcBef>
                          <a:spcPct val="20000"/>
                        </a:spcBef>
                        <a:tabLst>
                          <a:tab pos="514350" algn="l"/>
                        </a:tabLst>
                        <a:defRPr>
                          <a:solidFill>
                            <a:schemeClr val="tx1"/>
                          </a:solidFill>
                          <a:latin typeface="Trebuchet MS" panose="020B0603020202020204" pitchFamily="34" charset="0"/>
                        </a:defRPr>
                      </a:lvl2pPr>
                      <a:lvl3pPr marL="1019175" defTabSz="1019175">
                        <a:spcBef>
                          <a:spcPct val="20000"/>
                        </a:spcBef>
                        <a:tabLst>
                          <a:tab pos="514350" algn="l"/>
                        </a:tabLst>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tabLst>
                          <a:tab pos="514350" algn="l"/>
                        </a:tabLst>
                        <a:defRPr>
                          <a:solidFill>
                            <a:schemeClr val="tx1"/>
                          </a:solidFill>
                          <a:latin typeface="Trebuchet MS" panose="020B0603020202020204" pitchFamily="34" charset="0"/>
                        </a:defRPr>
                      </a:lvl4pPr>
                      <a:lvl5pPr marL="2038350" defTabSz="1019175">
                        <a:spcBef>
                          <a:spcPct val="20000"/>
                        </a:spcBef>
                        <a:tabLst>
                          <a:tab pos="514350" algn="l"/>
                        </a:tabLst>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tabLst>
                          <a:tab pos="514350" algn="l"/>
                        </a:tabLs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tabLst>
                          <a:tab pos="514350" algn="l"/>
                        </a:tabLs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tabLst>
                          <a:tab pos="514350" algn="l"/>
                        </a:tabLs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tabLst>
                          <a:tab pos="514350" algn="l"/>
                        </a:tabLst>
                        <a:defRPr>
                          <a:solidFill>
                            <a:schemeClr val="tx1"/>
                          </a:solidFill>
                          <a:latin typeface="Trebuchet MS" panose="020B0603020202020204" pitchFamily="34" charset="0"/>
                        </a:defRPr>
                      </a:lvl9pPr>
                    </a:lstStyle>
                    <a:p>
                      <a:pPr marL="0" marR="0" lvl="0" indent="0" algn="l" defTabSz="1019175" rtl="0" eaLnBrk="0" fontAlgn="base" latinLnBrk="0" hangingPunct="0">
                        <a:lnSpc>
                          <a:spcPct val="100000"/>
                        </a:lnSpc>
                        <a:spcBef>
                          <a:spcPct val="20000"/>
                        </a:spcBef>
                        <a:spcAft>
                          <a:spcPct val="0"/>
                        </a:spcAft>
                        <a:buClrTx/>
                        <a:buSzTx/>
                        <a:buFont typeface="Wingdings" panose="05000000000000000000" pitchFamily="2" charset="2"/>
                        <a:buNone/>
                        <a:tabLst>
                          <a:tab pos="514350" algn="l"/>
                        </a:tabLst>
                      </a:pPr>
                      <a:r>
                        <a:rPr kumimoji="0" lang="en-US" altLang="en-US" sz="1400" b="0" i="0" u="none" strike="noStrike" cap="none" normalizeH="0" baseline="0" smtClean="0">
                          <a:ln>
                            <a:noFill/>
                          </a:ln>
                          <a:solidFill>
                            <a:schemeClr val="tx1"/>
                          </a:solidFill>
                          <a:effectLst/>
                          <a:latin typeface="Trebuchet MS" panose="020B0603020202020204" pitchFamily="34" charset="0"/>
                        </a:rPr>
                        <a:t>lw	$t0, 4($sp)</a:t>
                      </a:r>
                    </a:p>
                  </a:txBody>
                  <a:tcPr marL="80682" marR="80682" marT="0" marB="0" horzOverflow="overflow">
                    <a:lnL cap="flat">
                      <a:noFill/>
                    </a:lnL>
                    <a:lnR cap="flat">
                      <a:noFill/>
                    </a:lnR>
                    <a:lnT cap="flat">
                      <a:noFill/>
                    </a:lnT>
                    <a:lnB cap="flat">
                      <a:noFill/>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endParaRPr kumimoji="0" lang="en-US" altLang="en-US" sz="1600" b="0" i="0" u="none" strike="noStrike" cap="none" normalizeH="0" baseline="0" smtClean="0">
                        <a:ln>
                          <a:noFill/>
                        </a:ln>
                        <a:solidFill>
                          <a:schemeClr val="tx1"/>
                        </a:solidFill>
                        <a:effectLst/>
                        <a:latin typeface="Trebuchet MS" panose="020B0603020202020204" pitchFamily="34" charset="0"/>
                      </a:endParaRPr>
                    </a:p>
                  </a:txBody>
                  <a:tcPr marL="80682" marR="80682" marT="0" marB="0" horzOverflow="overflow">
                    <a:lnL cap="flat">
                      <a:noFill/>
                    </a:lnL>
                    <a:lnR cap="flat">
                      <a:noFill/>
                    </a:lnR>
                    <a:lnT cap="flat">
                      <a:noFill/>
                    </a:lnT>
                    <a:lnB cap="flat">
                      <a:noFill/>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endParaRPr kumimoji="0" lang="en-US" altLang="en-US" sz="1600" b="0" i="0" u="none" strike="noStrike" cap="none" normalizeH="0" baseline="0" smtClean="0">
                        <a:ln>
                          <a:noFill/>
                        </a:ln>
                        <a:solidFill>
                          <a:schemeClr val="tx1"/>
                        </a:solidFill>
                        <a:effectLst/>
                        <a:latin typeface="Trebuchet MS" panose="020B0603020202020204" pitchFamily="34" charset="0"/>
                      </a:endParaRPr>
                    </a:p>
                  </a:txBody>
                  <a:tcPr marL="80682" marR="80682" marT="0" marB="0" horzOverflow="overflow">
                    <a:lnL cap="flat">
                      <a:noFill/>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IF</a:t>
                      </a:r>
                    </a:p>
                  </a:txBody>
                  <a:tcPr marL="80682" marR="80682" marT="0" marB="0" horzOverflow="overflow">
                    <a:lnL w="63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ID</a:t>
                      </a:r>
                    </a:p>
                  </a:txBody>
                  <a:tcPr marL="80682" marR="80682"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EX</a:t>
                      </a:r>
                    </a:p>
                  </a:txBody>
                  <a:tcPr marL="80682" marR="80682"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MEM</a:t>
                      </a:r>
                    </a:p>
                  </a:txBody>
                  <a:tcPr marL="80682" marR="80682" marT="0" marB="0" horzOverflow="overflow">
                    <a:lnL w="1270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rgbClr val="9E0FCC"/>
                          </a:solidFill>
                          <a:effectLst/>
                          <a:latin typeface="Trebuchet MS" panose="020B0603020202020204" pitchFamily="34" charset="0"/>
                        </a:rPr>
                        <a:t>WB</a:t>
                      </a:r>
                      <a:endParaRPr kumimoji="0" lang="en-US" altLang="en-US" sz="1600" b="0" i="0" u="none" strike="noStrike" cap="none" normalizeH="0" baseline="0" smtClean="0">
                        <a:ln>
                          <a:noFill/>
                        </a:ln>
                        <a:solidFill>
                          <a:schemeClr val="tx2"/>
                        </a:solidFill>
                        <a:effectLst/>
                        <a:latin typeface="Trebuchet MS" panose="020B0603020202020204" pitchFamily="34" charset="0"/>
                      </a:endParaRPr>
                    </a:p>
                  </a:txBody>
                  <a:tcPr marL="80682" marR="80682" marT="0" marB="0" horzOverflow="overflow">
                    <a:lnL w="63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endParaRPr kumimoji="0" lang="en-US" altLang="en-US" sz="1600" b="0" i="0" u="none" strike="noStrike" cap="none" normalizeH="0" baseline="0" smtClean="0">
                        <a:ln>
                          <a:noFill/>
                        </a:ln>
                        <a:solidFill>
                          <a:schemeClr val="tx1"/>
                        </a:solidFill>
                        <a:effectLst/>
                        <a:latin typeface="Trebuchet MS" panose="020B0603020202020204" pitchFamily="34" charset="0"/>
                      </a:endParaRPr>
                    </a:p>
                  </a:txBody>
                  <a:tcPr marL="80682" marR="80682" marT="0" marB="0" horzOverflow="overflow">
                    <a:lnL w="12700" cap="flat" cmpd="sng" algn="ctr">
                      <a:solidFill>
                        <a:schemeClr val="tx1"/>
                      </a:solidFill>
                      <a:prstDash val="solid"/>
                      <a:round/>
                      <a:headEnd type="none" w="med" len="med"/>
                      <a:tailEnd type="none" w="med" len="med"/>
                    </a:lnL>
                    <a:lnR cap="flat">
                      <a:noFill/>
                    </a:lnR>
                    <a:lnT cap="flat">
                      <a:noFill/>
                    </a:lnT>
                    <a:lnB>
                      <a:noFill/>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endParaRPr kumimoji="0" lang="en-US" altLang="en-US" sz="1600" b="0" i="0" u="none" strike="noStrike" cap="none" normalizeH="0" baseline="0" smtClean="0">
                        <a:ln>
                          <a:noFill/>
                        </a:ln>
                        <a:solidFill>
                          <a:schemeClr val="tx1"/>
                        </a:solidFill>
                        <a:effectLst/>
                        <a:latin typeface="Trebuchet MS" panose="020B0603020202020204" pitchFamily="34" charset="0"/>
                      </a:endParaRPr>
                    </a:p>
                  </a:txBody>
                  <a:tcPr marL="80682" marR="80682" marT="0" marB="0" horzOverflow="overflow">
                    <a:lnL cap="flat">
                      <a:noFill/>
                    </a:lnL>
                    <a:lnR cap="flat">
                      <a:noFill/>
                    </a:lnR>
                    <a:lnT cap="flat">
                      <a:noFill/>
                    </a:lnT>
                    <a:lnB cap="flat">
                      <a:noFill/>
                    </a:lnB>
                    <a:lnTlToBr>
                      <a:noFill/>
                    </a:lnTlToBr>
                    <a:lnBlToTr>
                      <a:noFill/>
                    </a:lnBlToTr>
                    <a:noFill/>
                  </a:tcPr>
                </a:tc>
                <a:extLst>
                  <a:ext uri="{0D108BD9-81ED-4DB2-BD59-A6C34878D82A}">
                    <a16:rowId xmlns:a16="http://schemas.microsoft.com/office/drawing/2014/main" xmlns="" val="2955950623"/>
                  </a:ext>
                </a:extLst>
              </a:tr>
              <a:tr h="242047">
                <a:tc>
                  <a:txBody>
                    <a:bodyPr/>
                    <a:lstStyle>
                      <a:lvl1pPr defTabSz="1019175">
                        <a:spcBef>
                          <a:spcPct val="20000"/>
                        </a:spcBef>
                        <a:buFont typeface="Wingdings" panose="05000000000000000000" pitchFamily="2" charset="2"/>
                        <a:tabLst>
                          <a:tab pos="514350" algn="l"/>
                        </a:tabLst>
                        <a:defRPr>
                          <a:solidFill>
                            <a:schemeClr val="tx1"/>
                          </a:solidFill>
                          <a:latin typeface="Trebuchet MS" panose="020B0603020202020204" pitchFamily="34" charset="0"/>
                        </a:defRPr>
                      </a:lvl1pPr>
                      <a:lvl2pPr marL="509588" defTabSz="1019175">
                        <a:spcBef>
                          <a:spcPct val="20000"/>
                        </a:spcBef>
                        <a:tabLst>
                          <a:tab pos="514350" algn="l"/>
                        </a:tabLst>
                        <a:defRPr>
                          <a:solidFill>
                            <a:schemeClr val="tx1"/>
                          </a:solidFill>
                          <a:latin typeface="Trebuchet MS" panose="020B0603020202020204" pitchFamily="34" charset="0"/>
                        </a:defRPr>
                      </a:lvl2pPr>
                      <a:lvl3pPr marL="1019175" defTabSz="1019175">
                        <a:spcBef>
                          <a:spcPct val="20000"/>
                        </a:spcBef>
                        <a:tabLst>
                          <a:tab pos="514350" algn="l"/>
                        </a:tabLst>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tabLst>
                          <a:tab pos="514350" algn="l"/>
                        </a:tabLst>
                        <a:defRPr>
                          <a:solidFill>
                            <a:schemeClr val="tx1"/>
                          </a:solidFill>
                          <a:latin typeface="Trebuchet MS" panose="020B0603020202020204" pitchFamily="34" charset="0"/>
                        </a:defRPr>
                      </a:lvl4pPr>
                      <a:lvl5pPr marL="2038350" defTabSz="1019175">
                        <a:spcBef>
                          <a:spcPct val="20000"/>
                        </a:spcBef>
                        <a:tabLst>
                          <a:tab pos="514350" algn="l"/>
                        </a:tabLst>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tabLst>
                          <a:tab pos="514350" algn="l"/>
                        </a:tabLs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tabLst>
                          <a:tab pos="514350" algn="l"/>
                        </a:tabLs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tabLst>
                          <a:tab pos="514350" algn="l"/>
                        </a:tabLs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tabLst>
                          <a:tab pos="514350" algn="l"/>
                        </a:tabLst>
                        <a:defRPr>
                          <a:solidFill>
                            <a:schemeClr val="tx1"/>
                          </a:solidFill>
                          <a:latin typeface="Trebuchet MS" panose="020B0603020202020204" pitchFamily="34" charset="0"/>
                        </a:defRPr>
                      </a:lvl9pPr>
                    </a:lstStyle>
                    <a:p>
                      <a:pPr marL="0" marR="0" lvl="0" indent="0" algn="l" defTabSz="1019175" rtl="0" eaLnBrk="0" fontAlgn="base" latinLnBrk="0" hangingPunct="0">
                        <a:lnSpc>
                          <a:spcPct val="100000"/>
                        </a:lnSpc>
                        <a:spcBef>
                          <a:spcPct val="20000"/>
                        </a:spcBef>
                        <a:spcAft>
                          <a:spcPct val="0"/>
                        </a:spcAft>
                        <a:buClrTx/>
                        <a:buSzTx/>
                        <a:buFont typeface="Wingdings" panose="05000000000000000000" pitchFamily="2" charset="2"/>
                        <a:buNone/>
                        <a:tabLst>
                          <a:tab pos="514350" algn="l"/>
                        </a:tabLst>
                      </a:pPr>
                      <a:r>
                        <a:rPr kumimoji="0" lang="en-US" altLang="en-US" sz="1400" b="0" i="0" u="none" strike="noStrike" cap="none" normalizeH="0" baseline="0" smtClean="0">
                          <a:ln>
                            <a:noFill/>
                          </a:ln>
                          <a:solidFill>
                            <a:schemeClr val="tx1"/>
                          </a:solidFill>
                          <a:effectLst/>
                          <a:latin typeface="Trebuchet MS" panose="020B0603020202020204" pitchFamily="34" charset="0"/>
                        </a:rPr>
                        <a:t>or	$s0, $s1, $s2</a:t>
                      </a:r>
                    </a:p>
                  </a:txBody>
                  <a:tcPr marL="80682" marR="80682" marT="0" marB="0" horzOverflow="overflow">
                    <a:lnL cap="flat">
                      <a:noFill/>
                    </a:lnL>
                    <a:lnR cap="flat">
                      <a:noFill/>
                    </a:lnR>
                    <a:lnT cap="flat">
                      <a:noFill/>
                    </a:lnT>
                    <a:lnB cap="flat">
                      <a:noFill/>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endParaRPr kumimoji="0" lang="en-US" altLang="en-US" sz="1600" b="0" i="0" u="none" strike="noStrike" cap="none" normalizeH="0" baseline="0" smtClean="0">
                        <a:ln>
                          <a:noFill/>
                        </a:ln>
                        <a:solidFill>
                          <a:schemeClr val="tx1"/>
                        </a:solidFill>
                        <a:effectLst/>
                        <a:latin typeface="Trebuchet MS" panose="020B0603020202020204" pitchFamily="34" charset="0"/>
                      </a:endParaRPr>
                    </a:p>
                  </a:txBody>
                  <a:tcPr marL="80682" marR="80682" marT="0" marB="0" horzOverflow="overflow">
                    <a:lnL cap="flat">
                      <a:noFill/>
                    </a:lnL>
                    <a:lnR cap="flat">
                      <a:noFill/>
                    </a:lnR>
                    <a:lnT cap="flat">
                      <a:noFill/>
                    </a:lnT>
                    <a:lnB cap="flat">
                      <a:noFill/>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endParaRPr kumimoji="0" lang="en-US" altLang="en-US" sz="1600" b="0" i="0" u="none" strike="noStrike" cap="none" normalizeH="0" baseline="0" smtClean="0">
                        <a:ln>
                          <a:noFill/>
                        </a:ln>
                        <a:solidFill>
                          <a:schemeClr val="tx1"/>
                        </a:solidFill>
                        <a:effectLst/>
                        <a:latin typeface="Trebuchet MS" panose="020B0603020202020204" pitchFamily="34" charset="0"/>
                      </a:endParaRPr>
                    </a:p>
                  </a:txBody>
                  <a:tcPr marL="80682" marR="80682" marT="0" marB="0" horzOverflow="overflow">
                    <a:lnL cap="flat">
                      <a:noFill/>
                    </a:lnL>
                    <a:lnR cap="flat">
                      <a:noFill/>
                    </a:lnR>
                    <a:lnT cap="flat">
                      <a:noFill/>
                    </a:lnT>
                    <a:lnB cap="flat">
                      <a:noFill/>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endParaRPr kumimoji="0" lang="en-US" altLang="en-US" sz="1600" b="0" i="0" u="none" strike="noStrike" cap="none" normalizeH="0" baseline="0" smtClean="0">
                        <a:ln>
                          <a:noFill/>
                        </a:ln>
                        <a:solidFill>
                          <a:schemeClr val="tx1"/>
                        </a:solidFill>
                        <a:effectLst/>
                        <a:latin typeface="Trebuchet MS" panose="020B0603020202020204" pitchFamily="34" charset="0"/>
                      </a:endParaRPr>
                    </a:p>
                  </a:txBody>
                  <a:tcPr marL="80682" marR="80682" marT="0" marB="0" horzOverflow="overflow">
                    <a:lnL cap="flat">
                      <a:noFill/>
                    </a:lnL>
                    <a:lnR w="1270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IF</a:t>
                      </a:r>
                    </a:p>
                  </a:txBody>
                  <a:tcPr marL="80682" marR="80682"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ID</a:t>
                      </a:r>
                    </a:p>
                  </a:txBody>
                  <a:tcPr marL="80682" marR="80682"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EX</a:t>
                      </a:r>
                    </a:p>
                  </a:txBody>
                  <a:tcPr marL="80682" marR="80682" marT="0" marB="0" horzOverflow="overflow">
                    <a:lnL w="1270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rgbClr val="3333FF"/>
                          </a:solidFill>
                          <a:effectLst/>
                          <a:latin typeface="Trebuchet MS" panose="020B0603020202020204" pitchFamily="34" charset="0"/>
                        </a:rPr>
                        <a:t>WB</a:t>
                      </a:r>
                      <a:endParaRPr kumimoji="0" lang="en-US" altLang="en-US" sz="1600" b="0" i="0" u="none" strike="noStrike" cap="none" normalizeH="0" baseline="0" smtClean="0">
                        <a:ln>
                          <a:noFill/>
                        </a:ln>
                        <a:solidFill>
                          <a:schemeClr val="tx2"/>
                        </a:solidFill>
                        <a:effectLst/>
                        <a:latin typeface="Trebuchet MS" panose="020B0603020202020204" pitchFamily="34" charset="0"/>
                      </a:endParaRPr>
                    </a:p>
                  </a:txBody>
                  <a:tcPr marL="80682" marR="80682" marT="0" marB="0" horzOverflow="overflow">
                    <a:lnL w="63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endParaRPr kumimoji="0" lang="en-US" altLang="en-US" sz="1600" b="0" i="0" u="none" strike="noStrike" cap="none" normalizeH="0" baseline="0" smtClean="0">
                        <a:ln>
                          <a:noFill/>
                        </a:ln>
                        <a:solidFill>
                          <a:schemeClr val="tx1"/>
                        </a:solidFill>
                        <a:effectLst/>
                        <a:latin typeface="Trebuchet MS" panose="020B0603020202020204" pitchFamily="34" charset="0"/>
                      </a:endParaRPr>
                    </a:p>
                  </a:txBody>
                  <a:tcPr marL="80682" marR="80682" marT="0" marB="0" horzOverflow="overflow">
                    <a:lnL w="12700" cap="flat" cmpd="sng" algn="ctr">
                      <a:solidFill>
                        <a:schemeClr val="tx1"/>
                      </a:solidFill>
                      <a:prstDash val="solid"/>
                      <a:round/>
                      <a:headEnd type="none" w="med" len="med"/>
                      <a:tailEnd type="none" w="med" len="med"/>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endParaRPr kumimoji="0" lang="en-US" altLang="en-US" sz="1600" b="0" i="0" u="none" strike="noStrike" cap="none" normalizeH="0" baseline="0" smtClean="0">
                        <a:ln>
                          <a:noFill/>
                        </a:ln>
                        <a:solidFill>
                          <a:schemeClr val="tx1"/>
                        </a:solidFill>
                        <a:effectLst/>
                        <a:latin typeface="Trebuchet MS" panose="020B0603020202020204" pitchFamily="34" charset="0"/>
                      </a:endParaRPr>
                    </a:p>
                  </a:txBody>
                  <a:tcPr marL="80682" marR="80682" marT="0" marB="0" horzOverflow="overflow">
                    <a:lnL>
                      <a:noFill/>
                    </a:lnL>
                    <a:lnR cap="flat">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436545949"/>
                  </a:ext>
                </a:extLst>
              </a:tr>
              <a:tr h="242047">
                <a:tc>
                  <a:txBody>
                    <a:bodyPr/>
                    <a:lstStyle>
                      <a:lvl1pPr defTabSz="1019175">
                        <a:spcBef>
                          <a:spcPct val="20000"/>
                        </a:spcBef>
                        <a:buFont typeface="Wingdings" panose="05000000000000000000" pitchFamily="2" charset="2"/>
                        <a:tabLst>
                          <a:tab pos="514350" algn="l"/>
                        </a:tabLst>
                        <a:defRPr>
                          <a:solidFill>
                            <a:schemeClr val="tx1"/>
                          </a:solidFill>
                          <a:latin typeface="Trebuchet MS" panose="020B0603020202020204" pitchFamily="34" charset="0"/>
                        </a:defRPr>
                      </a:lvl1pPr>
                      <a:lvl2pPr marL="509588" defTabSz="1019175">
                        <a:spcBef>
                          <a:spcPct val="20000"/>
                        </a:spcBef>
                        <a:tabLst>
                          <a:tab pos="514350" algn="l"/>
                        </a:tabLst>
                        <a:defRPr>
                          <a:solidFill>
                            <a:schemeClr val="tx1"/>
                          </a:solidFill>
                          <a:latin typeface="Trebuchet MS" panose="020B0603020202020204" pitchFamily="34" charset="0"/>
                        </a:defRPr>
                      </a:lvl2pPr>
                      <a:lvl3pPr marL="1019175" defTabSz="1019175">
                        <a:spcBef>
                          <a:spcPct val="20000"/>
                        </a:spcBef>
                        <a:tabLst>
                          <a:tab pos="514350" algn="l"/>
                        </a:tabLst>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tabLst>
                          <a:tab pos="514350" algn="l"/>
                        </a:tabLst>
                        <a:defRPr>
                          <a:solidFill>
                            <a:schemeClr val="tx1"/>
                          </a:solidFill>
                          <a:latin typeface="Trebuchet MS" panose="020B0603020202020204" pitchFamily="34" charset="0"/>
                        </a:defRPr>
                      </a:lvl4pPr>
                      <a:lvl5pPr marL="2038350" defTabSz="1019175">
                        <a:spcBef>
                          <a:spcPct val="20000"/>
                        </a:spcBef>
                        <a:tabLst>
                          <a:tab pos="514350" algn="l"/>
                        </a:tabLst>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tabLst>
                          <a:tab pos="514350" algn="l"/>
                        </a:tabLs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tabLst>
                          <a:tab pos="514350" algn="l"/>
                        </a:tabLs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tabLst>
                          <a:tab pos="514350" algn="l"/>
                        </a:tabLs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tabLst>
                          <a:tab pos="514350" algn="l"/>
                        </a:tabLst>
                        <a:defRPr>
                          <a:solidFill>
                            <a:schemeClr val="tx1"/>
                          </a:solidFill>
                          <a:latin typeface="Trebuchet MS" panose="020B0603020202020204" pitchFamily="34" charset="0"/>
                        </a:defRPr>
                      </a:lvl9pPr>
                    </a:lstStyle>
                    <a:p>
                      <a:pPr marL="0" marR="0" lvl="0" indent="0" algn="l" defTabSz="1019175" rtl="0" eaLnBrk="0" fontAlgn="base" latinLnBrk="0" hangingPunct="0">
                        <a:lnSpc>
                          <a:spcPct val="100000"/>
                        </a:lnSpc>
                        <a:spcBef>
                          <a:spcPct val="20000"/>
                        </a:spcBef>
                        <a:spcAft>
                          <a:spcPct val="0"/>
                        </a:spcAft>
                        <a:buClrTx/>
                        <a:buSzTx/>
                        <a:buFont typeface="Wingdings" panose="05000000000000000000" pitchFamily="2" charset="2"/>
                        <a:buNone/>
                        <a:tabLst>
                          <a:tab pos="514350" algn="l"/>
                        </a:tabLst>
                      </a:pPr>
                      <a:r>
                        <a:rPr kumimoji="0" lang="en-US" altLang="en-US" sz="1400" b="0" i="0" u="none" strike="noStrike" cap="none" normalizeH="0" baseline="0" smtClean="0">
                          <a:ln>
                            <a:noFill/>
                          </a:ln>
                          <a:solidFill>
                            <a:schemeClr val="tx1"/>
                          </a:solidFill>
                          <a:effectLst/>
                          <a:latin typeface="Trebuchet MS" panose="020B0603020202020204" pitchFamily="34" charset="0"/>
                        </a:rPr>
                        <a:t>lw	$t1, 8($sp)</a:t>
                      </a:r>
                    </a:p>
                  </a:txBody>
                  <a:tcPr marL="80682" marR="80682" marT="0" marB="0" horzOverflow="overflow">
                    <a:lnL cap="flat">
                      <a:noFill/>
                    </a:lnL>
                    <a:lnR cap="flat">
                      <a:noFill/>
                    </a:lnR>
                    <a:lnT cap="flat">
                      <a:noFill/>
                    </a:lnT>
                    <a:lnB cap="flat">
                      <a:noFill/>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endParaRPr kumimoji="0" lang="en-US" altLang="en-US" sz="1600" b="0" i="0" u="none" strike="noStrike" cap="none" normalizeH="0" baseline="0" smtClean="0">
                        <a:ln>
                          <a:noFill/>
                        </a:ln>
                        <a:solidFill>
                          <a:schemeClr val="tx1"/>
                        </a:solidFill>
                        <a:effectLst/>
                        <a:latin typeface="Trebuchet MS" panose="020B0603020202020204" pitchFamily="34" charset="0"/>
                      </a:endParaRPr>
                    </a:p>
                  </a:txBody>
                  <a:tcPr marL="80682" marR="80682" marT="0" marB="0" horzOverflow="overflow">
                    <a:lnL cap="flat">
                      <a:noFill/>
                    </a:lnL>
                    <a:lnR cap="flat">
                      <a:noFill/>
                    </a:lnR>
                    <a:lnT cap="flat">
                      <a:noFill/>
                    </a:lnT>
                    <a:lnB cap="flat">
                      <a:noFill/>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endParaRPr kumimoji="0" lang="en-US" altLang="en-US" sz="1600" b="0" i="0" u="none" strike="noStrike" cap="none" normalizeH="0" baseline="0" smtClean="0">
                        <a:ln>
                          <a:noFill/>
                        </a:ln>
                        <a:solidFill>
                          <a:schemeClr val="tx1"/>
                        </a:solidFill>
                        <a:effectLst/>
                        <a:latin typeface="Trebuchet MS" panose="020B0603020202020204" pitchFamily="34" charset="0"/>
                      </a:endParaRPr>
                    </a:p>
                  </a:txBody>
                  <a:tcPr marL="80682" marR="80682" marT="0" marB="0" horzOverflow="overflow">
                    <a:lnL cap="flat">
                      <a:noFill/>
                    </a:lnL>
                    <a:lnR cap="flat">
                      <a:noFill/>
                    </a:lnR>
                    <a:lnT cap="flat">
                      <a:noFill/>
                    </a:lnT>
                    <a:lnB cap="flat">
                      <a:noFill/>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endParaRPr kumimoji="0" lang="en-US" altLang="en-US" sz="1600" b="0" i="0" u="none" strike="noStrike" cap="none" normalizeH="0" baseline="0" smtClean="0">
                        <a:ln>
                          <a:noFill/>
                        </a:ln>
                        <a:solidFill>
                          <a:schemeClr val="tx1"/>
                        </a:solidFill>
                        <a:effectLst/>
                        <a:latin typeface="Trebuchet MS" panose="020B0603020202020204" pitchFamily="34" charset="0"/>
                      </a:endParaRPr>
                    </a:p>
                  </a:txBody>
                  <a:tcPr marL="80682" marR="80682" marT="0" marB="0" horzOverflow="overflow">
                    <a:lnL cap="flat">
                      <a:noFill/>
                    </a:lnL>
                    <a:lnR cap="flat">
                      <a:noFill/>
                    </a:lnR>
                    <a:lnT cap="flat">
                      <a:noFill/>
                    </a:lnT>
                    <a:lnB cap="flat">
                      <a:noFill/>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endParaRPr kumimoji="0" lang="en-US" altLang="en-US" sz="1600" b="0" i="0" u="none" strike="noStrike" cap="none" normalizeH="0" baseline="0" smtClean="0">
                        <a:ln>
                          <a:noFill/>
                        </a:ln>
                        <a:solidFill>
                          <a:schemeClr val="tx1"/>
                        </a:solidFill>
                        <a:effectLst/>
                        <a:latin typeface="Trebuchet MS" panose="020B0603020202020204" pitchFamily="34" charset="0"/>
                      </a:endParaRPr>
                    </a:p>
                  </a:txBody>
                  <a:tcPr marL="80682" marR="80682" marT="0" marB="0" horzOverflow="overflow">
                    <a:lnL cap="flat">
                      <a:noFill/>
                    </a:lnL>
                    <a:lnR w="63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IF</a:t>
                      </a:r>
                    </a:p>
                  </a:txBody>
                  <a:tcPr marL="80682" marR="80682" marT="0" marB="0" horzOverflow="overflow">
                    <a:lnL w="63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ID</a:t>
                      </a:r>
                    </a:p>
                  </a:txBody>
                  <a:tcPr marL="80682" marR="80682" marT="0" marB="0" horzOverflow="overflow">
                    <a:lnL w="1270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EX</a:t>
                      </a:r>
                    </a:p>
                  </a:txBody>
                  <a:tcPr marL="80682" marR="80682" marT="0" marB="0" horzOverflow="overflow">
                    <a:lnL w="63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MEM</a:t>
                      </a:r>
                    </a:p>
                  </a:txBody>
                  <a:tcPr marL="80682" marR="80682"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WB</a:t>
                      </a:r>
                    </a:p>
                  </a:txBody>
                  <a:tcPr marL="80682" marR="80682" marT="0" marB="0" horzOverflow="overflow">
                    <a:lnL w="1270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50013552"/>
                  </a:ext>
                </a:extLst>
              </a:tr>
            </a:tbl>
          </a:graphicData>
        </a:graphic>
      </p:graphicFrame>
    </p:spTree>
    <p:extLst>
      <p:ext uri="{BB962C8B-B14F-4D97-AF65-F5344CB8AC3E}">
        <p14:creationId xmlns:p14="http://schemas.microsoft.com/office/powerpoint/2010/main" val="1475380152"/>
      </p:ext>
    </p:extLst>
  </p:cSld>
  <p:clrMapOvr>
    <a:masterClrMapping/>
  </p:clrMapOv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 name="Slide Number Placeholder 5"/>
          <p:cNvSpPr>
            <a:spLocks noGrp="1"/>
          </p:cNvSpPr>
          <p:nvPr>
            <p:ph type="sldNum" sz="quarter" idx="12"/>
          </p:nvPr>
        </p:nvSpPr>
        <p:spPr/>
        <p:txBody>
          <a:bodyPr/>
          <a:lstStyle/>
          <a:p>
            <a:fld id="{ACBF827B-E3AD-4192-A9DF-0B70182F06D1}" type="slidenum">
              <a:rPr lang="en-US" altLang="en-US"/>
              <a:pPr/>
              <a:t>43</a:t>
            </a:fld>
            <a:endParaRPr lang="en-US" altLang="en-US"/>
          </a:p>
        </p:txBody>
      </p:sp>
      <p:sp>
        <p:nvSpPr>
          <p:cNvPr id="49154" name="Rectangle 2"/>
          <p:cNvSpPr>
            <a:spLocks noGrp="1" noChangeArrowheads="1"/>
          </p:cNvSpPr>
          <p:nvPr>
            <p:ph type="title"/>
          </p:nvPr>
        </p:nvSpPr>
        <p:spPr/>
        <p:txBody>
          <a:bodyPr/>
          <a:lstStyle/>
          <a:p>
            <a:pPr defTabSz="806867"/>
            <a:r>
              <a:rPr lang="en-US" altLang="en-US"/>
              <a:t>A solution: Insert NOP stages</a:t>
            </a:r>
          </a:p>
        </p:txBody>
      </p:sp>
      <p:sp>
        <p:nvSpPr>
          <p:cNvPr id="49155" name="Rectangle 3"/>
          <p:cNvSpPr>
            <a:spLocks noGrp="1" noChangeArrowheads="1"/>
          </p:cNvSpPr>
          <p:nvPr>
            <p:ph type="body" idx="1"/>
          </p:nvPr>
        </p:nvSpPr>
        <p:spPr>
          <a:xfrm>
            <a:off x="379412" y="1210236"/>
            <a:ext cx="9708497" cy="4908176"/>
          </a:xfrm>
        </p:spPr>
        <p:txBody>
          <a:bodyPr>
            <a:normAutofit fontScale="92500" lnSpcReduction="20000"/>
          </a:bodyPr>
          <a:lstStyle/>
          <a:p>
            <a:pPr marL="302575" indent="-302575" defTabSz="806867"/>
            <a:r>
              <a:rPr lang="en-US" altLang="en-US" dirty="0"/>
              <a:t>Enforce uniformity </a:t>
            </a:r>
          </a:p>
          <a:p>
            <a:pPr marL="655579" lvl="1" indent="-252146" defTabSz="806867"/>
            <a:r>
              <a:rPr lang="en-US" altLang="en-US" dirty="0"/>
              <a:t>Make all instructions take 5 cycles.</a:t>
            </a:r>
          </a:p>
          <a:p>
            <a:pPr marL="655579" lvl="1" indent="-252146" defTabSz="806867"/>
            <a:r>
              <a:rPr lang="en-US" altLang="en-US" dirty="0"/>
              <a:t>Make them have the same stages, in the same order</a:t>
            </a:r>
          </a:p>
          <a:p>
            <a:pPr marL="958154" lvl="2" indent="-201717" defTabSz="806867"/>
            <a:r>
              <a:rPr lang="en-US" altLang="en-US" dirty="0"/>
              <a:t>Some stages will </a:t>
            </a:r>
            <a:r>
              <a:rPr lang="en-US" altLang="en-US" dirty="0">
                <a:solidFill>
                  <a:srgbClr val="FF0000"/>
                </a:solidFill>
              </a:rPr>
              <a:t>do nothing</a:t>
            </a:r>
            <a:r>
              <a:rPr lang="en-US" altLang="en-US" dirty="0"/>
              <a:t> for some instructions</a:t>
            </a:r>
          </a:p>
          <a:p>
            <a:pPr marL="958154" lvl="2" indent="-201717" defTabSz="806867"/>
            <a:endParaRPr lang="en-US" altLang="en-US" dirty="0"/>
          </a:p>
          <a:p>
            <a:pPr marL="958154" lvl="2" indent="-201717" defTabSz="806867"/>
            <a:endParaRPr lang="en-US" altLang="en-US" dirty="0"/>
          </a:p>
          <a:p>
            <a:pPr marL="958154" lvl="2" indent="-201717" defTabSz="806867"/>
            <a:endParaRPr lang="en-US" altLang="en-US" dirty="0"/>
          </a:p>
          <a:p>
            <a:pPr marL="958154" lvl="2" indent="-201717" defTabSz="806867"/>
            <a:endParaRPr lang="en-US" altLang="en-US" dirty="0"/>
          </a:p>
          <a:p>
            <a:pPr marL="958154" lvl="2" indent="-201717" defTabSz="806867"/>
            <a:endParaRPr lang="en-US" altLang="en-US" dirty="0"/>
          </a:p>
          <a:p>
            <a:pPr marL="958154" lvl="2" indent="-201717" defTabSz="806867"/>
            <a:endParaRPr lang="en-US" altLang="en-US" dirty="0"/>
          </a:p>
          <a:p>
            <a:pPr marL="958154" lvl="2" indent="-201717" defTabSz="806867"/>
            <a:endParaRPr lang="en-US" altLang="en-US" dirty="0"/>
          </a:p>
          <a:p>
            <a:pPr marL="958154" lvl="2" indent="-201717" defTabSz="806867"/>
            <a:endParaRPr lang="en-US" altLang="en-US" dirty="0"/>
          </a:p>
          <a:p>
            <a:pPr marL="958154" lvl="2" indent="-201717" defTabSz="806867"/>
            <a:r>
              <a:rPr lang="en-US" altLang="en-US" dirty="0"/>
              <a:t>Stores and Branches have </a:t>
            </a:r>
            <a:r>
              <a:rPr lang="en-US" altLang="en-US" dirty="0">
                <a:solidFill>
                  <a:srgbClr val="FF0000"/>
                </a:solidFill>
              </a:rPr>
              <a:t>NOP</a:t>
            </a:r>
            <a:r>
              <a:rPr lang="en-US" altLang="en-US" dirty="0"/>
              <a:t> stages, too…</a:t>
            </a:r>
          </a:p>
        </p:txBody>
      </p:sp>
      <p:graphicFrame>
        <p:nvGraphicFramePr>
          <p:cNvPr id="49511" name="Group 359"/>
          <p:cNvGraphicFramePr>
            <a:graphicFrameLocks noGrp="1"/>
          </p:cNvGraphicFramePr>
          <p:nvPr/>
        </p:nvGraphicFramePr>
        <p:xfrm>
          <a:off x="2194765" y="3025589"/>
          <a:ext cx="7732060" cy="1731981"/>
        </p:xfrm>
        <a:graphic>
          <a:graphicData uri="http://schemas.openxmlformats.org/drawingml/2006/table">
            <a:tbl>
              <a:tblPr/>
              <a:tblGrid>
                <a:gridCol w="1801346">
                  <a:extLst>
                    <a:ext uri="{9D8B030D-6E8A-4147-A177-3AD203B41FA5}">
                      <a16:colId xmlns:a16="http://schemas.microsoft.com/office/drawing/2014/main" xmlns="" val="976570635"/>
                    </a:ext>
                  </a:extLst>
                </a:gridCol>
                <a:gridCol w="686360">
                  <a:extLst>
                    <a:ext uri="{9D8B030D-6E8A-4147-A177-3AD203B41FA5}">
                      <a16:colId xmlns:a16="http://schemas.microsoft.com/office/drawing/2014/main" xmlns="" val="1886071402"/>
                    </a:ext>
                  </a:extLst>
                </a:gridCol>
                <a:gridCol w="672353">
                  <a:extLst>
                    <a:ext uri="{9D8B030D-6E8A-4147-A177-3AD203B41FA5}">
                      <a16:colId xmlns:a16="http://schemas.microsoft.com/office/drawing/2014/main" xmlns="" val="2438206627"/>
                    </a:ext>
                  </a:extLst>
                </a:gridCol>
                <a:gridCol w="672353">
                  <a:extLst>
                    <a:ext uri="{9D8B030D-6E8A-4147-A177-3AD203B41FA5}">
                      <a16:colId xmlns:a16="http://schemas.microsoft.com/office/drawing/2014/main" xmlns="" val="2851303194"/>
                    </a:ext>
                  </a:extLst>
                </a:gridCol>
                <a:gridCol w="672353">
                  <a:extLst>
                    <a:ext uri="{9D8B030D-6E8A-4147-A177-3AD203B41FA5}">
                      <a16:colId xmlns:a16="http://schemas.microsoft.com/office/drawing/2014/main" xmlns="" val="3479414003"/>
                    </a:ext>
                  </a:extLst>
                </a:gridCol>
                <a:gridCol w="605118">
                  <a:extLst>
                    <a:ext uri="{9D8B030D-6E8A-4147-A177-3AD203B41FA5}">
                      <a16:colId xmlns:a16="http://schemas.microsoft.com/office/drawing/2014/main" xmlns="" val="512045637"/>
                    </a:ext>
                  </a:extLst>
                </a:gridCol>
                <a:gridCol w="605118">
                  <a:extLst>
                    <a:ext uri="{9D8B030D-6E8A-4147-A177-3AD203B41FA5}">
                      <a16:colId xmlns:a16="http://schemas.microsoft.com/office/drawing/2014/main" xmlns="" val="1977493486"/>
                    </a:ext>
                  </a:extLst>
                </a:gridCol>
                <a:gridCol w="672353">
                  <a:extLst>
                    <a:ext uri="{9D8B030D-6E8A-4147-A177-3AD203B41FA5}">
                      <a16:colId xmlns:a16="http://schemas.microsoft.com/office/drawing/2014/main" xmlns="" val="811947459"/>
                    </a:ext>
                  </a:extLst>
                </a:gridCol>
                <a:gridCol w="672353">
                  <a:extLst>
                    <a:ext uri="{9D8B030D-6E8A-4147-A177-3AD203B41FA5}">
                      <a16:colId xmlns:a16="http://schemas.microsoft.com/office/drawing/2014/main" xmlns="" val="2696955148"/>
                    </a:ext>
                  </a:extLst>
                </a:gridCol>
                <a:gridCol w="672353">
                  <a:extLst>
                    <a:ext uri="{9D8B030D-6E8A-4147-A177-3AD203B41FA5}">
                      <a16:colId xmlns:a16="http://schemas.microsoft.com/office/drawing/2014/main" xmlns="" val="1579264468"/>
                    </a:ext>
                  </a:extLst>
                </a:gridCol>
              </a:tblGrid>
              <a:tr h="268941">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l" defTabSz="1019175" rtl="0" eaLnBrk="0" fontAlgn="base" latinLnBrk="0" hangingPunct="0">
                        <a:lnSpc>
                          <a:spcPct val="100000"/>
                        </a:lnSpc>
                        <a:spcBef>
                          <a:spcPct val="20000"/>
                        </a:spcBef>
                        <a:spcAft>
                          <a:spcPct val="0"/>
                        </a:spcAft>
                        <a:buClrTx/>
                        <a:buSzTx/>
                        <a:buFont typeface="Wingdings" panose="05000000000000000000" pitchFamily="2" charset="2"/>
                        <a:buNone/>
                        <a:tabLst/>
                      </a:pPr>
                      <a:endParaRPr kumimoji="0" lang="en-US" altLang="en-US" sz="1600" b="0" i="0" u="none" strike="noStrike" cap="none" normalizeH="0" baseline="0" smtClean="0">
                        <a:ln>
                          <a:noFill/>
                        </a:ln>
                        <a:solidFill>
                          <a:schemeClr val="tx1"/>
                        </a:solidFill>
                        <a:effectLst/>
                        <a:latin typeface="Trebuchet MS" panose="020B0603020202020204" pitchFamily="34" charset="0"/>
                      </a:endParaRPr>
                    </a:p>
                  </a:txBody>
                  <a:tcPr marL="80682" marR="80682" marT="0" marB="0" horzOverflow="overflow">
                    <a:lnL cap="flat">
                      <a:noFill/>
                    </a:lnL>
                    <a:lnR cap="flat">
                      <a:noFill/>
                    </a:lnR>
                    <a:lnT cap="flat">
                      <a:noFill/>
                    </a:lnT>
                    <a:lnB cap="flat">
                      <a:noFill/>
                    </a:lnB>
                    <a:lnTlToBr>
                      <a:noFill/>
                    </a:lnTlToBr>
                    <a:lnBlToTr>
                      <a:noFill/>
                    </a:lnBlToTr>
                    <a:noFill/>
                  </a:tcPr>
                </a:tc>
                <a:tc gridSpan="9">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Clock cycle</a:t>
                      </a:r>
                    </a:p>
                  </a:txBody>
                  <a:tcPr marL="80682" marR="80682" marT="0" marB="0" horzOverflow="overflow">
                    <a:lnL cap="flat">
                      <a:noFill/>
                    </a:lnL>
                    <a:lnR cap="flat">
                      <a:noFill/>
                    </a:lnR>
                    <a:lnT cap="flat">
                      <a:noFill/>
                    </a:lnT>
                    <a:lnB cap="flat">
                      <a:noFill/>
                    </a:lnB>
                    <a:lnTlToBr>
                      <a:noFill/>
                    </a:lnTlToBr>
                    <a:lnBlToTr>
                      <a:noFill/>
                    </a:lnBlToTr>
                    <a:noFill/>
                  </a:tcPr>
                </a:tc>
                <a:tc hMerge="1">
                  <a:txBody>
                    <a:bodyPr/>
                    <a:lstStyle/>
                    <a:p>
                      <a:endParaRPr lang="en-IE"/>
                    </a:p>
                  </a:txBody>
                  <a:tcPr/>
                </a:tc>
                <a:tc hMerge="1">
                  <a:txBody>
                    <a:bodyPr/>
                    <a:lstStyle/>
                    <a:p>
                      <a:endParaRPr lang="en-IE"/>
                    </a:p>
                  </a:txBody>
                  <a:tcPr/>
                </a:tc>
                <a:tc hMerge="1">
                  <a:txBody>
                    <a:bodyPr/>
                    <a:lstStyle/>
                    <a:p>
                      <a:endParaRPr lang="en-IE"/>
                    </a:p>
                  </a:txBody>
                  <a:tcPr/>
                </a:tc>
                <a:tc hMerge="1">
                  <a:txBody>
                    <a:bodyPr/>
                    <a:lstStyle/>
                    <a:p>
                      <a:endParaRPr lang="en-IE"/>
                    </a:p>
                  </a:txBody>
                  <a:tcPr/>
                </a:tc>
                <a:tc hMerge="1">
                  <a:txBody>
                    <a:bodyPr/>
                    <a:lstStyle/>
                    <a:p>
                      <a:endParaRPr lang="en-IE"/>
                    </a:p>
                  </a:txBody>
                  <a:tcPr/>
                </a:tc>
                <a:tc hMerge="1">
                  <a:txBody>
                    <a:bodyPr/>
                    <a:lstStyle/>
                    <a:p>
                      <a:endParaRPr lang="en-IE"/>
                    </a:p>
                  </a:txBody>
                  <a:tcPr/>
                </a:tc>
                <a:tc hMerge="1">
                  <a:txBody>
                    <a:bodyPr/>
                    <a:lstStyle/>
                    <a:p>
                      <a:endParaRPr lang="en-IE"/>
                    </a:p>
                  </a:txBody>
                  <a:tcPr/>
                </a:tc>
                <a:tc hMerge="1">
                  <a:txBody>
                    <a:bodyPr/>
                    <a:lstStyle/>
                    <a:p>
                      <a:endParaRPr lang="en-IE"/>
                    </a:p>
                  </a:txBody>
                  <a:tcPr/>
                </a:tc>
                <a:extLst>
                  <a:ext uri="{0D108BD9-81ED-4DB2-BD59-A6C34878D82A}">
                    <a16:rowId xmlns:a16="http://schemas.microsoft.com/office/drawing/2014/main" xmlns="" val="3751359059"/>
                  </a:ext>
                </a:extLst>
              </a:tr>
              <a:tr h="242047">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l" defTabSz="1019175" rtl="0" eaLnBrk="0" fontAlgn="base" latinLnBrk="0" hangingPunct="0">
                        <a:lnSpc>
                          <a:spcPct val="100000"/>
                        </a:lnSpc>
                        <a:spcBef>
                          <a:spcPct val="20000"/>
                        </a:spcBef>
                        <a:spcAft>
                          <a:spcPct val="0"/>
                        </a:spcAft>
                        <a:buClrTx/>
                        <a:buSzTx/>
                        <a:buFont typeface="Wingdings" panose="05000000000000000000" pitchFamily="2" charset="2"/>
                        <a:buNone/>
                        <a:tabLst/>
                      </a:pPr>
                      <a:endParaRPr kumimoji="0" lang="en-US" altLang="en-US" sz="1600" b="0" i="0" u="none" strike="noStrike" cap="none" normalizeH="0" baseline="0" smtClean="0">
                        <a:ln>
                          <a:noFill/>
                        </a:ln>
                        <a:solidFill>
                          <a:schemeClr val="tx1"/>
                        </a:solidFill>
                        <a:effectLst/>
                        <a:latin typeface="Trebuchet MS" panose="020B0603020202020204" pitchFamily="34" charset="0"/>
                      </a:endParaRPr>
                    </a:p>
                  </a:txBody>
                  <a:tcPr marL="80682" marR="80682" marT="0" marB="0" horzOverflow="overflow">
                    <a:lnL cap="flat">
                      <a:noFill/>
                    </a:lnL>
                    <a:lnR cap="flat">
                      <a:noFill/>
                    </a:lnR>
                    <a:lnT cap="flat">
                      <a:noFill/>
                    </a:lnT>
                    <a:lnB cap="flat">
                      <a:noFill/>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1</a:t>
                      </a:r>
                    </a:p>
                  </a:txBody>
                  <a:tcPr marL="80682" marR="80682" marT="0" marB="0" horzOverflow="overflow">
                    <a:lnL cap="flat">
                      <a:noFill/>
                    </a:lnL>
                    <a:lnR cap="flat">
                      <a:noFill/>
                    </a:lnR>
                    <a:lnT cap="flat">
                      <a:noFill/>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2</a:t>
                      </a:r>
                    </a:p>
                  </a:txBody>
                  <a:tcPr marL="80682" marR="80682" marT="0" marB="0" horzOverflow="overflow">
                    <a:lnL cap="flat">
                      <a:noFill/>
                    </a:lnL>
                    <a:lnR cap="flat">
                      <a:noFill/>
                    </a:lnR>
                    <a:lnT cap="flat">
                      <a:noFill/>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3</a:t>
                      </a:r>
                    </a:p>
                  </a:txBody>
                  <a:tcPr marL="80682" marR="80682" marT="0" marB="0" horzOverflow="overflow">
                    <a:lnL cap="flat">
                      <a:noFill/>
                    </a:lnL>
                    <a:lnR cap="flat">
                      <a:noFill/>
                    </a:lnR>
                    <a:lnT cap="flat">
                      <a:noFill/>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4</a:t>
                      </a:r>
                    </a:p>
                  </a:txBody>
                  <a:tcPr marL="80682" marR="80682" marT="0" marB="0" horzOverflow="overflow">
                    <a:lnL cap="flat">
                      <a:noFill/>
                    </a:lnL>
                    <a:lnR cap="flat">
                      <a:noFill/>
                    </a:lnR>
                    <a:lnT cap="flat">
                      <a:noFill/>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5</a:t>
                      </a:r>
                    </a:p>
                  </a:txBody>
                  <a:tcPr marL="80682" marR="80682" marT="0" marB="0" horzOverflow="overflow">
                    <a:lnL cap="flat">
                      <a:noFill/>
                    </a:lnL>
                    <a:lnR cap="flat">
                      <a:noFill/>
                    </a:lnR>
                    <a:lnT cap="flat">
                      <a:noFill/>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6</a:t>
                      </a:r>
                    </a:p>
                  </a:txBody>
                  <a:tcPr marL="80682" marR="80682" marT="0" marB="0" horzOverflow="overflow">
                    <a:lnL cap="flat">
                      <a:noFill/>
                    </a:lnL>
                    <a:lnR cap="flat">
                      <a:noFill/>
                    </a:lnR>
                    <a:lnT cap="flat">
                      <a:noFill/>
                    </a:lnT>
                    <a:lnB cap="flat">
                      <a:noFill/>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7</a:t>
                      </a:r>
                    </a:p>
                  </a:txBody>
                  <a:tcPr marL="80682" marR="80682" marT="0" marB="0" horzOverflow="overflow">
                    <a:lnL cap="flat">
                      <a:noFill/>
                    </a:lnL>
                    <a:lnR cap="flat">
                      <a:noFill/>
                    </a:lnR>
                    <a:lnT cap="flat">
                      <a:noFill/>
                    </a:lnT>
                    <a:lnB cap="flat">
                      <a:noFill/>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8</a:t>
                      </a:r>
                    </a:p>
                  </a:txBody>
                  <a:tcPr marL="80682" marR="80682" marT="0" marB="0" horzOverflow="overflow">
                    <a:lnL cap="flat">
                      <a:noFill/>
                    </a:lnL>
                    <a:lnR cap="flat">
                      <a:noFill/>
                    </a:lnR>
                    <a:lnT cap="flat">
                      <a:noFill/>
                    </a:lnT>
                    <a:lnB cap="flat">
                      <a:noFill/>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9</a:t>
                      </a:r>
                    </a:p>
                  </a:txBody>
                  <a:tcPr marL="80682" marR="80682" marT="0" marB="0" horzOverflow="overflow">
                    <a:lnL cap="flat">
                      <a:noFill/>
                    </a:lnL>
                    <a:lnR cap="flat">
                      <a:noFill/>
                    </a:lnR>
                    <a:lnT cap="flat">
                      <a:noFill/>
                    </a:lnT>
                    <a:lnB cap="flat">
                      <a:noFill/>
                    </a:lnB>
                    <a:lnTlToBr>
                      <a:noFill/>
                    </a:lnTlToBr>
                    <a:lnBlToTr>
                      <a:noFill/>
                    </a:lnBlToTr>
                    <a:noFill/>
                  </a:tcPr>
                </a:tc>
                <a:extLst>
                  <a:ext uri="{0D108BD9-81ED-4DB2-BD59-A6C34878D82A}">
                    <a16:rowId xmlns:a16="http://schemas.microsoft.com/office/drawing/2014/main" xmlns="" val="2517656800"/>
                  </a:ext>
                </a:extLst>
              </a:tr>
              <a:tr h="242047">
                <a:tc>
                  <a:txBody>
                    <a:bodyPr/>
                    <a:lstStyle>
                      <a:lvl1pPr defTabSz="1019175">
                        <a:spcBef>
                          <a:spcPct val="20000"/>
                        </a:spcBef>
                        <a:buFont typeface="Wingdings" panose="05000000000000000000" pitchFamily="2" charset="2"/>
                        <a:tabLst>
                          <a:tab pos="514350" algn="l"/>
                        </a:tabLst>
                        <a:defRPr>
                          <a:solidFill>
                            <a:schemeClr val="tx1"/>
                          </a:solidFill>
                          <a:latin typeface="Trebuchet MS" panose="020B0603020202020204" pitchFamily="34" charset="0"/>
                        </a:defRPr>
                      </a:lvl1pPr>
                      <a:lvl2pPr marL="509588" defTabSz="1019175">
                        <a:spcBef>
                          <a:spcPct val="20000"/>
                        </a:spcBef>
                        <a:tabLst>
                          <a:tab pos="514350" algn="l"/>
                        </a:tabLst>
                        <a:defRPr>
                          <a:solidFill>
                            <a:schemeClr val="tx1"/>
                          </a:solidFill>
                          <a:latin typeface="Trebuchet MS" panose="020B0603020202020204" pitchFamily="34" charset="0"/>
                        </a:defRPr>
                      </a:lvl2pPr>
                      <a:lvl3pPr marL="1019175" defTabSz="1019175">
                        <a:spcBef>
                          <a:spcPct val="20000"/>
                        </a:spcBef>
                        <a:tabLst>
                          <a:tab pos="514350" algn="l"/>
                        </a:tabLst>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tabLst>
                          <a:tab pos="514350" algn="l"/>
                        </a:tabLst>
                        <a:defRPr>
                          <a:solidFill>
                            <a:schemeClr val="tx1"/>
                          </a:solidFill>
                          <a:latin typeface="Trebuchet MS" panose="020B0603020202020204" pitchFamily="34" charset="0"/>
                        </a:defRPr>
                      </a:lvl4pPr>
                      <a:lvl5pPr marL="2038350" defTabSz="1019175">
                        <a:spcBef>
                          <a:spcPct val="20000"/>
                        </a:spcBef>
                        <a:tabLst>
                          <a:tab pos="514350" algn="l"/>
                        </a:tabLst>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tabLst>
                          <a:tab pos="514350" algn="l"/>
                        </a:tabLs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tabLst>
                          <a:tab pos="514350" algn="l"/>
                        </a:tabLs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tabLst>
                          <a:tab pos="514350" algn="l"/>
                        </a:tabLs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tabLst>
                          <a:tab pos="514350" algn="l"/>
                        </a:tabLst>
                        <a:defRPr>
                          <a:solidFill>
                            <a:schemeClr val="tx1"/>
                          </a:solidFill>
                          <a:latin typeface="Trebuchet MS" panose="020B0603020202020204" pitchFamily="34" charset="0"/>
                        </a:defRPr>
                      </a:lvl9pPr>
                    </a:lstStyle>
                    <a:p>
                      <a:pPr marL="0" marR="0" lvl="0" indent="0" algn="l" defTabSz="1019175" rtl="0" eaLnBrk="0" fontAlgn="base" latinLnBrk="0" hangingPunct="0">
                        <a:lnSpc>
                          <a:spcPct val="100000"/>
                        </a:lnSpc>
                        <a:spcBef>
                          <a:spcPct val="20000"/>
                        </a:spcBef>
                        <a:spcAft>
                          <a:spcPct val="0"/>
                        </a:spcAft>
                        <a:buClrTx/>
                        <a:buSzTx/>
                        <a:buFont typeface="Wingdings" panose="05000000000000000000" pitchFamily="2" charset="2"/>
                        <a:buNone/>
                        <a:tabLst>
                          <a:tab pos="514350" algn="l"/>
                        </a:tabLst>
                      </a:pPr>
                      <a:r>
                        <a:rPr kumimoji="0" lang="en-US" altLang="en-US" sz="1400" b="0" i="0" u="none" strike="noStrike" cap="none" normalizeH="0" baseline="0" smtClean="0">
                          <a:ln>
                            <a:noFill/>
                          </a:ln>
                          <a:solidFill>
                            <a:schemeClr val="tx1"/>
                          </a:solidFill>
                          <a:effectLst/>
                          <a:latin typeface="Trebuchet MS" panose="020B0603020202020204" pitchFamily="34" charset="0"/>
                        </a:rPr>
                        <a:t>add	$sp, $sp, -4</a:t>
                      </a:r>
                    </a:p>
                  </a:txBody>
                  <a:tcPr marL="80682" marR="80682" marT="0" marB="0" horzOverflow="overflow">
                    <a:lnL cap="flat">
                      <a:noFill/>
                    </a:lnL>
                    <a:lnR w="6350" cap="flat" cmpd="sng" algn="ctr">
                      <a:solidFill>
                        <a:schemeClr val="tx1"/>
                      </a:solidFill>
                      <a:prstDash val="solid"/>
                      <a:round/>
                      <a:headEnd type="none" w="med" len="med"/>
                      <a:tailEnd type="none" w="med" len="med"/>
                    </a:lnR>
                    <a:lnT cap="flat">
                      <a:noFill/>
                    </a:lnT>
                    <a:lnB cap="flat">
                      <a:noFill/>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IF</a:t>
                      </a:r>
                    </a:p>
                  </a:txBody>
                  <a:tcPr marL="80682" marR="80682" marT="0" marB="0"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ID</a:t>
                      </a:r>
                    </a:p>
                  </a:txBody>
                  <a:tcPr marL="80682" marR="80682" marT="0" marB="0"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EX</a:t>
                      </a:r>
                    </a:p>
                  </a:txBody>
                  <a:tcPr marL="80682" marR="80682" marT="0" marB="0"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rgbClr val="FF0000"/>
                          </a:solidFill>
                          <a:effectLst/>
                          <a:latin typeface="Trebuchet MS" panose="020B0603020202020204" pitchFamily="34" charset="0"/>
                        </a:rPr>
                        <a:t>NOP</a:t>
                      </a:r>
                      <a:endParaRPr kumimoji="0" lang="en-US" altLang="en-US" sz="1600" b="0" i="0" u="none" strike="noStrike" cap="none" normalizeH="0" baseline="0" smtClean="0">
                        <a:ln>
                          <a:noFill/>
                        </a:ln>
                        <a:solidFill>
                          <a:schemeClr val="tx1"/>
                        </a:solidFill>
                        <a:effectLst/>
                        <a:latin typeface="Trebuchet MS" panose="020B0603020202020204" pitchFamily="34" charset="0"/>
                      </a:endParaRPr>
                    </a:p>
                  </a:txBody>
                  <a:tcPr marL="80682" marR="80682" marT="0" marB="0"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WB</a:t>
                      </a:r>
                    </a:p>
                  </a:txBody>
                  <a:tcPr marL="80682" marR="80682" marT="0" marB="0"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endParaRPr kumimoji="0" lang="en-US" altLang="en-US" sz="1600" b="0" i="0" u="none" strike="noStrike" cap="none" normalizeH="0" baseline="0" smtClean="0">
                        <a:ln>
                          <a:noFill/>
                        </a:ln>
                        <a:solidFill>
                          <a:schemeClr val="tx1"/>
                        </a:solidFill>
                        <a:effectLst/>
                        <a:latin typeface="Trebuchet MS" panose="020B0603020202020204" pitchFamily="34" charset="0"/>
                      </a:endParaRPr>
                    </a:p>
                  </a:txBody>
                  <a:tcPr marL="80682" marR="80682" marT="0" marB="0" horzOverflow="overflow">
                    <a:lnL w="6350" cap="flat" cmpd="sng" algn="ctr">
                      <a:solidFill>
                        <a:schemeClr val="tx1"/>
                      </a:solidFill>
                      <a:prstDash val="solid"/>
                      <a:round/>
                      <a:headEnd type="none" w="med" len="med"/>
                      <a:tailEnd type="none" w="med" len="med"/>
                    </a:lnL>
                    <a:lnR cap="flat">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endParaRPr kumimoji="0" lang="en-US" altLang="en-US" sz="1600" b="0" i="0" u="none" strike="noStrike" cap="none" normalizeH="0" baseline="0" smtClean="0">
                        <a:ln>
                          <a:noFill/>
                        </a:ln>
                        <a:solidFill>
                          <a:schemeClr val="tx1"/>
                        </a:solidFill>
                        <a:effectLst/>
                        <a:latin typeface="Trebuchet MS" panose="020B0603020202020204" pitchFamily="34" charset="0"/>
                      </a:endParaRPr>
                    </a:p>
                  </a:txBody>
                  <a:tcPr marL="80682" marR="80682" marT="0" marB="0" horzOverflow="overflow">
                    <a:lnL cap="flat">
                      <a:noFill/>
                    </a:lnL>
                    <a:lnR cap="flat">
                      <a:noFill/>
                    </a:lnR>
                    <a:lnT cap="flat">
                      <a:noFill/>
                    </a:lnT>
                    <a:lnB cap="flat">
                      <a:noFill/>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endParaRPr kumimoji="0" lang="en-US" altLang="en-US" sz="1600" b="0" i="0" u="none" strike="noStrike" cap="none" normalizeH="0" baseline="0" smtClean="0">
                        <a:ln>
                          <a:noFill/>
                        </a:ln>
                        <a:solidFill>
                          <a:schemeClr val="tx1"/>
                        </a:solidFill>
                        <a:effectLst/>
                        <a:latin typeface="Trebuchet MS" panose="020B0603020202020204" pitchFamily="34" charset="0"/>
                      </a:endParaRPr>
                    </a:p>
                  </a:txBody>
                  <a:tcPr marL="80682" marR="80682" marT="0" marB="0" horzOverflow="overflow">
                    <a:lnL cap="flat">
                      <a:noFill/>
                    </a:lnL>
                    <a:lnR cap="flat">
                      <a:noFill/>
                    </a:lnR>
                    <a:lnT cap="flat">
                      <a:noFill/>
                    </a:lnT>
                    <a:lnB cap="flat">
                      <a:noFill/>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endParaRPr kumimoji="0" lang="en-US" altLang="en-US" sz="1600" b="0" i="0" u="none" strike="noStrike" cap="none" normalizeH="0" baseline="0" smtClean="0">
                        <a:ln>
                          <a:noFill/>
                        </a:ln>
                        <a:solidFill>
                          <a:schemeClr val="tx1"/>
                        </a:solidFill>
                        <a:effectLst/>
                        <a:latin typeface="Trebuchet MS" panose="020B0603020202020204" pitchFamily="34" charset="0"/>
                      </a:endParaRPr>
                    </a:p>
                  </a:txBody>
                  <a:tcPr marL="80682" marR="80682" marT="0" marB="0" horzOverflow="overflow">
                    <a:lnL cap="flat">
                      <a:noFill/>
                    </a:lnL>
                    <a:lnR cap="flat">
                      <a:noFill/>
                    </a:lnR>
                    <a:lnT cap="flat">
                      <a:noFill/>
                    </a:lnT>
                    <a:lnB cap="flat">
                      <a:noFill/>
                    </a:lnB>
                    <a:lnTlToBr>
                      <a:noFill/>
                    </a:lnTlToBr>
                    <a:lnBlToTr>
                      <a:noFill/>
                    </a:lnBlToTr>
                    <a:noFill/>
                  </a:tcPr>
                </a:tc>
                <a:extLst>
                  <a:ext uri="{0D108BD9-81ED-4DB2-BD59-A6C34878D82A}">
                    <a16:rowId xmlns:a16="http://schemas.microsoft.com/office/drawing/2014/main" xmlns="" val="3724003685"/>
                  </a:ext>
                </a:extLst>
              </a:tr>
              <a:tr h="242047">
                <a:tc>
                  <a:txBody>
                    <a:bodyPr/>
                    <a:lstStyle>
                      <a:lvl1pPr defTabSz="1019175">
                        <a:spcBef>
                          <a:spcPct val="20000"/>
                        </a:spcBef>
                        <a:buFont typeface="Wingdings" panose="05000000000000000000" pitchFamily="2" charset="2"/>
                        <a:tabLst>
                          <a:tab pos="514350" algn="l"/>
                        </a:tabLst>
                        <a:defRPr>
                          <a:solidFill>
                            <a:schemeClr val="tx1"/>
                          </a:solidFill>
                          <a:latin typeface="Trebuchet MS" panose="020B0603020202020204" pitchFamily="34" charset="0"/>
                        </a:defRPr>
                      </a:lvl1pPr>
                      <a:lvl2pPr marL="509588" defTabSz="1019175">
                        <a:spcBef>
                          <a:spcPct val="20000"/>
                        </a:spcBef>
                        <a:tabLst>
                          <a:tab pos="514350" algn="l"/>
                        </a:tabLst>
                        <a:defRPr>
                          <a:solidFill>
                            <a:schemeClr val="tx1"/>
                          </a:solidFill>
                          <a:latin typeface="Trebuchet MS" panose="020B0603020202020204" pitchFamily="34" charset="0"/>
                        </a:defRPr>
                      </a:lvl2pPr>
                      <a:lvl3pPr marL="1019175" defTabSz="1019175">
                        <a:spcBef>
                          <a:spcPct val="20000"/>
                        </a:spcBef>
                        <a:tabLst>
                          <a:tab pos="514350" algn="l"/>
                        </a:tabLst>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tabLst>
                          <a:tab pos="514350" algn="l"/>
                        </a:tabLst>
                        <a:defRPr>
                          <a:solidFill>
                            <a:schemeClr val="tx1"/>
                          </a:solidFill>
                          <a:latin typeface="Trebuchet MS" panose="020B0603020202020204" pitchFamily="34" charset="0"/>
                        </a:defRPr>
                      </a:lvl4pPr>
                      <a:lvl5pPr marL="2038350" defTabSz="1019175">
                        <a:spcBef>
                          <a:spcPct val="20000"/>
                        </a:spcBef>
                        <a:tabLst>
                          <a:tab pos="514350" algn="l"/>
                        </a:tabLst>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tabLst>
                          <a:tab pos="514350" algn="l"/>
                        </a:tabLs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tabLst>
                          <a:tab pos="514350" algn="l"/>
                        </a:tabLs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tabLst>
                          <a:tab pos="514350" algn="l"/>
                        </a:tabLs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tabLst>
                          <a:tab pos="514350" algn="l"/>
                        </a:tabLst>
                        <a:defRPr>
                          <a:solidFill>
                            <a:schemeClr val="tx1"/>
                          </a:solidFill>
                          <a:latin typeface="Trebuchet MS" panose="020B0603020202020204" pitchFamily="34" charset="0"/>
                        </a:defRPr>
                      </a:lvl9pPr>
                    </a:lstStyle>
                    <a:p>
                      <a:pPr marL="0" marR="0" lvl="0" indent="0" algn="l" defTabSz="1019175" rtl="0" eaLnBrk="0" fontAlgn="base" latinLnBrk="0" hangingPunct="0">
                        <a:lnSpc>
                          <a:spcPct val="100000"/>
                        </a:lnSpc>
                        <a:spcBef>
                          <a:spcPct val="20000"/>
                        </a:spcBef>
                        <a:spcAft>
                          <a:spcPct val="0"/>
                        </a:spcAft>
                        <a:buClrTx/>
                        <a:buSzTx/>
                        <a:buFont typeface="Wingdings" panose="05000000000000000000" pitchFamily="2" charset="2"/>
                        <a:buNone/>
                        <a:tabLst>
                          <a:tab pos="514350" algn="l"/>
                        </a:tabLst>
                      </a:pPr>
                      <a:r>
                        <a:rPr kumimoji="0" lang="en-US" altLang="en-US" sz="1400" b="0" i="0" u="none" strike="noStrike" cap="none" normalizeH="0" baseline="0" smtClean="0">
                          <a:ln>
                            <a:noFill/>
                          </a:ln>
                          <a:solidFill>
                            <a:schemeClr val="tx1"/>
                          </a:solidFill>
                          <a:effectLst/>
                          <a:latin typeface="Trebuchet MS" panose="020B0603020202020204" pitchFamily="34" charset="0"/>
                        </a:rPr>
                        <a:t>sub	$v0, $a0, $a1</a:t>
                      </a:r>
                    </a:p>
                  </a:txBody>
                  <a:tcPr marL="80682" marR="80682" marT="0" marB="0" horzOverflow="overflow">
                    <a:lnL cap="flat">
                      <a:noFill/>
                    </a:lnL>
                    <a:lnR cap="flat">
                      <a:noFill/>
                    </a:lnR>
                    <a:lnT cap="flat">
                      <a:noFill/>
                    </a:lnT>
                    <a:lnB cap="flat">
                      <a:noFill/>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endParaRPr kumimoji="0" lang="en-US" altLang="en-US" sz="1600" b="0" i="0" u="none" strike="noStrike" cap="none" normalizeH="0" baseline="0" smtClean="0">
                        <a:ln>
                          <a:noFill/>
                        </a:ln>
                        <a:solidFill>
                          <a:schemeClr val="tx1"/>
                        </a:solidFill>
                        <a:effectLst/>
                        <a:latin typeface="Trebuchet MS" panose="020B0603020202020204" pitchFamily="34" charset="0"/>
                      </a:endParaRPr>
                    </a:p>
                  </a:txBody>
                  <a:tcPr marL="80682" marR="80682" marT="0" marB="0" horzOverflow="overflow">
                    <a:lnL cap="flat">
                      <a:noFill/>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IF</a:t>
                      </a:r>
                    </a:p>
                  </a:txBody>
                  <a:tcPr marL="80682" marR="80682" marT="0" marB="0"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ID</a:t>
                      </a:r>
                    </a:p>
                  </a:txBody>
                  <a:tcPr marL="80682" marR="80682" marT="0" marB="0"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EX</a:t>
                      </a:r>
                    </a:p>
                  </a:txBody>
                  <a:tcPr marL="80682" marR="80682" marT="0" marB="0"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rgbClr val="FF0000"/>
                          </a:solidFill>
                          <a:effectLst/>
                          <a:latin typeface="Trebuchet MS" panose="020B0603020202020204" pitchFamily="34" charset="0"/>
                        </a:rPr>
                        <a:t>NOP</a:t>
                      </a:r>
                      <a:endParaRPr kumimoji="0" lang="en-US" altLang="en-US" sz="1600" b="0" i="0" u="none" strike="noStrike" cap="none" normalizeH="0" baseline="0" smtClean="0">
                        <a:ln>
                          <a:noFill/>
                        </a:ln>
                        <a:solidFill>
                          <a:schemeClr val="tx1"/>
                        </a:solidFill>
                        <a:effectLst/>
                        <a:latin typeface="Trebuchet MS" panose="020B0603020202020204" pitchFamily="34" charset="0"/>
                      </a:endParaRPr>
                    </a:p>
                  </a:txBody>
                  <a:tcPr marL="80682" marR="80682" marT="0" marB="0"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WB</a:t>
                      </a:r>
                    </a:p>
                  </a:txBody>
                  <a:tcPr marL="80682" marR="80682" marT="0" marB="0"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endParaRPr kumimoji="0" lang="en-US" altLang="en-US" sz="1600" b="0" i="0" u="none" strike="noStrike" cap="none" normalizeH="0" baseline="0" smtClean="0">
                        <a:ln>
                          <a:noFill/>
                        </a:ln>
                        <a:solidFill>
                          <a:schemeClr val="tx1"/>
                        </a:solidFill>
                        <a:effectLst/>
                        <a:latin typeface="Trebuchet MS" panose="020B0603020202020204" pitchFamily="34" charset="0"/>
                      </a:endParaRPr>
                    </a:p>
                  </a:txBody>
                  <a:tcPr marL="80682" marR="80682" marT="0" marB="0" horzOverflow="overflow">
                    <a:lnL w="6350" cap="flat" cmpd="sng" algn="ctr">
                      <a:solidFill>
                        <a:schemeClr val="tx1"/>
                      </a:solidFill>
                      <a:prstDash val="solid"/>
                      <a:round/>
                      <a:headEnd type="none" w="med" len="med"/>
                      <a:tailEnd type="none" w="med" len="med"/>
                    </a:lnL>
                    <a:lnR cap="flat">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endParaRPr kumimoji="0" lang="en-US" altLang="en-US" sz="1600" b="0" i="0" u="none" strike="noStrike" cap="none" normalizeH="0" baseline="0" smtClean="0">
                        <a:ln>
                          <a:noFill/>
                        </a:ln>
                        <a:solidFill>
                          <a:schemeClr val="tx1"/>
                        </a:solidFill>
                        <a:effectLst/>
                        <a:latin typeface="Trebuchet MS" panose="020B0603020202020204" pitchFamily="34" charset="0"/>
                      </a:endParaRPr>
                    </a:p>
                  </a:txBody>
                  <a:tcPr marL="80682" marR="80682" marT="0" marB="0" horzOverflow="overflow">
                    <a:lnL cap="flat">
                      <a:noFill/>
                    </a:lnL>
                    <a:lnR cap="flat">
                      <a:noFill/>
                    </a:lnR>
                    <a:lnT cap="flat">
                      <a:noFill/>
                    </a:lnT>
                    <a:lnB cap="flat">
                      <a:noFill/>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endParaRPr kumimoji="0" lang="en-US" altLang="en-US" sz="1600" b="0" i="0" u="none" strike="noStrike" cap="none" normalizeH="0" baseline="0" smtClean="0">
                        <a:ln>
                          <a:noFill/>
                        </a:ln>
                        <a:solidFill>
                          <a:schemeClr val="tx1"/>
                        </a:solidFill>
                        <a:effectLst/>
                        <a:latin typeface="Trebuchet MS" panose="020B0603020202020204" pitchFamily="34" charset="0"/>
                      </a:endParaRPr>
                    </a:p>
                  </a:txBody>
                  <a:tcPr marL="80682" marR="80682" marT="0" marB="0" horzOverflow="overflow">
                    <a:lnL cap="flat">
                      <a:noFill/>
                    </a:lnL>
                    <a:lnR cap="flat">
                      <a:noFill/>
                    </a:lnR>
                    <a:lnT cap="flat">
                      <a:noFill/>
                    </a:lnT>
                    <a:lnB cap="flat">
                      <a:noFill/>
                    </a:lnB>
                    <a:lnTlToBr>
                      <a:noFill/>
                    </a:lnTlToBr>
                    <a:lnBlToTr>
                      <a:noFill/>
                    </a:lnBlToTr>
                    <a:noFill/>
                  </a:tcPr>
                </a:tc>
                <a:extLst>
                  <a:ext uri="{0D108BD9-81ED-4DB2-BD59-A6C34878D82A}">
                    <a16:rowId xmlns:a16="http://schemas.microsoft.com/office/drawing/2014/main" xmlns="" val="1248573988"/>
                  </a:ext>
                </a:extLst>
              </a:tr>
              <a:tr h="242047">
                <a:tc>
                  <a:txBody>
                    <a:bodyPr/>
                    <a:lstStyle>
                      <a:lvl1pPr defTabSz="1019175">
                        <a:spcBef>
                          <a:spcPct val="20000"/>
                        </a:spcBef>
                        <a:buFont typeface="Wingdings" panose="05000000000000000000" pitchFamily="2" charset="2"/>
                        <a:tabLst>
                          <a:tab pos="514350" algn="l"/>
                        </a:tabLst>
                        <a:defRPr>
                          <a:solidFill>
                            <a:schemeClr val="tx1"/>
                          </a:solidFill>
                          <a:latin typeface="Trebuchet MS" panose="020B0603020202020204" pitchFamily="34" charset="0"/>
                        </a:defRPr>
                      </a:lvl1pPr>
                      <a:lvl2pPr marL="509588" defTabSz="1019175">
                        <a:spcBef>
                          <a:spcPct val="20000"/>
                        </a:spcBef>
                        <a:tabLst>
                          <a:tab pos="514350" algn="l"/>
                        </a:tabLst>
                        <a:defRPr>
                          <a:solidFill>
                            <a:schemeClr val="tx1"/>
                          </a:solidFill>
                          <a:latin typeface="Trebuchet MS" panose="020B0603020202020204" pitchFamily="34" charset="0"/>
                        </a:defRPr>
                      </a:lvl2pPr>
                      <a:lvl3pPr marL="1019175" defTabSz="1019175">
                        <a:spcBef>
                          <a:spcPct val="20000"/>
                        </a:spcBef>
                        <a:tabLst>
                          <a:tab pos="514350" algn="l"/>
                        </a:tabLst>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tabLst>
                          <a:tab pos="514350" algn="l"/>
                        </a:tabLst>
                        <a:defRPr>
                          <a:solidFill>
                            <a:schemeClr val="tx1"/>
                          </a:solidFill>
                          <a:latin typeface="Trebuchet MS" panose="020B0603020202020204" pitchFamily="34" charset="0"/>
                        </a:defRPr>
                      </a:lvl4pPr>
                      <a:lvl5pPr marL="2038350" defTabSz="1019175">
                        <a:spcBef>
                          <a:spcPct val="20000"/>
                        </a:spcBef>
                        <a:tabLst>
                          <a:tab pos="514350" algn="l"/>
                        </a:tabLst>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tabLst>
                          <a:tab pos="514350" algn="l"/>
                        </a:tabLs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tabLst>
                          <a:tab pos="514350" algn="l"/>
                        </a:tabLs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tabLst>
                          <a:tab pos="514350" algn="l"/>
                        </a:tabLs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tabLst>
                          <a:tab pos="514350" algn="l"/>
                        </a:tabLst>
                        <a:defRPr>
                          <a:solidFill>
                            <a:schemeClr val="tx1"/>
                          </a:solidFill>
                          <a:latin typeface="Trebuchet MS" panose="020B0603020202020204" pitchFamily="34" charset="0"/>
                        </a:defRPr>
                      </a:lvl9pPr>
                    </a:lstStyle>
                    <a:p>
                      <a:pPr marL="0" marR="0" lvl="0" indent="0" algn="l" defTabSz="1019175" rtl="0" eaLnBrk="0" fontAlgn="base" latinLnBrk="0" hangingPunct="0">
                        <a:lnSpc>
                          <a:spcPct val="100000"/>
                        </a:lnSpc>
                        <a:spcBef>
                          <a:spcPct val="20000"/>
                        </a:spcBef>
                        <a:spcAft>
                          <a:spcPct val="0"/>
                        </a:spcAft>
                        <a:buClrTx/>
                        <a:buSzTx/>
                        <a:buFont typeface="Wingdings" panose="05000000000000000000" pitchFamily="2" charset="2"/>
                        <a:buNone/>
                        <a:tabLst>
                          <a:tab pos="514350" algn="l"/>
                        </a:tabLst>
                      </a:pPr>
                      <a:r>
                        <a:rPr kumimoji="0" lang="en-US" altLang="en-US" sz="1400" b="0" i="0" u="none" strike="noStrike" cap="none" normalizeH="0" baseline="0" smtClean="0">
                          <a:ln>
                            <a:noFill/>
                          </a:ln>
                          <a:solidFill>
                            <a:schemeClr val="tx1"/>
                          </a:solidFill>
                          <a:effectLst/>
                          <a:latin typeface="Trebuchet MS" panose="020B0603020202020204" pitchFamily="34" charset="0"/>
                        </a:rPr>
                        <a:t>lw	$t0, 4($sp)</a:t>
                      </a:r>
                    </a:p>
                  </a:txBody>
                  <a:tcPr marL="80682" marR="80682" marT="0" marB="0" horzOverflow="overflow">
                    <a:lnL cap="flat">
                      <a:noFill/>
                    </a:lnL>
                    <a:lnR cap="flat">
                      <a:noFill/>
                    </a:lnR>
                    <a:lnT cap="flat">
                      <a:noFill/>
                    </a:lnT>
                    <a:lnB cap="flat">
                      <a:noFill/>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endParaRPr kumimoji="0" lang="en-US" altLang="en-US" sz="1600" b="0" i="0" u="none" strike="noStrike" cap="none" normalizeH="0" baseline="0" smtClean="0">
                        <a:ln>
                          <a:noFill/>
                        </a:ln>
                        <a:solidFill>
                          <a:schemeClr val="tx1"/>
                        </a:solidFill>
                        <a:effectLst/>
                        <a:latin typeface="Trebuchet MS" panose="020B0603020202020204" pitchFamily="34" charset="0"/>
                      </a:endParaRPr>
                    </a:p>
                  </a:txBody>
                  <a:tcPr marL="80682" marR="80682" marT="0" marB="0" horzOverflow="overflow">
                    <a:lnL cap="flat">
                      <a:noFill/>
                    </a:lnL>
                    <a:lnR cap="flat">
                      <a:noFill/>
                    </a:lnR>
                    <a:lnT cap="flat">
                      <a:noFill/>
                    </a:lnT>
                    <a:lnB cap="flat">
                      <a:noFill/>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endParaRPr kumimoji="0" lang="en-US" altLang="en-US" sz="1600" b="0" i="0" u="none" strike="noStrike" cap="none" normalizeH="0" baseline="0" smtClean="0">
                        <a:ln>
                          <a:noFill/>
                        </a:ln>
                        <a:solidFill>
                          <a:schemeClr val="tx1"/>
                        </a:solidFill>
                        <a:effectLst/>
                        <a:latin typeface="Trebuchet MS" panose="020B0603020202020204" pitchFamily="34" charset="0"/>
                      </a:endParaRPr>
                    </a:p>
                  </a:txBody>
                  <a:tcPr marL="80682" marR="80682" marT="0" marB="0" horzOverflow="overflow">
                    <a:lnL cap="flat">
                      <a:noFill/>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IF</a:t>
                      </a:r>
                    </a:p>
                  </a:txBody>
                  <a:tcPr marL="80682" marR="80682" marT="0" marB="0"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ID</a:t>
                      </a:r>
                    </a:p>
                  </a:txBody>
                  <a:tcPr marL="80682" marR="80682" marT="0" marB="0"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EX</a:t>
                      </a:r>
                    </a:p>
                  </a:txBody>
                  <a:tcPr marL="80682" marR="80682" marT="0" marB="0"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MEM</a:t>
                      </a:r>
                    </a:p>
                  </a:txBody>
                  <a:tcPr marL="80682" marR="80682" marT="0" marB="0"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rgbClr val="9E0FCC"/>
                          </a:solidFill>
                          <a:effectLst/>
                          <a:latin typeface="Trebuchet MS" panose="020B0603020202020204" pitchFamily="34" charset="0"/>
                        </a:rPr>
                        <a:t>WB</a:t>
                      </a:r>
                      <a:endParaRPr kumimoji="0" lang="en-US" altLang="en-US" sz="1600" b="0" i="0" u="none" strike="noStrike" cap="none" normalizeH="0" baseline="0" smtClean="0">
                        <a:ln>
                          <a:noFill/>
                        </a:ln>
                        <a:solidFill>
                          <a:schemeClr val="tx1"/>
                        </a:solidFill>
                        <a:effectLst/>
                        <a:latin typeface="Trebuchet MS" panose="020B0603020202020204" pitchFamily="34" charset="0"/>
                      </a:endParaRPr>
                    </a:p>
                  </a:txBody>
                  <a:tcPr marL="80682" marR="80682" marT="0" marB="0"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endParaRPr kumimoji="0" lang="en-US" altLang="en-US" sz="1600" b="0" i="0" u="none" strike="noStrike" cap="none" normalizeH="0" baseline="0" smtClean="0">
                        <a:ln>
                          <a:noFill/>
                        </a:ln>
                        <a:solidFill>
                          <a:schemeClr val="tx1"/>
                        </a:solidFill>
                        <a:effectLst/>
                        <a:latin typeface="Trebuchet MS" panose="020B0603020202020204" pitchFamily="34" charset="0"/>
                      </a:endParaRPr>
                    </a:p>
                  </a:txBody>
                  <a:tcPr marL="80682" marR="80682" marT="0" marB="0" horzOverflow="overflow">
                    <a:lnL w="6350" cap="flat" cmpd="sng" algn="ctr">
                      <a:solidFill>
                        <a:schemeClr val="tx1"/>
                      </a:solidFill>
                      <a:prstDash val="solid"/>
                      <a:round/>
                      <a:headEnd type="none" w="med" len="med"/>
                      <a:tailEnd type="none" w="med" len="med"/>
                    </a:lnL>
                    <a:lnR cap="flat">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endParaRPr kumimoji="0" lang="en-US" altLang="en-US" sz="1600" b="0" i="0" u="none" strike="noStrike" cap="none" normalizeH="0" baseline="0" smtClean="0">
                        <a:ln>
                          <a:noFill/>
                        </a:ln>
                        <a:solidFill>
                          <a:schemeClr val="tx1"/>
                        </a:solidFill>
                        <a:effectLst/>
                        <a:latin typeface="Trebuchet MS" panose="020B0603020202020204" pitchFamily="34" charset="0"/>
                      </a:endParaRPr>
                    </a:p>
                  </a:txBody>
                  <a:tcPr marL="80682" marR="80682" marT="0" marB="0" horzOverflow="overflow">
                    <a:lnL cap="flat">
                      <a:noFill/>
                    </a:lnL>
                    <a:lnR cap="flat">
                      <a:noFill/>
                    </a:lnR>
                    <a:lnT cap="flat">
                      <a:noFill/>
                    </a:lnT>
                    <a:lnB cap="flat">
                      <a:noFill/>
                    </a:lnB>
                    <a:lnTlToBr>
                      <a:noFill/>
                    </a:lnTlToBr>
                    <a:lnBlToTr>
                      <a:noFill/>
                    </a:lnBlToTr>
                    <a:noFill/>
                  </a:tcPr>
                </a:tc>
                <a:extLst>
                  <a:ext uri="{0D108BD9-81ED-4DB2-BD59-A6C34878D82A}">
                    <a16:rowId xmlns:a16="http://schemas.microsoft.com/office/drawing/2014/main" xmlns="" val="4145413365"/>
                  </a:ext>
                </a:extLst>
              </a:tr>
              <a:tr h="242047">
                <a:tc>
                  <a:txBody>
                    <a:bodyPr/>
                    <a:lstStyle>
                      <a:lvl1pPr defTabSz="1019175">
                        <a:spcBef>
                          <a:spcPct val="20000"/>
                        </a:spcBef>
                        <a:buFont typeface="Wingdings" panose="05000000000000000000" pitchFamily="2" charset="2"/>
                        <a:tabLst>
                          <a:tab pos="514350" algn="l"/>
                        </a:tabLst>
                        <a:defRPr>
                          <a:solidFill>
                            <a:schemeClr val="tx1"/>
                          </a:solidFill>
                          <a:latin typeface="Trebuchet MS" panose="020B0603020202020204" pitchFamily="34" charset="0"/>
                        </a:defRPr>
                      </a:lvl1pPr>
                      <a:lvl2pPr marL="509588" defTabSz="1019175">
                        <a:spcBef>
                          <a:spcPct val="20000"/>
                        </a:spcBef>
                        <a:tabLst>
                          <a:tab pos="514350" algn="l"/>
                        </a:tabLst>
                        <a:defRPr>
                          <a:solidFill>
                            <a:schemeClr val="tx1"/>
                          </a:solidFill>
                          <a:latin typeface="Trebuchet MS" panose="020B0603020202020204" pitchFamily="34" charset="0"/>
                        </a:defRPr>
                      </a:lvl2pPr>
                      <a:lvl3pPr marL="1019175" defTabSz="1019175">
                        <a:spcBef>
                          <a:spcPct val="20000"/>
                        </a:spcBef>
                        <a:tabLst>
                          <a:tab pos="514350" algn="l"/>
                        </a:tabLst>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tabLst>
                          <a:tab pos="514350" algn="l"/>
                        </a:tabLst>
                        <a:defRPr>
                          <a:solidFill>
                            <a:schemeClr val="tx1"/>
                          </a:solidFill>
                          <a:latin typeface="Trebuchet MS" panose="020B0603020202020204" pitchFamily="34" charset="0"/>
                        </a:defRPr>
                      </a:lvl4pPr>
                      <a:lvl5pPr marL="2038350" defTabSz="1019175">
                        <a:spcBef>
                          <a:spcPct val="20000"/>
                        </a:spcBef>
                        <a:tabLst>
                          <a:tab pos="514350" algn="l"/>
                        </a:tabLst>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tabLst>
                          <a:tab pos="514350" algn="l"/>
                        </a:tabLs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tabLst>
                          <a:tab pos="514350" algn="l"/>
                        </a:tabLs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tabLst>
                          <a:tab pos="514350" algn="l"/>
                        </a:tabLs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tabLst>
                          <a:tab pos="514350" algn="l"/>
                        </a:tabLst>
                        <a:defRPr>
                          <a:solidFill>
                            <a:schemeClr val="tx1"/>
                          </a:solidFill>
                          <a:latin typeface="Trebuchet MS" panose="020B0603020202020204" pitchFamily="34" charset="0"/>
                        </a:defRPr>
                      </a:lvl9pPr>
                    </a:lstStyle>
                    <a:p>
                      <a:pPr marL="0" marR="0" lvl="0" indent="0" algn="l" defTabSz="1019175" rtl="0" eaLnBrk="0" fontAlgn="base" latinLnBrk="0" hangingPunct="0">
                        <a:lnSpc>
                          <a:spcPct val="100000"/>
                        </a:lnSpc>
                        <a:spcBef>
                          <a:spcPct val="20000"/>
                        </a:spcBef>
                        <a:spcAft>
                          <a:spcPct val="0"/>
                        </a:spcAft>
                        <a:buClrTx/>
                        <a:buSzTx/>
                        <a:buFont typeface="Wingdings" panose="05000000000000000000" pitchFamily="2" charset="2"/>
                        <a:buNone/>
                        <a:tabLst>
                          <a:tab pos="514350" algn="l"/>
                        </a:tabLst>
                      </a:pPr>
                      <a:r>
                        <a:rPr kumimoji="0" lang="en-US" altLang="en-US" sz="1400" b="0" i="0" u="none" strike="noStrike" cap="none" normalizeH="0" baseline="0" smtClean="0">
                          <a:ln>
                            <a:noFill/>
                          </a:ln>
                          <a:solidFill>
                            <a:schemeClr val="tx1"/>
                          </a:solidFill>
                          <a:effectLst/>
                          <a:latin typeface="Trebuchet MS" panose="020B0603020202020204" pitchFamily="34" charset="0"/>
                        </a:rPr>
                        <a:t>or	$s0, $s1, $s2</a:t>
                      </a:r>
                    </a:p>
                  </a:txBody>
                  <a:tcPr marL="80682" marR="80682" marT="0" marB="0" horzOverflow="overflow">
                    <a:lnL cap="flat">
                      <a:noFill/>
                    </a:lnL>
                    <a:lnR cap="flat">
                      <a:noFill/>
                    </a:lnR>
                    <a:lnT cap="flat">
                      <a:noFill/>
                    </a:lnT>
                    <a:lnB cap="flat">
                      <a:noFill/>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endParaRPr kumimoji="0" lang="en-US" altLang="en-US" sz="1600" b="0" i="0" u="none" strike="noStrike" cap="none" normalizeH="0" baseline="0" smtClean="0">
                        <a:ln>
                          <a:noFill/>
                        </a:ln>
                        <a:solidFill>
                          <a:schemeClr val="tx1"/>
                        </a:solidFill>
                        <a:effectLst/>
                        <a:latin typeface="Trebuchet MS" panose="020B0603020202020204" pitchFamily="34" charset="0"/>
                      </a:endParaRPr>
                    </a:p>
                  </a:txBody>
                  <a:tcPr marL="80682" marR="80682" marT="0" marB="0" horzOverflow="overflow">
                    <a:lnL cap="flat">
                      <a:noFill/>
                    </a:lnL>
                    <a:lnR cap="flat">
                      <a:noFill/>
                    </a:lnR>
                    <a:lnT cap="flat">
                      <a:noFill/>
                    </a:lnT>
                    <a:lnB cap="flat">
                      <a:noFill/>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endParaRPr kumimoji="0" lang="en-US" altLang="en-US" sz="1600" b="0" i="0" u="none" strike="noStrike" cap="none" normalizeH="0" baseline="0" smtClean="0">
                        <a:ln>
                          <a:noFill/>
                        </a:ln>
                        <a:solidFill>
                          <a:schemeClr val="tx1"/>
                        </a:solidFill>
                        <a:effectLst/>
                        <a:latin typeface="Trebuchet MS" panose="020B0603020202020204" pitchFamily="34" charset="0"/>
                      </a:endParaRPr>
                    </a:p>
                  </a:txBody>
                  <a:tcPr marL="80682" marR="80682" marT="0" marB="0" horzOverflow="overflow">
                    <a:lnL cap="flat">
                      <a:noFill/>
                    </a:lnL>
                    <a:lnR cap="flat">
                      <a:noFill/>
                    </a:lnR>
                    <a:lnT cap="flat">
                      <a:noFill/>
                    </a:lnT>
                    <a:lnB cap="flat">
                      <a:noFill/>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endParaRPr kumimoji="0" lang="en-US" altLang="en-US" sz="1600" b="0" i="0" u="none" strike="noStrike" cap="none" normalizeH="0" baseline="0" smtClean="0">
                        <a:ln>
                          <a:noFill/>
                        </a:ln>
                        <a:solidFill>
                          <a:schemeClr val="tx1"/>
                        </a:solidFill>
                        <a:effectLst/>
                        <a:latin typeface="Trebuchet MS" panose="020B0603020202020204" pitchFamily="34" charset="0"/>
                      </a:endParaRPr>
                    </a:p>
                  </a:txBody>
                  <a:tcPr marL="80682" marR="80682" marT="0" marB="0" horzOverflow="overflow">
                    <a:lnL cap="flat">
                      <a:noFill/>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IF</a:t>
                      </a:r>
                    </a:p>
                  </a:txBody>
                  <a:tcPr marL="80682" marR="80682" marT="0" marB="0"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ID</a:t>
                      </a:r>
                    </a:p>
                  </a:txBody>
                  <a:tcPr marL="80682" marR="80682" marT="0" marB="0"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EX</a:t>
                      </a:r>
                    </a:p>
                  </a:txBody>
                  <a:tcPr marL="80682" marR="80682" marT="0" marB="0"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rgbClr val="FF0000"/>
                          </a:solidFill>
                          <a:effectLst/>
                          <a:latin typeface="Trebuchet MS" panose="020B0603020202020204" pitchFamily="34" charset="0"/>
                        </a:rPr>
                        <a:t>NOP</a:t>
                      </a:r>
                      <a:endParaRPr kumimoji="0" lang="en-US" altLang="en-US" sz="1600" b="0" i="0" u="none" strike="noStrike" cap="none" normalizeH="0" baseline="0" smtClean="0">
                        <a:ln>
                          <a:noFill/>
                        </a:ln>
                        <a:solidFill>
                          <a:schemeClr val="tx1"/>
                        </a:solidFill>
                        <a:effectLst/>
                        <a:latin typeface="Trebuchet MS" panose="020B0603020202020204" pitchFamily="34" charset="0"/>
                      </a:endParaRPr>
                    </a:p>
                  </a:txBody>
                  <a:tcPr marL="80682" marR="80682" marT="0" marB="0"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rgbClr val="3333FF"/>
                          </a:solidFill>
                          <a:effectLst/>
                          <a:latin typeface="Trebuchet MS" panose="020B0603020202020204" pitchFamily="34" charset="0"/>
                        </a:rPr>
                        <a:t>WB</a:t>
                      </a:r>
                      <a:endParaRPr kumimoji="0" lang="en-US" altLang="en-US" sz="1600" b="0" i="0" u="none" strike="noStrike" cap="none" normalizeH="0" baseline="0" smtClean="0">
                        <a:ln>
                          <a:noFill/>
                        </a:ln>
                        <a:solidFill>
                          <a:schemeClr val="tx1"/>
                        </a:solidFill>
                        <a:effectLst/>
                        <a:latin typeface="Trebuchet MS" panose="020B0603020202020204" pitchFamily="34" charset="0"/>
                      </a:endParaRPr>
                    </a:p>
                  </a:txBody>
                  <a:tcPr marL="80682" marR="80682" marT="0" marB="0"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endParaRPr kumimoji="0" lang="en-US" altLang="en-US" sz="1600" b="0" i="0" u="none" strike="noStrike" cap="none" normalizeH="0" baseline="0" smtClean="0">
                        <a:ln>
                          <a:noFill/>
                        </a:ln>
                        <a:solidFill>
                          <a:schemeClr val="tx1"/>
                        </a:solidFill>
                        <a:effectLst/>
                        <a:latin typeface="Trebuchet MS" panose="020B0603020202020204" pitchFamily="34" charset="0"/>
                      </a:endParaRPr>
                    </a:p>
                  </a:txBody>
                  <a:tcPr marL="80682" marR="80682" marT="0" marB="0" horzOverflow="overflow">
                    <a:lnL w="6350" cap="flat" cmpd="sng" algn="ctr">
                      <a:solidFill>
                        <a:schemeClr val="tx1"/>
                      </a:solidFill>
                      <a:prstDash val="solid"/>
                      <a:round/>
                      <a:headEnd type="none" w="med" len="med"/>
                      <a:tailEnd type="none" w="med" len="med"/>
                    </a:lnL>
                    <a:lnR cap="flat">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3629912882"/>
                  </a:ext>
                </a:extLst>
              </a:tr>
              <a:tr h="242047">
                <a:tc>
                  <a:txBody>
                    <a:bodyPr/>
                    <a:lstStyle>
                      <a:lvl1pPr defTabSz="1019175">
                        <a:spcBef>
                          <a:spcPct val="20000"/>
                        </a:spcBef>
                        <a:buFont typeface="Wingdings" panose="05000000000000000000" pitchFamily="2" charset="2"/>
                        <a:tabLst>
                          <a:tab pos="514350" algn="l"/>
                        </a:tabLst>
                        <a:defRPr>
                          <a:solidFill>
                            <a:schemeClr val="tx1"/>
                          </a:solidFill>
                          <a:latin typeface="Trebuchet MS" panose="020B0603020202020204" pitchFamily="34" charset="0"/>
                        </a:defRPr>
                      </a:lvl1pPr>
                      <a:lvl2pPr marL="509588" defTabSz="1019175">
                        <a:spcBef>
                          <a:spcPct val="20000"/>
                        </a:spcBef>
                        <a:tabLst>
                          <a:tab pos="514350" algn="l"/>
                        </a:tabLst>
                        <a:defRPr>
                          <a:solidFill>
                            <a:schemeClr val="tx1"/>
                          </a:solidFill>
                          <a:latin typeface="Trebuchet MS" panose="020B0603020202020204" pitchFamily="34" charset="0"/>
                        </a:defRPr>
                      </a:lvl2pPr>
                      <a:lvl3pPr marL="1019175" defTabSz="1019175">
                        <a:spcBef>
                          <a:spcPct val="20000"/>
                        </a:spcBef>
                        <a:tabLst>
                          <a:tab pos="514350" algn="l"/>
                        </a:tabLst>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tabLst>
                          <a:tab pos="514350" algn="l"/>
                        </a:tabLst>
                        <a:defRPr>
                          <a:solidFill>
                            <a:schemeClr val="tx1"/>
                          </a:solidFill>
                          <a:latin typeface="Trebuchet MS" panose="020B0603020202020204" pitchFamily="34" charset="0"/>
                        </a:defRPr>
                      </a:lvl4pPr>
                      <a:lvl5pPr marL="2038350" defTabSz="1019175">
                        <a:spcBef>
                          <a:spcPct val="20000"/>
                        </a:spcBef>
                        <a:tabLst>
                          <a:tab pos="514350" algn="l"/>
                        </a:tabLst>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tabLst>
                          <a:tab pos="514350" algn="l"/>
                        </a:tabLs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tabLst>
                          <a:tab pos="514350" algn="l"/>
                        </a:tabLs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tabLst>
                          <a:tab pos="514350" algn="l"/>
                        </a:tabLs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tabLst>
                          <a:tab pos="514350" algn="l"/>
                        </a:tabLst>
                        <a:defRPr>
                          <a:solidFill>
                            <a:schemeClr val="tx1"/>
                          </a:solidFill>
                          <a:latin typeface="Trebuchet MS" panose="020B0603020202020204" pitchFamily="34" charset="0"/>
                        </a:defRPr>
                      </a:lvl9pPr>
                    </a:lstStyle>
                    <a:p>
                      <a:pPr marL="0" marR="0" lvl="0" indent="0" algn="l" defTabSz="1019175" rtl="0" eaLnBrk="0" fontAlgn="base" latinLnBrk="0" hangingPunct="0">
                        <a:lnSpc>
                          <a:spcPct val="100000"/>
                        </a:lnSpc>
                        <a:spcBef>
                          <a:spcPct val="20000"/>
                        </a:spcBef>
                        <a:spcAft>
                          <a:spcPct val="0"/>
                        </a:spcAft>
                        <a:buClrTx/>
                        <a:buSzTx/>
                        <a:buFont typeface="Wingdings" panose="05000000000000000000" pitchFamily="2" charset="2"/>
                        <a:buNone/>
                        <a:tabLst>
                          <a:tab pos="514350" algn="l"/>
                        </a:tabLst>
                      </a:pPr>
                      <a:r>
                        <a:rPr kumimoji="0" lang="en-US" altLang="en-US" sz="1400" b="0" i="0" u="none" strike="noStrike" cap="none" normalizeH="0" baseline="0" smtClean="0">
                          <a:ln>
                            <a:noFill/>
                          </a:ln>
                          <a:solidFill>
                            <a:schemeClr val="tx1"/>
                          </a:solidFill>
                          <a:effectLst/>
                          <a:latin typeface="Trebuchet MS" panose="020B0603020202020204" pitchFamily="34" charset="0"/>
                        </a:rPr>
                        <a:t>lw	$t1, 8($sp)</a:t>
                      </a:r>
                    </a:p>
                  </a:txBody>
                  <a:tcPr marL="80682" marR="80682" marT="0" marB="0" horzOverflow="overflow">
                    <a:lnL cap="flat">
                      <a:noFill/>
                    </a:lnL>
                    <a:lnR cap="flat">
                      <a:noFill/>
                    </a:lnR>
                    <a:lnT cap="flat">
                      <a:noFill/>
                    </a:lnT>
                    <a:lnB cap="flat">
                      <a:noFill/>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endParaRPr kumimoji="0" lang="en-US" altLang="en-US" sz="1600" b="0" i="0" u="none" strike="noStrike" cap="none" normalizeH="0" baseline="0" smtClean="0">
                        <a:ln>
                          <a:noFill/>
                        </a:ln>
                        <a:solidFill>
                          <a:schemeClr val="tx1"/>
                        </a:solidFill>
                        <a:effectLst/>
                        <a:latin typeface="Trebuchet MS" panose="020B0603020202020204" pitchFamily="34" charset="0"/>
                      </a:endParaRPr>
                    </a:p>
                  </a:txBody>
                  <a:tcPr marL="80682" marR="80682" marT="0" marB="0" horzOverflow="overflow">
                    <a:lnL cap="flat">
                      <a:noFill/>
                    </a:lnL>
                    <a:lnR cap="flat">
                      <a:noFill/>
                    </a:lnR>
                    <a:lnT cap="flat">
                      <a:noFill/>
                    </a:lnT>
                    <a:lnB cap="flat">
                      <a:noFill/>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endParaRPr kumimoji="0" lang="en-US" altLang="en-US" sz="1600" b="0" i="0" u="none" strike="noStrike" cap="none" normalizeH="0" baseline="0" smtClean="0">
                        <a:ln>
                          <a:noFill/>
                        </a:ln>
                        <a:solidFill>
                          <a:schemeClr val="tx1"/>
                        </a:solidFill>
                        <a:effectLst/>
                        <a:latin typeface="Trebuchet MS" panose="020B0603020202020204" pitchFamily="34" charset="0"/>
                      </a:endParaRPr>
                    </a:p>
                  </a:txBody>
                  <a:tcPr marL="80682" marR="80682" marT="0" marB="0" horzOverflow="overflow">
                    <a:lnL cap="flat">
                      <a:noFill/>
                    </a:lnL>
                    <a:lnR cap="flat">
                      <a:noFill/>
                    </a:lnR>
                    <a:lnT cap="flat">
                      <a:noFill/>
                    </a:lnT>
                    <a:lnB cap="flat">
                      <a:noFill/>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endParaRPr kumimoji="0" lang="en-US" altLang="en-US" sz="1600" b="0" i="0" u="none" strike="noStrike" cap="none" normalizeH="0" baseline="0" smtClean="0">
                        <a:ln>
                          <a:noFill/>
                        </a:ln>
                        <a:solidFill>
                          <a:schemeClr val="tx1"/>
                        </a:solidFill>
                        <a:effectLst/>
                        <a:latin typeface="Trebuchet MS" panose="020B0603020202020204" pitchFamily="34" charset="0"/>
                      </a:endParaRPr>
                    </a:p>
                  </a:txBody>
                  <a:tcPr marL="80682" marR="80682" marT="0" marB="0" horzOverflow="overflow">
                    <a:lnL cap="flat">
                      <a:noFill/>
                    </a:lnL>
                    <a:lnR cap="flat">
                      <a:noFill/>
                    </a:lnR>
                    <a:lnT cap="flat">
                      <a:noFill/>
                    </a:lnT>
                    <a:lnB cap="flat">
                      <a:noFill/>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endParaRPr kumimoji="0" lang="en-US" altLang="en-US" sz="1600" b="0" i="0" u="none" strike="noStrike" cap="none" normalizeH="0" baseline="0" smtClean="0">
                        <a:ln>
                          <a:noFill/>
                        </a:ln>
                        <a:solidFill>
                          <a:schemeClr val="tx1"/>
                        </a:solidFill>
                        <a:effectLst/>
                        <a:latin typeface="Trebuchet MS" panose="020B0603020202020204" pitchFamily="34" charset="0"/>
                      </a:endParaRPr>
                    </a:p>
                  </a:txBody>
                  <a:tcPr marL="80682" marR="80682" marT="0" marB="0" horzOverflow="overflow">
                    <a:lnL cap="flat">
                      <a:noFill/>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IF</a:t>
                      </a:r>
                    </a:p>
                  </a:txBody>
                  <a:tcPr marL="80682" marR="80682" marT="0" marB="0"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ID</a:t>
                      </a:r>
                    </a:p>
                  </a:txBody>
                  <a:tcPr marL="80682" marR="80682" marT="0" marB="0"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EX</a:t>
                      </a:r>
                    </a:p>
                  </a:txBody>
                  <a:tcPr marL="80682" marR="80682" marT="0" marB="0"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MEM</a:t>
                      </a:r>
                    </a:p>
                  </a:txBody>
                  <a:tcPr marL="80682" marR="80682" marT="0" marB="0"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WB</a:t>
                      </a:r>
                    </a:p>
                  </a:txBody>
                  <a:tcPr marL="80682" marR="80682" marT="0" marB="0"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3141405303"/>
                  </a:ext>
                </a:extLst>
              </a:tr>
            </a:tbl>
          </a:graphicData>
        </a:graphic>
      </p:graphicFrame>
    </p:spTree>
    <p:extLst>
      <p:ext uri="{BB962C8B-B14F-4D97-AF65-F5344CB8AC3E}">
        <p14:creationId xmlns:p14="http://schemas.microsoft.com/office/powerpoint/2010/main" val="1336748746"/>
      </p:ext>
    </p:extLst>
  </p:cSld>
  <p:clrMapOvr>
    <a:masterClrMapping/>
  </p:clrMapOv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5"/>
          <p:cNvSpPr>
            <a:spLocks noGrp="1"/>
          </p:cNvSpPr>
          <p:nvPr>
            <p:ph type="sldNum" sz="quarter" idx="12"/>
          </p:nvPr>
        </p:nvSpPr>
        <p:spPr/>
        <p:txBody>
          <a:bodyPr/>
          <a:lstStyle/>
          <a:p>
            <a:fld id="{60F32498-C690-41C0-83EE-6C1DF0644AB2}" type="slidenum">
              <a:rPr lang="en-US" altLang="en-US"/>
              <a:pPr/>
              <a:t>44</a:t>
            </a:fld>
            <a:endParaRPr lang="en-US" altLang="en-US"/>
          </a:p>
        </p:txBody>
      </p:sp>
      <p:sp>
        <p:nvSpPr>
          <p:cNvPr id="29698" name="Rectangle 2"/>
          <p:cNvSpPr>
            <a:spLocks noGrp="1" noChangeArrowheads="1"/>
          </p:cNvSpPr>
          <p:nvPr>
            <p:ph type="title"/>
          </p:nvPr>
        </p:nvSpPr>
        <p:spPr/>
        <p:txBody>
          <a:bodyPr/>
          <a:lstStyle/>
          <a:p>
            <a:pPr defTabSz="806867"/>
            <a:r>
              <a:rPr lang="en-US" altLang="en-US"/>
              <a:t>Summary</a:t>
            </a:r>
          </a:p>
        </p:txBody>
      </p:sp>
      <p:sp>
        <p:nvSpPr>
          <p:cNvPr id="29699" name="Rectangle 3"/>
          <p:cNvSpPr>
            <a:spLocks noGrp="1" noChangeArrowheads="1"/>
          </p:cNvSpPr>
          <p:nvPr>
            <p:ph type="body" idx="1"/>
          </p:nvPr>
        </p:nvSpPr>
        <p:spPr>
          <a:xfrm>
            <a:off x="310343" y="1483380"/>
            <a:ext cx="11269041" cy="4765020"/>
          </a:xfrm>
        </p:spPr>
        <p:txBody>
          <a:bodyPr>
            <a:normAutofit fontScale="92500" lnSpcReduction="10000"/>
          </a:bodyPr>
          <a:lstStyle/>
          <a:p>
            <a:pPr marL="302575" indent="-302575" defTabSz="806867"/>
            <a:r>
              <a:rPr lang="en-US" altLang="en-US" dirty="0"/>
              <a:t>Pipelining attempts to maximize instruction throughput by overlapping the execution of multiple instructions. </a:t>
            </a:r>
          </a:p>
          <a:p>
            <a:pPr marL="302575" indent="-302575" defTabSz="806867"/>
            <a:r>
              <a:rPr lang="en-US" altLang="en-US" dirty="0"/>
              <a:t>Pipelining offers amazing speedup.</a:t>
            </a:r>
          </a:p>
          <a:p>
            <a:pPr marL="655579" lvl="1" indent="-252146" defTabSz="806867"/>
            <a:r>
              <a:rPr lang="en-US" altLang="en-US" dirty="0"/>
              <a:t>In the best case, one instruction finishes on every cycle, and the speedup is equal to the pipeline depth.</a:t>
            </a:r>
          </a:p>
          <a:p>
            <a:pPr marL="302575" indent="-302575" defTabSz="806867"/>
            <a:r>
              <a:rPr lang="en-US" altLang="en-US" dirty="0"/>
              <a:t>The pipeline </a:t>
            </a:r>
            <a:r>
              <a:rPr lang="en-US" altLang="en-US" dirty="0" err="1"/>
              <a:t>datapath</a:t>
            </a:r>
            <a:r>
              <a:rPr lang="en-US" altLang="en-US" dirty="0"/>
              <a:t> is much like the single-cycle one, but with added pipeline registers</a:t>
            </a:r>
          </a:p>
          <a:p>
            <a:pPr marL="655579" lvl="1" indent="-252146" defTabSz="806867"/>
            <a:r>
              <a:rPr lang="en-US" altLang="en-US" dirty="0"/>
              <a:t>Each stage needs is own functional units</a:t>
            </a:r>
          </a:p>
          <a:p>
            <a:pPr marL="302575" indent="-302575" defTabSz="806867"/>
            <a:r>
              <a:rPr lang="en-US" altLang="en-US" dirty="0"/>
              <a:t>Next time we’ll see the </a:t>
            </a:r>
            <a:r>
              <a:rPr lang="en-US" altLang="en-US" dirty="0" err="1"/>
              <a:t>datapath</a:t>
            </a:r>
            <a:r>
              <a:rPr lang="en-US" altLang="en-US" dirty="0"/>
              <a:t> and control, and walk through an example execution.</a:t>
            </a:r>
          </a:p>
          <a:p>
            <a:pPr marL="655579" lvl="1" indent="-252146" defTabSz="806867"/>
            <a:endParaRPr lang="en-US" altLang="en-US" dirty="0"/>
          </a:p>
        </p:txBody>
      </p:sp>
    </p:spTree>
    <p:extLst>
      <p:ext uri="{BB962C8B-B14F-4D97-AF65-F5344CB8AC3E}">
        <p14:creationId xmlns:p14="http://schemas.microsoft.com/office/powerpoint/2010/main" val="219473997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3"/>
          <p:cNvSpPr>
            <a:spLocks noGrp="1" noChangeArrowheads="1"/>
          </p:cNvSpPr>
          <p:nvPr>
            <p:ph type="body" idx="1"/>
          </p:nvPr>
        </p:nvSpPr>
        <p:spPr>
          <a:noFill/>
          <a:ln/>
        </p:spPr>
        <p:txBody>
          <a:bodyPr/>
          <a:lstStyle/>
          <a:p>
            <a:pPr marL="285750" indent="-285750"/>
            <a:endParaRPr lang="en-US" altLang="zh-CN" sz="2800" dirty="0">
              <a:solidFill>
                <a:schemeClr val="hlink"/>
              </a:solidFill>
              <a:ea typeface="SimSun" panose="02010600030101010101" pitchFamily="2" charset="-122"/>
            </a:endParaRPr>
          </a:p>
        </p:txBody>
      </p:sp>
      <p:sp>
        <p:nvSpPr>
          <p:cNvPr id="4108" name="Text Box 12"/>
          <p:cNvSpPr txBox="1">
            <a:spLocks noChangeArrowheads="1"/>
          </p:cNvSpPr>
          <p:nvPr/>
        </p:nvSpPr>
        <p:spPr bwMode="auto">
          <a:xfrm>
            <a:off x="4951412" y="6399183"/>
            <a:ext cx="250260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altLang="en-US" sz="1000">
                <a:latin typeface="Helvetica" panose="020B0604020202020204" pitchFamily="34" charset="0"/>
              </a:rPr>
              <a:t>Portions of these slides are derived from:</a:t>
            </a:r>
          </a:p>
          <a:p>
            <a:r>
              <a:rPr lang="en-US" altLang="en-US" sz="1000">
                <a:latin typeface="Helvetica" panose="020B0604020202020204" pitchFamily="34" charset="0"/>
              </a:rPr>
              <a:t>Dave Patterson © UCB</a:t>
            </a:r>
          </a:p>
        </p:txBody>
      </p:sp>
      <p:sp>
        <p:nvSpPr>
          <p:cNvPr id="2" name="Title 1"/>
          <p:cNvSpPr>
            <a:spLocks noGrp="1"/>
          </p:cNvSpPr>
          <p:nvPr>
            <p:ph type="title"/>
          </p:nvPr>
        </p:nvSpPr>
        <p:spPr/>
        <p:txBody>
          <a:bodyPr/>
          <a:lstStyle/>
          <a:p>
            <a:pPr marL="285750" indent="-285750"/>
            <a:r>
              <a:rPr lang="en-US" altLang="zh-CN" dirty="0">
                <a:solidFill>
                  <a:schemeClr val="hlink"/>
                </a:solidFill>
                <a:ea typeface="SimSun" panose="02010600030101010101" pitchFamily="2" charset="-122"/>
              </a:rPr>
              <a:t>Pipeline: Hazards</a:t>
            </a:r>
          </a:p>
        </p:txBody>
      </p:sp>
    </p:spTree>
    <p:extLst>
      <p:ext uri="{BB962C8B-B14F-4D97-AF65-F5344CB8AC3E}">
        <p14:creationId xmlns:p14="http://schemas.microsoft.com/office/powerpoint/2010/main" val="12288242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6018" name="Rectangle 2"/>
          <p:cNvSpPr>
            <a:spLocks noGrp="1" noChangeArrowheads="1"/>
          </p:cNvSpPr>
          <p:nvPr>
            <p:ph type="title"/>
          </p:nvPr>
        </p:nvSpPr>
        <p:spPr/>
        <p:txBody>
          <a:bodyPr/>
          <a:lstStyle/>
          <a:p>
            <a:r>
              <a:rPr lang="en-US" altLang="zh-CN">
                <a:ea typeface="SimSun" panose="02010600030101010101" pitchFamily="2" charset="-122"/>
              </a:rPr>
              <a:t>Pipeline Hazards</a:t>
            </a:r>
          </a:p>
        </p:txBody>
      </p:sp>
      <p:sp>
        <p:nvSpPr>
          <p:cNvPr id="726019" name="Rectangle 3"/>
          <p:cNvSpPr>
            <a:spLocks noGrp="1" noChangeArrowheads="1"/>
          </p:cNvSpPr>
          <p:nvPr>
            <p:ph type="body" idx="1"/>
          </p:nvPr>
        </p:nvSpPr>
        <p:spPr/>
        <p:txBody>
          <a:bodyPr/>
          <a:lstStyle/>
          <a:p>
            <a:r>
              <a:rPr lang="en-US" altLang="zh-CN">
                <a:ea typeface="SimSun" panose="02010600030101010101" pitchFamily="2" charset="-122"/>
              </a:rPr>
              <a:t>Where one instruction cannot </a:t>
            </a:r>
            <a:r>
              <a:rPr lang="en-US" altLang="zh-CN" u="sng">
                <a:ea typeface="SimSun" panose="02010600030101010101" pitchFamily="2" charset="-122"/>
              </a:rPr>
              <a:t>immediately</a:t>
            </a:r>
            <a:r>
              <a:rPr lang="en-US" altLang="zh-CN">
                <a:ea typeface="SimSun" panose="02010600030101010101" pitchFamily="2" charset="-122"/>
              </a:rPr>
              <a:t> follow another</a:t>
            </a:r>
          </a:p>
          <a:p>
            <a:r>
              <a:rPr lang="en-US" altLang="zh-CN">
                <a:ea typeface="SimSun" panose="02010600030101010101" pitchFamily="2" charset="-122"/>
              </a:rPr>
              <a:t>Types of hazards</a:t>
            </a:r>
          </a:p>
          <a:p>
            <a:pPr lvl="1"/>
            <a:r>
              <a:rPr lang="en-US" altLang="zh-CN" u="sng">
                <a:solidFill>
                  <a:srgbClr val="990000"/>
                </a:solidFill>
                <a:ea typeface="SimSun" panose="02010600030101010101" pitchFamily="2" charset="-122"/>
              </a:rPr>
              <a:t>Structural hazards</a:t>
            </a:r>
            <a:r>
              <a:rPr lang="en-US" altLang="zh-CN">
                <a:ea typeface="SimSun" panose="02010600030101010101" pitchFamily="2" charset="-122"/>
              </a:rPr>
              <a:t> - attempt to use the same resource by two or more instructions</a:t>
            </a:r>
          </a:p>
          <a:p>
            <a:pPr lvl="1"/>
            <a:r>
              <a:rPr lang="en-US" altLang="zh-CN" u="sng">
                <a:solidFill>
                  <a:srgbClr val="990000"/>
                </a:solidFill>
                <a:ea typeface="SimSun" panose="02010600030101010101" pitchFamily="2" charset="-122"/>
              </a:rPr>
              <a:t>Control hazards</a:t>
            </a:r>
            <a:r>
              <a:rPr lang="en-US" altLang="zh-CN">
                <a:ea typeface="SimSun" panose="02010600030101010101" pitchFamily="2" charset="-122"/>
              </a:rPr>
              <a:t> - attempt to make branching decisions before branch condition is evaluated</a:t>
            </a:r>
          </a:p>
          <a:p>
            <a:pPr lvl="1"/>
            <a:r>
              <a:rPr lang="en-US" altLang="zh-CN" u="sng">
                <a:solidFill>
                  <a:srgbClr val="990000"/>
                </a:solidFill>
                <a:ea typeface="SimSun" panose="02010600030101010101" pitchFamily="2" charset="-122"/>
              </a:rPr>
              <a:t>Data hazards</a:t>
            </a:r>
            <a:r>
              <a:rPr lang="en-US" altLang="zh-CN">
                <a:ea typeface="SimSun" panose="02010600030101010101" pitchFamily="2" charset="-122"/>
              </a:rPr>
              <a:t> - attempt to use data before it is ready</a:t>
            </a:r>
          </a:p>
          <a:p>
            <a:r>
              <a:rPr lang="en-US" altLang="zh-CN">
                <a:ea typeface="SimSun" panose="02010600030101010101" pitchFamily="2" charset="-122"/>
              </a:rPr>
              <a:t>Can always resolve hazards by waiting</a:t>
            </a:r>
          </a:p>
        </p:txBody>
      </p:sp>
    </p:spTree>
    <p:extLst>
      <p:ext uri="{BB962C8B-B14F-4D97-AF65-F5344CB8AC3E}">
        <p14:creationId xmlns:p14="http://schemas.microsoft.com/office/powerpoint/2010/main" val="315998920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4082" name="Rectangle 2"/>
          <p:cNvSpPr>
            <a:spLocks noGrp="1" noChangeArrowheads="1"/>
          </p:cNvSpPr>
          <p:nvPr>
            <p:ph type="title"/>
          </p:nvPr>
        </p:nvSpPr>
        <p:spPr/>
        <p:txBody>
          <a:bodyPr/>
          <a:lstStyle/>
          <a:p>
            <a:r>
              <a:rPr lang="en-US" altLang="zh-CN">
                <a:ea typeface="SimSun" panose="02010600030101010101" pitchFamily="2" charset="-122"/>
              </a:rPr>
              <a:t>Structural Hazards</a:t>
            </a:r>
          </a:p>
        </p:txBody>
      </p:sp>
      <p:sp>
        <p:nvSpPr>
          <p:cNvPr id="814083" name="Rectangle 3"/>
          <p:cNvSpPr>
            <a:spLocks noGrp="1" noChangeArrowheads="1"/>
          </p:cNvSpPr>
          <p:nvPr>
            <p:ph type="body" idx="1"/>
          </p:nvPr>
        </p:nvSpPr>
        <p:spPr/>
        <p:txBody>
          <a:bodyPr>
            <a:normAutofit fontScale="85000" lnSpcReduction="20000"/>
          </a:bodyPr>
          <a:lstStyle/>
          <a:p>
            <a:r>
              <a:rPr lang="en-US" altLang="zh-CN">
                <a:ea typeface="SimSun" panose="02010600030101010101" pitchFamily="2" charset="-122"/>
              </a:rPr>
              <a:t>Attempt to use the same resource by two or more instructions at the same time</a:t>
            </a:r>
          </a:p>
          <a:p>
            <a:r>
              <a:rPr lang="en-US" altLang="zh-CN">
                <a:ea typeface="SimSun" panose="02010600030101010101" pitchFamily="2" charset="-122"/>
              </a:rPr>
              <a:t>Example: Single Memory for instructions and data</a:t>
            </a:r>
          </a:p>
          <a:p>
            <a:pPr lvl="1"/>
            <a:r>
              <a:rPr lang="en-US" altLang="zh-CN">
                <a:ea typeface="SimSun" panose="02010600030101010101" pitchFamily="2" charset="-122"/>
              </a:rPr>
              <a:t>Accessed by IF stage</a:t>
            </a:r>
          </a:p>
          <a:p>
            <a:pPr lvl="1"/>
            <a:r>
              <a:rPr lang="en-US" altLang="zh-CN">
                <a:ea typeface="SimSun" panose="02010600030101010101" pitchFamily="2" charset="-122"/>
              </a:rPr>
              <a:t>Accessed at same time by MEM stage</a:t>
            </a:r>
          </a:p>
          <a:p>
            <a:r>
              <a:rPr lang="en-US" altLang="zh-CN">
                <a:ea typeface="SimSun" panose="02010600030101010101" pitchFamily="2" charset="-122"/>
              </a:rPr>
              <a:t>Solutions</a:t>
            </a:r>
          </a:p>
          <a:p>
            <a:pPr lvl="1"/>
            <a:r>
              <a:rPr lang="en-US" altLang="zh-CN">
                <a:ea typeface="SimSun" panose="02010600030101010101" pitchFamily="2" charset="-122"/>
              </a:rPr>
              <a:t>Delay the second access by one clock cycle, OR</a:t>
            </a:r>
          </a:p>
          <a:p>
            <a:pPr lvl="1"/>
            <a:r>
              <a:rPr lang="en-US" altLang="zh-CN">
                <a:ea typeface="SimSun" panose="02010600030101010101" pitchFamily="2" charset="-122"/>
              </a:rPr>
              <a:t>Provide separate memories for instructions &amp; data</a:t>
            </a:r>
          </a:p>
          <a:p>
            <a:pPr lvl="2"/>
            <a:r>
              <a:rPr lang="en-US" altLang="zh-CN">
                <a:ea typeface="SimSun" panose="02010600030101010101" pitchFamily="2" charset="-122"/>
              </a:rPr>
              <a:t>This is what the book does</a:t>
            </a:r>
          </a:p>
          <a:p>
            <a:pPr lvl="2"/>
            <a:r>
              <a:rPr lang="en-US" altLang="zh-CN">
                <a:ea typeface="SimSun" panose="02010600030101010101" pitchFamily="2" charset="-122"/>
              </a:rPr>
              <a:t>This is called a “</a:t>
            </a:r>
            <a:r>
              <a:rPr lang="en-US" altLang="zh-CN">
                <a:solidFill>
                  <a:srgbClr val="CC0000"/>
                </a:solidFill>
                <a:ea typeface="SimSun" panose="02010600030101010101" pitchFamily="2" charset="-122"/>
              </a:rPr>
              <a:t>Harvard Architecture</a:t>
            </a:r>
            <a:r>
              <a:rPr lang="en-US" altLang="zh-CN">
                <a:ea typeface="SimSun" panose="02010600030101010101" pitchFamily="2" charset="-122"/>
              </a:rPr>
              <a:t>”</a:t>
            </a:r>
          </a:p>
          <a:p>
            <a:pPr lvl="2"/>
            <a:r>
              <a:rPr lang="en-US" altLang="zh-CN">
                <a:ea typeface="SimSun" panose="02010600030101010101" pitchFamily="2" charset="-122"/>
              </a:rPr>
              <a:t>Real pipelined processors have separate </a:t>
            </a:r>
            <a:r>
              <a:rPr lang="en-US" altLang="zh-CN">
                <a:solidFill>
                  <a:srgbClr val="990000"/>
                </a:solidFill>
                <a:ea typeface="SimSun" panose="02010600030101010101" pitchFamily="2" charset="-122"/>
              </a:rPr>
              <a:t>caches</a:t>
            </a:r>
            <a:r>
              <a:rPr lang="en-US" altLang="zh-CN">
                <a:ea typeface="SimSun" panose="02010600030101010101" pitchFamily="2" charset="-122"/>
              </a:rPr>
              <a:t/>
            </a:r>
            <a:br>
              <a:rPr lang="en-US" altLang="zh-CN">
                <a:ea typeface="SimSun" panose="02010600030101010101" pitchFamily="2" charset="-122"/>
              </a:rPr>
            </a:br>
            <a:endParaRPr lang="en-US" altLang="zh-CN">
              <a:ea typeface="SimSun" panose="02010600030101010101" pitchFamily="2" charset="-122"/>
            </a:endParaRPr>
          </a:p>
        </p:txBody>
      </p:sp>
    </p:spTree>
    <p:extLst>
      <p:ext uri="{BB962C8B-B14F-4D97-AF65-F5344CB8AC3E}">
        <p14:creationId xmlns:p14="http://schemas.microsoft.com/office/powerpoint/2010/main" val="3359632082"/>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3602" name="Rectangle 2"/>
          <p:cNvSpPr>
            <a:spLocks noGrp="1" noChangeArrowheads="1"/>
          </p:cNvSpPr>
          <p:nvPr>
            <p:ph type="title"/>
          </p:nvPr>
        </p:nvSpPr>
        <p:spPr/>
        <p:txBody>
          <a:bodyPr>
            <a:normAutofit fontScale="90000"/>
          </a:bodyPr>
          <a:lstStyle/>
          <a:p>
            <a:r>
              <a:rPr lang="en-US" altLang="zh-CN">
                <a:ea typeface="SimSun" panose="02010600030101010101" pitchFamily="2" charset="-122"/>
              </a:rPr>
              <a:t>Pipelined Example - </a:t>
            </a:r>
            <a:br>
              <a:rPr lang="en-US" altLang="zh-CN">
                <a:ea typeface="SimSun" panose="02010600030101010101" pitchFamily="2" charset="-122"/>
              </a:rPr>
            </a:br>
            <a:r>
              <a:rPr lang="en-US" altLang="zh-CN">
                <a:ea typeface="SimSun" panose="02010600030101010101" pitchFamily="2" charset="-122"/>
              </a:rPr>
              <a:t>Executing Multiple Instructions</a:t>
            </a:r>
          </a:p>
        </p:txBody>
      </p:sp>
      <p:sp>
        <p:nvSpPr>
          <p:cNvPr id="793603" name="Rectangle 3"/>
          <p:cNvSpPr>
            <a:spLocks noGrp="1" noChangeArrowheads="1"/>
          </p:cNvSpPr>
          <p:nvPr>
            <p:ph type="body" idx="4294967295"/>
          </p:nvPr>
        </p:nvSpPr>
        <p:spPr/>
        <p:txBody>
          <a:bodyPr/>
          <a:lstStyle/>
          <a:p>
            <a:r>
              <a:rPr lang="en-US" altLang="zh-CN">
                <a:ea typeface="SimSun" panose="02010600030101010101" pitchFamily="2" charset="-122"/>
              </a:rPr>
              <a:t>Consider the following instruction sequence:</a:t>
            </a:r>
          </a:p>
          <a:p>
            <a:pPr lvl="2">
              <a:buFontTx/>
              <a:buNone/>
            </a:pPr>
            <a:r>
              <a:rPr lang="en-US" altLang="zh-CN">
                <a:latin typeface="Courier New" panose="02070309020205020404" pitchFamily="49" charset="0"/>
                <a:ea typeface="SimSun" panose="02010600030101010101" pitchFamily="2" charset="-122"/>
              </a:rPr>
              <a:t>lw $r0, 10($r1)</a:t>
            </a:r>
          </a:p>
          <a:p>
            <a:pPr lvl="2">
              <a:buFontTx/>
              <a:buNone/>
            </a:pPr>
            <a:r>
              <a:rPr lang="en-US" altLang="zh-CN">
                <a:latin typeface="Courier New" panose="02070309020205020404" pitchFamily="49" charset="0"/>
                <a:ea typeface="SimSun" panose="02010600030101010101" pitchFamily="2" charset="-122"/>
              </a:rPr>
              <a:t>sw $sr3, 20($r4)</a:t>
            </a:r>
          </a:p>
          <a:p>
            <a:pPr lvl="2">
              <a:buFontTx/>
              <a:buNone/>
            </a:pPr>
            <a:r>
              <a:rPr lang="en-US" altLang="zh-CN">
                <a:latin typeface="Courier New" panose="02070309020205020404" pitchFamily="49" charset="0"/>
                <a:ea typeface="SimSun" panose="02010600030101010101" pitchFamily="2" charset="-122"/>
              </a:rPr>
              <a:t>add $r5, $r6, $r7</a:t>
            </a:r>
          </a:p>
          <a:p>
            <a:pPr lvl="2">
              <a:buFontTx/>
              <a:buNone/>
            </a:pPr>
            <a:r>
              <a:rPr lang="en-US" altLang="zh-CN">
                <a:latin typeface="Courier New" panose="02070309020205020404" pitchFamily="49" charset="0"/>
                <a:ea typeface="SimSun" panose="02010600030101010101" pitchFamily="2" charset="-122"/>
              </a:rPr>
              <a:t>sub $r8, $r9, $r10</a:t>
            </a:r>
            <a:endParaRPr lang="en-US" altLang="zh-CN">
              <a:ea typeface="SimSun" panose="02010600030101010101" pitchFamily="2" charset="-122"/>
            </a:endParaRPr>
          </a:p>
        </p:txBody>
      </p:sp>
    </p:spTree>
    <p:extLst>
      <p:ext uri="{BB962C8B-B14F-4D97-AF65-F5344CB8AC3E}">
        <p14:creationId xmlns:p14="http://schemas.microsoft.com/office/powerpoint/2010/main" val="3172706738"/>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5650" name="Rectangle 2"/>
          <p:cNvSpPr>
            <a:spLocks noChangeArrowheads="1"/>
          </p:cNvSpPr>
          <p:nvPr/>
        </p:nvSpPr>
        <p:spPr bwMode="auto">
          <a:xfrm>
            <a:off x="3503613" y="2590800"/>
            <a:ext cx="271463" cy="152400"/>
          </a:xfrm>
          <a:prstGeom prst="rect">
            <a:avLst/>
          </a:prstGeom>
          <a:solidFill>
            <a:srgbClr val="FF66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795651" name="Rectangle 3"/>
          <p:cNvSpPr>
            <a:spLocks noChangeArrowheads="1"/>
          </p:cNvSpPr>
          <p:nvPr/>
        </p:nvSpPr>
        <p:spPr bwMode="auto">
          <a:xfrm>
            <a:off x="3602038" y="2116138"/>
            <a:ext cx="130175" cy="533400"/>
          </a:xfrm>
          <a:prstGeom prst="rect">
            <a:avLst/>
          </a:prstGeom>
          <a:solidFill>
            <a:srgbClr val="FF66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795652" name="Rectangle 4"/>
          <p:cNvSpPr>
            <a:spLocks noChangeArrowheads="1"/>
          </p:cNvSpPr>
          <p:nvPr/>
        </p:nvSpPr>
        <p:spPr bwMode="auto">
          <a:xfrm>
            <a:off x="3122612" y="2286000"/>
            <a:ext cx="381000" cy="914400"/>
          </a:xfrm>
          <a:prstGeom prst="rect">
            <a:avLst/>
          </a:prstGeom>
          <a:solidFill>
            <a:srgbClr val="FF99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795653" name="Rectangle 5"/>
          <p:cNvSpPr>
            <a:spLocks noChangeArrowheads="1"/>
          </p:cNvSpPr>
          <p:nvPr/>
        </p:nvSpPr>
        <p:spPr bwMode="auto">
          <a:xfrm>
            <a:off x="2665412" y="2081214"/>
            <a:ext cx="990600" cy="204787"/>
          </a:xfrm>
          <a:prstGeom prst="rect">
            <a:avLst/>
          </a:prstGeom>
          <a:solidFill>
            <a:srgbClr val="FF66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795654" name="Rectangle 6"/>
          <p:cNvSpPr>
            <a:spLocks noChangeArrowheads="1"/>
          </p:cNvSpPr>
          <p:nvPr/>
        </p:nvSpPr>
        <p:spPr bwMode="auto">
          <a:xfrm>
            <a:off x="2284412" y="2362200"/>
            <a:ext cx="838200" cy="152400"/>
          </a:xfrm>
          <a:prstGeom prst="rect">
            <a:avLst/>
          </a:prstGeom>
          <a:solidFill>
            <a:srgbClr val="FF99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795655" name="Rectangle 7"/>
          <p:cNvSpPr>
            <a:spLocks noChangeArrowheads="1"/>
          </p:cNvSpPr>
          <p:nvPr/>
        </p:nvSpPr>
        <p:spPr bwMode="auto">
          <a:xfrm>
            <a:off x="2208212" y="2362200"/>
            <a:ext cx="152400" cy="1295400"/>
          </a:xfrm>
          <a:prstGeom prst="rect">
            <a:avLst/>
          </a:prstGeom>
          <a:solidFill>
            <a:srgbClr val="FF99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795656" name="Rectangle 8"/>
          <p:cNvSpPr>
            <a:spLocks noChangeArrowheads="1"/>
          </p:cNvSpPr>
          <p:nvPr/>
        </p:nvSpPr>
        <p:spPr bwMode="auto">
          <a:xfrm>
            <a:off x="1489075" y="1981200"/>
            <a:ext cx="990601" cy="152400"/>
          </a:xfrm>
          <a:prstGeom prst="rect">
            <a:avLst/>
          </a:prstGeom>
          <a:solidFill>
            <a:srgbClr val="FF66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795657" name="Rectangle 9"/>
          <p:cNvSpPr>
            <a:spLocks noChangeArrowheads="1"/>
          </p:cNvSpPr>
          <p:nvPr/>
        </p:nvSpPr>
        <p:spPr bwMode="auto">
          <a:xfrm>
            <a:off x="2132012" y="3657600"/>
            <a:ext cx="304800" cy="152400"/>
          </a:xfrm>
          <a:prstGeom prst="rect">
            <a:avLst/>
          </a:prstGeom>
          <a:solidFill>
            <a:srgbClr val="FF99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795658" name="Rectangle 10"/>
          <p:cNvSpPr>
            <a:spLocks noChangeArrowheads="1"/>
          </p:cNvSpPr>
          <p:nvPr/>
        </p:nvSpPr>
        <p:spPr bwMode="auto">
          <a:xfrm>
            <a:off x="1674812" y="3657600"/>
            <a:ext cx="152400" cy="152400"/>
          </a:xfrm>
          <a:prstGeom prst="rect">
            <a:avLst/>
          </a:prstGeom>
          <a:solidFill>
            <a:srgbClr val="FF66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795659" name="Rectangle 11"/>
          <p:cNvSpPr>
            <a:spLocks noChangeArrowheads="1"/>
          </p:cNvSpPr>
          <p:nvPr/>
        </p:nvSpPr>
        <p:spPr bwMode="auto">
          <a:xfrm>
            <a:off x="1522412" y="2122488"/>
            <a:ext cx="152400" cy="1676400"/>
          </a:xfrm>
          <a:prstGeom prst="rect">
            <a:avLst/>
          </a:prstGeom>
          <a:solidFill>
            <a:srgbClr val="FF66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795660" name="Rectangle 12"/>
          <p:cNvSpPr>
            <a:spLocks noChangeArrowheads="1"/>
          </p:cNvSpPr>
          <p:nvPr/>
        </p:nvSpPr>
        <p:spPr bwMode="auto">
          <a:xfrm>
            <a:off x="1827212" y="3200400"/>
            <a:ext cx="152400" cy="1100138"/>
          </a:xfrm>
          <a:prstGeom prst="rect">
            <a:avLst/>
          </a:prstGeom>
          <a:solidFill>
            <a:srgbClr val="FF66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795661" name="Rectangle 13"/>
          <p:cNvSpPr>
            <a:spLocks noChangeArrowheads="1"/>
          </p:cNvSpPr>
          <p:nvPr/>
        </p:nvSpPr>
        <p:spPr bwMode="auto">
          <a:xfrm>
            <a:off x="1979612" y="3200401"/>
            <a:ext cx="152400" cy="1089025"/>
          </a:xfrm>
          <a:prstGeom prst="rect">
            <a:avLst/>
          </a:prstGeom>
          <a:solidFill>
            <a:srgbClr val="FF99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795662" name="Rectangle 14"/>
          <p:cNvSpPr>
            <a:spLocks noChangeArrowheads="1"/>
          </p:cNvSpPr>
          <p:nvPr/>
        </p:nvSpPr>
        <p:spPr bwMode="auto">
          <a:xfrm flipH="1">
            <a:off x="3122612" y="3503613"/>
            <a:ext cx="457200" cy="1066800"/>
          </a:xfrm>
          <a:prstGeom prst="rect">
            <a:avLst/>
          </a:prstGeom>
          <a:solidFill>
            <a:srgbClr val="FF6600"/>
          </a:solidFill>
          <a:ln>
            <a:noFill/>
          </a:ln>
          <a:effectLst/>
          <a:extLs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795663" name="Rectangle 15"/>
          <p:cNvSpPr>
            <a:spLocks noChangeArrowheads="1"/>
          </p:cNvSpPr>
          <p:nvPr/>
        </p:nvSpPr>
        <p:spPr bwMode="auto">
          <a:xfrm>
            <a:off x="3579812" y="3657600"/>
            <a:ext cx="228600" cy="152400"/>
          </a:xfrm>
          <a:prstGeom prst="rect">
            <a:avLst/>
          </a:prstGeom>
          <a:solidFill>
            <a:srgbClr val="FF66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795664" name="Rectangle 16"/>
          <p:cNvSpPr>
            <a:spLocks noGrp="1" noChangeArrowheads="1"/>
          </p:cNvSpPr>
          <p:nvPr>
            <p:ph type="title"/>
          </p:nvPr>
        </p:nvSpPr>
        <p:spPr/>
        <p:txBody>
          <a:bodyPr>
            <a:normAutofit fontScale="90000"/>
          </a:bodyPr>
          <a:lstStyle/>
          <a:p>
            <a:r>
              <a:rPr lang="en-US" altLang="zh-CN">
                <a:ea typeface="SimSun" panose="02010600030101010101" pitchFamily="2" charset="-122"/>
              </a:rPr>
              <a:t>Executing Multiple Instructions</a:t>
            </a:r>
            <a:br>
              <a:rPr lang="en-US" altLang="zh-CN">
                <a:ea typeface="SimSun" panose="02010600030101010101" pitchFamily="2" charset="-122"/>
              </a:rPr>
            </a:br>
            <a:r>
              <a:rPr lang="en-US" altLang="zh-CN">
                <a:ea typeface="SimSun" panose="02010600030101010101" pitchFamily="2" charset="-122"/>
              </a:rPr>
              <a:t>Clock Cycle 1</a:t>
            </a:r>
          </a:p>
        </p:txBody>
      </p:sp>
      <p:sp>
        <p:nvSpPr>
          <p:cNvPr id="795665" name="Rectangle 17"/>
          <p:cNvSpPr>
            <a:spLocks noChangeArrowheads="1"/>
          </p:cNvSpPr>
          <p:nvPr/>
        </p:nvSpPr>
        <p:spPr bwMode="auto">
          <a:xfrm>
            <a:off x="6018212" y="2189163"/>
            <a:ext cx="152400" cy="3810000"/>
          </a:xfrm>
          <a:prstGeom prst="rect">
            <a:avLst/>
          </a:prstGeom>
          <a:solidFill>
            <a:schemeClr val="bg1"/>
          </a:solidFill>
          <a:ln w="381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795666" name="Rectangle 18"/>
          <p:cNvSpPr>
            <a:spLocks noChangeArrowheads="1"/>
          </p:cNvSpPr>
          <p:nvPr/>
        </p:nvSpPr>
        <p:spPr bwMode="auto">
          <a:xfrm>
            <a:off x="6026150" y="2209800"/>
            <a:ext cx="76200" cy="3810000"/>
          </a:xfrm>
          <a:prstGeom prst="rect">
            <a:avLst/>
          </a:prstGeom>
          <a:solidFill>
            <a:srgbClr val="FF6600"/>
          </a:solidFill>
          <a:ln>
            <a:noFill/>
          </a:ln>
          <a:effectLst/>
          <a:extLs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795667" name="Rectangle 19"/>
          <p:cNvSpPr>
            <a:spLocks noChangeArrowheads="1"/>
          </p:cNvSpPr>
          <p:nvPr/>
        </p:nvSpPr>
        <p:spPr bwMode="auto">
          <a:xfrm>
            <a:off x="6018212" y="2187575"/>
            <a:ext cx="152400" cy="3810000"/>
          </a:xfrm>
          <a:prstGeom prst="rect">
            <a:avLst/>
          </a:prstGeom>
          <a:solidFill>
            <a:schemeClr val="bg1"/>
          </a:solidFill>
          <a:ln w="381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795668" name="Rectangle 20"/>
          <p:cNvSpPr>
            <a:spLocks noChangeArrowheads="1"/>
          </p:cNvSpPr>
          <p:nvPr/>
        </p:nvSpPr>
        <p:spPr bwMode="auto">
          <a:xfrm>
            <a:off x="7770812" y="2189163"/>
            <a:ext cx="152400" cy="3810000"/>
          </a:xfrm>
          <a:prstGeom prst="rect">
            <a:avLst/>
          </a:prstGeom>
          <a:solidFill>
            <a:schemeClr val="bg1"/>
          </a:solidFill>
          <a:ln w="381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795669" name="Rectangle 21"/>
          <p:cNvSpPr>
            <a:spLocks noChangeArrowheads="1"/>
          </p:cNvSpPr>
          <p:nvPr/>
        </p:nvSpPr>
        <p:spPr bwMode="auto">
          <a:xfrm>
            <a:off x="7778750" y="2209800"/>
            <a:ext cx="76200" cy="3810000"/>
          </a:xfrm>
          <a:prstGeom prst="rect">
            <a:avLst/>
          </a:prstGeom>
          <a:solidFill>
            <a:srgbClr val="FF6600"/>
          </a:solidFill>
          <a:ln>
            <a:noFill/>
          </a:ln>
          <a:effectLst/>
          <a:extLs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795670" name="Rectangle 22"/>
          <p:cNvSpPr>
            <a:spLocks noChangeArrowheads="1"/>
          </p:cNvSpPr>
          <p:nvPr/>
        </p:nvSpPr>
        <p:spPr bwMode="auto">
          <a:xfrm>
            <a:off x="7770812" y="2187575"/>
            <a:ext cx="152400" cy="3810000"/>
          </a:xfrm>
          <a:prstGeom prst="rect">
            <a:avLst/>
          </a:prstGeom>
          <a:solidFill>
            <a:schemeClr val="bg1"/>
          </a:solidFill>
          <a:ln w="381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795671" name="Rectangle 23"/>
          <p:cNvSpPr>
            <a:spLocks noChangeArrowheads="1"/>
          </p:cNvSpPr>
          <p:nvPr/>
        </p:nvSpPr>
        <p:spPr bwMode="auto">
          <a:xfrm>
            <a:off x="9675812" y="2189163"/>
            <a:ext cx="152400" cy="3810000"/>
          </a:xfrm>
          <a:prstGeom prst="rect">
            <a:avLst/>
          </a:prstGeom>
          <a:solidFill>
            <a:schemeClr val="bg1"/>
          </a:solidFill>
          <a:ln w="381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795672" name="Rectangle 24"/>
          <p:cNvSpPr>
            <a:spLocks noChangeArrowheads="1"/>
          </p:cNvSpPr>
          <p:nvPr/>
        </p:nvSpPr>
        <p:spPr bwMode="auto">
          <a:xfrm>
            <a:off x="9683750" y="2209800"/>
            <a:ext cx="76200" cy="3810000"/>
          </a:xfrm>
          <a:prstGeom prst="rect">
            <a:avLst/>
          </a:prstGeom>
          <a:solidFill>
            <a:schemeClr val="bg1"/>
          </a:solidFill>
          <a:ln>
            <a:noFill/>
          </a:ln>
          <a:effectLst/>
          <a:extLs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795673" name="Rectangle 25"/>
          <p:cNvSpPr>
            <a:spLocks noChangeArrowheads="1"/>
          </p:cNvSpPr>
          <p:nvPr/>
        </p:nvSpPr>
        <p:spPr bwMode="auto">
          <a:xfrm>
            <a:off x="9675812" y="2187575"/>
            <a:ext cx="152400" cy="3810000"/>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795674" name="Rectangle 26"/>
          <p:cNvSpPr>
            <a:spLocks noChangeArrowheads="1"/>
          </p:cNvSpPr>
          <p:nvPr/>
        </p:nvSpPr>
        <p:spPr bwMode="auto">
          <a:xfrm>
            <a:off x="3765550" y="2189163"/>
            <a:ext cx="152400" cy="3810000"/>
          </a:xfrm>
          <a:prstGeom prst="rect">
            <a:avLst/>
          </a:prstGeom>
          <a:solidFill>
            <a:schemeClr val="bg1"/>
          </a:solidFill>
          <a:ln w="381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795675" name="Rectangle 27"/>
          <p:cNvSpPr>
            <a:spLocks noChangeArrowheads="1"/>
          </p:cNvSpPr>
          <p:nvPr/>
        </p:nvSpPr>
        <p:spPr bwMode="auto">
          <a:xfrm>
            <a:off x="3786187" y="2209800"/>
            <a:ext cx="76200" cy="3810000"/>
          </a:xfrm>
          <a:prstGeom prst="rect">
            <a:avLst/>
          </a:prstGeom>
          <a:solidFill>
            <a:srgbClr val="FF6600"/>
          </a:solidFill>
          <a:ln>
            <a:noFill/>
          </a:ln>
          <a:effectLst/>
          <a:extLs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795676" name="Rectangle 28"/>
          <p:cNvSpPr>
            <a:spLocks noChangeArrowheads="1"/>
          </p:cNvSpPr>
          <p:nvPr/>
        </p:nvSpPr>
        <p:spPr bwMode="auto">
          <a:xfrm>
            <a:off x="3770312" y="2187575"/>
            <a:ext cx="152400" cy="3810000"/>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795677" name="Line 29"/>
          <p:cNvSpPr>
            <a:spLocks noChangeShapeType="1"/>
          </p:cNvSpPr>
          <p:nvPr/>
        </p:nvSpPr>
        <p:spPr bwMode="auto">
          <a:xfrm>
            <a:off x="1751012" y="1700213"/>
            <a:ext cx="1905000" cy="0"/>
          </a:xfrm>
          <a:prstGeom prst="line">
            <a:avLst/>
          </a:prstGeom>
          <a:noFill/>
          <a:ln w="2857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795678" name="Text Box 30"/>
          <p:cNvSpPr txBox="1">
            <a:spLocks noChangeArrowheads="1"/>
          </p:cNvSpPr>
          <p:nvPr/>
        </p:nvSpPr>
        <p:spPr bwMode="auto">
          <a:xfrm>
            <a:off x="2436812" y="1415048"/>
            <a:ext cx="477182" cy="338554"/>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altLang="zh-CN" sz="1600">
                <a:latin typeface="Helvetica" panose="020B0604020202020204" pitchFamily="34" charset="0"/>
                <a:ea typeface="SimSun" panose="02010600030101010101" pitchFamily="2" charset="-122"/>
              </a:rPr>
              <a:t>LW</a:t>
            </a:r>
          </a:p>
        </p:txBody>
      </p:sp>
      <p:pic>
        <p:nvPicPr>
          <p:cNvPr id="795679" name="Picture 3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2413" y="1733550"/>
            <a:ext cx="9140825" cy="4514850"/>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767539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eaLnBrk="1" hangingPunct="1"/>
            <a:r>
              <a:rPr lang="en-US" altLang="zh-CN" smtClean="0">
                <a:ea typeface="SimSun" panose="02010600030101010101" pitchFamily="2" charset="-122"/>
              </a:rPr>
              <a:t>Traditional Pipeline Concept</a:t>
            </a:r>
          </a:p>
        </p:txBody>
      </p:sp>
      <p:sp>
        <p:nvSpPr>
          <p:cNvPr id="8195" name="Rectangle 3"/>
          <p:cNvSpPr>
            <a:spLocks noGrp="1" noChangeArrowheads="1"/>
          </p:cNvSpPr>
          <p:nvPr>
            <p:ph type="body" idx="1"/>
          </p:nvPr>
        </p:nvSpPr>
        <p:spPr>
          <a:xfrm>
            <a:off x="379412" y="2076451"/>
            <a:ext cx="11658600" cy="4629149"/>
          </a:xfrm>
        </p:spPr>
        <p:txBody>
          <a:bodyPr vert="horz" lIns="63360" tIns="25560" rIns="63360" bIns="25560" rtlCol="0">
            <a:normAutofit/>
          </a:bodyPr>
          <a:lstStyle/>
          <a:p>
            <a:pPr marL="201613" indent="-201613" defTabSz="449263">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sz="2600" dirty="0"/>
              <a:t>Laundry Example</a:t>
            </a:r>
          </a:p>
          <a:p>
            <a:pPr marL="201613" indent="-201613" defTabSz="449263">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sz="2600" dirty="0"/>
              <a:t>Ann, Brian, Cathy, Dave </a:t>
            </a:r>
            <a:r>
              <a:rPr lang="en-GB" altLang="en-US" sz="2600" dirty="0" smtClean="0"/>
              <a:t>each </a:t>
            </a:r>
            <a:r>
              <a:rPr lang="en-GB" altLang="en-US" sz="2600" dirty="0"/>
              <a:t>have one load of clothes </a:t>
            </a:r>
            <a:r>
              <a:rPr lang="en-GB" altLang="en-US" sz="2600" dirty="0" smtClean="0"/>
              <a:t>to </a:t>
            </a:r>
            <a:r>
              <a:rPr lang="en-GB" altLang="en-US" sz="2600" dirty="0"/>
              <a:t>wash, dry, and fold</a:t>
            </a:r>
          </a:p>
          <a:p>
            <a:pPr marL="201613" indent="-201613" defTabSz="449263">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GB" altLang="en-US" sz="2600" dirty="0" smtClean="0"/>
          </a:p>
          <a:p>
            <a:pPr marL="201613" indent="-201613" defTabSz="449263">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sz="2600" dirty="0" smtClean="0"/>
              <a:t>Washer </a:t>
            </a:r>
            <a:r>
              <a:rPr lang="en-GB" altLang="en-US" sz="2600" dirty="0"/>
              <a:t>takes 30 minutes</a:t>
            </a:r>
          </a:p>
          <a:p>
            <a:pPr marL="201613" indent="-201613" defTabSz="449263">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GB" altLang="en-US" sz="2600" dirty="0"/>
          </a:p>
          <a:p>
            <a:pPr marL="201613" indent="-201613" defTabSz="449263">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sz="2600" dirty="0"/>
              <a:t>Dryer takes 40 minutes</a:t>
            </a:r>
          </a:p>
          <a:p>
            <a:pPr marL="201613" indent="-201613" defTabSz="449263">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GB" altLang="en-US" sz="2600" dirty="0"/>
          </a:p>
          <a:p>
            <a:pPr marL="201613" indent="-201613" defTabSz="449263">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sz="2600" dirty="0"/>
              <a:t>“Folder” takes 20 minutes</a:t>
            </a:r>
          </a:p>
        </p:txBody>
      </p:sp>
      <p:grpSp>
        <p:nvGrpSpPr>
          <p:cNvPr id="8196" name="Group 4"/>
          <p:cNvGrpSpPr>
            <a:grpSpLocks/>
          </p:cNvGrpSpPr>
          <p:nvPr/>
        </p:nvGrpSpPr>
        <p:grpSpPr bwMode="auto">
          <a:xfrm>
            <a:off x="6553344" y="4412456"/>
            <a:ext cx="671513" cy="798512"/>
            <a:chOff x="4012" y="2316"/>
            <a:chExt cx="423" cy="503"/>
          </a:xfrm>
        </p:grpSpPr>
        <p:grpSp>
          <p:nvGrpSpPr>
            <p:cNvPr id="8232" name="Group 5"/>
            <p:cNvGrpSpPr>
              <a:grpSpLocks/>
            </p:cNvGrpSpPr>
            <p:nvPr/>
          </p:nvGrpSpPr>
          <p:grpSpPr bwMode="auto">
            <a:xfrm>
              <a:off x="4012" y="2316"/>
              <a:ext cx="423" cy="503"/>
              <a:chOff x="4012" y="2316"/>
              <a:chExt cx="423" cy="503"/>
            </a:xfrm>
          </p:grpSpPr>
          <p:grpSp>
            <p:nvGrpSpPr>
              <p:cNvPr id="8235" name="Group 6"/>
              <p:cNvGrpSpPr>
                <a:grpSpLocks/>
              </p:cNvGrpSpPr>
              <p:nvPr/>
            </p:nvGrpSpPr>
            <p:grpSpPr bwMode="auto">
              <a:xfrm>
                <a:off x="4012" y="2396"/>
                <a:ext cx="423" cy="423"/>
                <a:chOff x="4012" y="2396"/>
                <a:chExt cx="423" cy="423"/>
              </a:xfrm>
            </p:grpSpPr>
            <p:sp>
              <p:nvSpPr>
                <p:cNvPr id="8240" name="Freeform 7"/>
                <p:cNvSpPr>
                  <a:spLocks noChangeArrowheads="1"/>
                </p:cNvSpPr>
                <p:nvPr/>
              </p:nvSpPr>
              <p:spPr bwMode="auto">
                <a:xfrm>
                  <a:off x="4012" y="2396"/>
                  <a:ext cx="424" cy="424"/>
                </a:xfrm>
                <a:custGeom>
                  <a:avLst/>
                  <a:gdLst>
                    <a:gd name="T0" fmla="*/ 0 w 1871"/>
                    <a:gd name="T1" fmla="*/ 424 h 1870"/>
                    <a:gd name="T2" fmla="*/ 0 w 1871"/>
                    <a:gd name="T3" fmla="*/ 106 h 1870"/>
                    <a:gd name="T4" fmla="*/ 106 w 1871"/>
                    <a:gd name="T5" fmla="*/ 0 h 1870"/>
                    <a:gd name="T6" fmla="*/ 424 w 1871"/>
                    <a:gd name="T7" fmla="*/ 0 h 1870"/>
                    <a:gd name="T8" fmla="*/ 424 w 1871"/>
                    <a:gd name="T9" fmla="*/ 318 h 1870"/>
                    <a:gd name="T10" fmla="*/ 318 w 1871"/>
                    <a:gd name="T11" fmla="*/ 424 h 1870"/>
                    <a:gd name="T12" fmla="*/ 0 w 1871"/>
                    <a:gd name="T13" fmla="*/ 424 h 1870"/>
                    <a:gd name="T14" fmla="*/ 0 60000 65536"/>
                    <a:gd name="T15" fmla="*/ 0 60000 65536"/>
                    <a:gd name="T16" fmla="*/ 0 60000 65536"/>
                    <a:gd name="T17" fmla="*/ 0 60000 65536"/>
                    <a:gd name="T18" fmla="*/ 0 60000 65536"/>
                    <a:gd name="T19" fmla="*/ 0 60000 65536"/>
                    <a:gd name="T20" fmla="*/ 0 60000 65536"/>
                    <a:gd name="T21" fmla="*/ 0 w 1871"/>
                    <a:gd name="T22" fmla="*/ 0 h 1870"/>
                    <a:gd name="T23" fmla="*/ 1871 w 1871"/>
                    <a:gd name="T24" fmla="*/ 1870 h 187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71" h="1870">
                      <a:moveTo>
                        <a:pt x="0" y="1869"/>
                      </a:moveTo>
                      <a:lnTo>
                        <a:pt x="0" y="467"/>
                      </a:lnTo>
                      <a:lnTo>
                        <a:pt x="466" y="0"/>
                      </a:lnTo>
                      <a:lnTo>
                        <a:pt x="1870" y="0"/>
                      </a:lnTo>
                      <a:lnTo>
                        <a:pt x="1870" y="1402"/>
                      </a:lnTo>
                      <a:lnTo>
                        <a:pt x="1402" y="1869"/>
                      </a:lnTo>
                      <a:lnTo>
                        <a:pt x="0" y="1869"/>
                      </a:lnTo>
                    </a:path>
                  </a:pathLst>
                </a:custGeom>
                <a:solidFill>
                  <a:srgbClr val="A2C1FE"/>
                </a:solidFill>
                <a:ln w="1260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8241" name="Freeform 8"/>
                <p:cNvSpPr>
                  <a:spLocks noChangeArrowheads="1"/>
                </p:cNvSpPr>
                <p:nvPr/>
              </p:nvSpPr>
              <p:spPr bwMode="auto">
                <a:xfrm>
                  <a:off x="4012" y="2396"/>
                  <a:ext cx="424" cy="106"/>
                </a:xfrm>
                <a:custGeom>
                  <a:avLst/>
                  <a:gdLst>
                    <a:gd name="T0" fmla="*/ 0 w 1871"/>
                    <a:gd name="T1" fmla="*/ 106 h 468"/>
                    <a:gd name="T2" fmla="*/ 106 w 1871"/>
                    <a:gd name="T3" fmla="*/ 0 h 468"/>
                    <a:gd name="T4" fmla="*/ 424 w 1871"/>
                    <a:gd name="T5" fmla="*/ 0 h 468"/>
                    <a:gd name="T6" fmla="*/ 318 w 1871"/>
                    <a:gd name="T7" fmla="*/ 106 h 468"/>
                    <a:gd name="T8" fmla="*/ 0 w 1871"/>
                    <a:gd name="T9" fmla="*/ 106 h 468"/>
                    <a:gd name="T10" fmla="*/ 0 60000 65536"/>
                    <a:gd name="T11" fmla="*/ 0 60000 65536"/>
                    <a:gd name="T12" fmla="*/ 0 60000 65536"/>
                    <a:gd name="T13" fmla="*/ 0 60000 65536"/>
                    <a:gd name="T14" fmla="*/ 0 60000 65536"/>
                    <a:gd name="T15" fmla="*/ 0 w 1871"/>
                    <a:gd name="T16" fmla="*/ 0 h 468"/>
                    <a:gd name="T17" fmla="*/ 1871 w 1871"/>
                    <a:gd name="T18" fmla="*/ 468 h 468"/>
                  </a:gdLst>
                  <a:ahLst/>
                  <a:cxnLst>
                    <a:cxn ang="T10">
                      <a:pos x="T0" y="T1"/>
                    </a:cxn>
                    <a:cxn ang="T11">
                      <a:pos x="T2" y="T3"/>
                    </a:cxn>
                    <a:cxn ang="T12">
                      <a:pos x="T4" y="T5"/>
                    </a:cxn>
                    <a:cxn ang="T13">
                      <a:pos x="T6" y="T7"/>
                    </a:cxn>
                    <a:cxn ang="T14">
                      <a:pos x="T8" y="T9"/>
                    </a:cxn>
                  </a:cxnLst>
                  <a:rect l="T15" t="T16" r="T17" b="T18"/>
                  <a:pathLst>
                    <a:path w="1871" h="468">
                      <a:moveTo>
                        <a:pt x="0" y="467"/>
                      </a:moveTo>
                      <a:lnTo>
                        <a:pt x="466" y="0"/>
                      </a:lnTo>
                      <a:lnTo>
                        <a:pt x="1870" y="0"/>
                      </a:lnTo>
                      <a:lnTo>
                        <a:pt x="1402" y="467"/>
                      </a:lnTo>
                      <a:lnTo>
                        <a:pt x="0" y="467"/>
                      </a:lnTo>
                    </a:path>
                  </a:pathLst>
                </a:custGeom>
                <a:solidFill>
                  <a:srgbClr val="B1D3FF"/>
                </a:solidFill>
                <a:ln w="1260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8242" name="Freeform 9"/>
                <p:cNvSpPr>
                  <a:spLocks noChangeArrowheads="1"/>
                </p:cNvSpPr>
                <p:nvPr/>
              </p:nvSpPr>
              <p:spPr bwMode="auto">
                <a:xfrm>
                  <a:off x="4330" y="2396"/>
                  <a:ext cx="106" cy="424"/>
                </a:xfrm>
                <a:custGeom>
                  <a:avLst/>
                  <a:gdLst>
                    <a:gd name="T0" fmla="*/ 0 w 469"/>
                    <a:gd name="T1" fmla="*/ 424 h 1870"/>
                    <a:gd name="T2" fmla="*/ 0 w 469"/>
                    <a:gd name="T3" fmla="*/ 106 h 1870"/>
                    <a:gd name="T4" fmla="*/ 106 w 469"/>
                    <a:gd name="T5" fmla="*/ 0 h 1870"/>
                    <a:gd name="T6" fmla="*/ 106 w 469"/>
                    <a:gd name="T7" fmla="*/ 318 h 1870"/>
                    <a:gd name="T8" fmla="*/ 0 w 469"/>
                    <a:gd name="T9" fmla="*/ 424 h 1870"/>
                    <a:gd name="T10" fmla="*/ 0 60000 65536"/>
                    <a:gd name="T11" fmla="*/ 0 60000 65536"/>
                    <a:gd name="T12" fmla="*/ 0 60000 65536"/>
                    <a:gd name="T13" fmla="*/ 0 60000 65536"/>
                    <a:gd name="T14" fmla="*/ 0 60000 65536"/>
                    <a:gd name="T15" fmla="*/ 0 w 469"/>
                    <a:gd name="T16" fmla="*/ 0 h 1870"/>
                    <a:gd name="T17" fmla="*/ 469 w 469"/>
                    <a:gd name="T18" fmla="*/ 1870 h 1870"/>
                  </a:gdLst>
                  <a:ahLst/>
                  <a:cxnLst>
                    <a:cxn ang="T10">
                      <a:pos x="T0" y="T1"/>
                    </a:cxn>
                    <a:cxn ang="T11">
                      <a:pos x="T2" y="T3"/>
                    </a:cxn>
                    <a:cxn ang="T12">
                      <a:pos x="T4" y="T5"/>
                    </a:cxn>
                    <a:cxn ang="T13">
                      <a:pos x="T6" y="T7"/>
                    </a:cxn>
                    <a:cxn ang="T14">
                      <a:pos x="T8" y="T9"/>
                    </a:cxn>
                  </a:cxnLst>
                  <a:rect l="T15" t="T16" r="T17" b="T18"/>
                  <a:pathLst>
                    <a:path w="469" h="1870">
                      <a:moveTo>
                        <a:pt x="0" y="1869"/>
                      </a:moveTo>
                      <a:lnTo>
                        <a:pt x="0" y="467"/>
                      </a:lnTo>
                      <a:lnTo>
                        <a:pt x="468" y="0"/>
                      </a:lnTo>
                      <a:lnTo>
                        <a:pt x="468" y="1402"/>
                      </a:lnTo>
                      <a:lnTo>
                        <a:pt x="0" y="1869"/>
                      </a:lnTo>
                    </a:path>
                  </a:pathLst>
                </a:custGeom>
                <a:solidFill>
                  <a:srgbClr val="8BA5DA"/>
                </a:solidFill>
                <a:ln w="1260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grpSp>
            <p:nvGrpSpPr>
              <p:cNvPr id="8236" name="Group 10"/>
              <p:cNvGrpSpPr>
                <a:grpSpLocks/>
              </p:cNvGrpSpPr>
              <p:nvPr/>
            </p:nvGrpSpPr>
            <p:grpSpPr bwMode="auto">
              <a:xfrm>
                <a:off x="4108" y="2316"/>
                <a:ext cx="327" cy="87"/>
                <a:chOff x="4108" y="2316"/>
                <a:chExt cx="327" cy="87"/>
              </a:xfrm>
            </p:grpSpPr>
            <p:sp>
              <p:nvSpPr>
                <p:cNvPr id="8237" name="Freeform 11"/>
                <p:cNvSpPr>
                  <a:spLocks noChangeArrowheads="1"/>
                </p:cNvSpPr>
                <p:nvPr/>
              </p:nvSpPr>
              <p:spPr bwMode="auto">
                <a:xfrm>
                  <a:off x="4108" y="2316"/>
                  <a:ext cx="328" cy="88"/>
                </a:xfrm>
                <a:custGeom>
                  <a:avLst/>
                  <a:gdLst>
                    <a:gd name="T0" fmla="*/ 0 w 1448"/>
                    <a:gd name="T1" fmla="*/ 88 h 389"/>
                    <a:gd name="T2" fmla="*/ 0 w 1448"/>
                    <a:gd name="T3" fmla="*/ 22 h 389"/>
                    <a:gd name="T4" fmla="*/ 22 w 1448"/>
                    <a:gd name="T5" fmla="*/ 0 h 389"/>
                    <a:gd name="T6" fmla="*/ 328 w 1448"/>
                    <a:gd name="T7" fmla="*/ 0 h 389"/>
                    <a:gd name="T8" fmla="*/ 328 w 1448"/>
                    <a:gd name="T9" fmla="*/ 66 h 389"/>
                    <a:gd name="T10" fmla="*/ 306 w 1448"/>
                    <a:gd name="T11" fmla="*/ 88 h 389"/>
                    <a:gd name="T12" fmla="*/ 0 w 1448"/>
                    <a:gd name="T13" fmla="*/ 88 h 389"/>
                    <a:gd name="T14" fmla="*/ 0 60000 65536"/>
                    <a:gd name="T15" fmla="*/ 0 60000 65536"/>
                    <a:gd name="T16" fmla="*/ 0 60000 65536"/>
                    <a:gd name="T17" fmla="*/ 0 60000 65536"/>
                    <a:gd name="T18" fmla="*/ 0 60000 65536"/>
                    <a:gd name="T19" fmla="*/ 0 60000 65536"/>
                    <a:gd name="T20" fmla="*/ 0 60000 65536"/>
                    <a:gd name="T21" fmla="*/ 0 w 1448"/>
                    <a:gd name="T22" fmla="*/ 0 h 389"/>
                    <a:gd name="T23" fmla="*/ 1448 w 1448"/>
                    <a:gd name="T24" fmla="*/ 389 h 38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48" h="389">
                      <a:moveTo>
                        <a:pt x="0" y="388"/>
                      </a:moveTo>
                      <a:lnTo>
                        <a:pt x="0" y="96"/>
                      </a:lnTo>
                      <a:lnTo>
                        <a:pt x="96" y="0"/>
                      </a:lnTo>
                      <a:lnTo>
                        <a:pt x="1447" y="0"/>
                      </a:lnTo>
                      <a:lnTo>
                        <a:pt x="1447" y="290"/>
                      </a:lnTo>
                      <a:lnTo>
                        <a:pt x="1349" y="388"/>
                      </a:lnTo>
                      <a:lnTo>
                        <a:pt x="0" y="388"/>
                      </a:lnTo>
                    </a:path>
                  </a:pathLst>
                </a:custGeom>
                <a:solidFill>
                  <a:srgbClr val="A2C1FE"/>
                </a:solidFill>
                <a:ln w="1260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8238" name="Freeform 12"/>
                <p:cNvSpPr>
                  <a:spLocks noChangeArrowheads="1"/>
                </p:cNvSpPr>
                <p:nvPr/>
              </p:nvSpPr>
              <p:spPr bwMode="auto">
                <a:xfrm>
                  <a:off x="4108" y="2316"/>
                  <a:ext cx="328" cy="22"/>
                </a:xfrm>
                <a:custGeom>
                  <a:avLst/>
                  <a:gdLst>
                    <a:gd name="T0" fmla="*/ 0 w 1448"/>
                    <a:gd name="T1" fmla="*/ 22 h 97"/>
                    <a:gd name="T2" fmla="*/ 22 w 1448"/>
                    <a:gd name="T3" fmla="*/ 0 h 97"/>
                    <a:gd name="T4" fmla="*/ 328 w 1448"/>
                    <a:gd name="T5" fmla="*/ 0 h 97"/>
                    <a:gd name="T6" fmla="*/ 306 w 1448"/>
                    <a:gd name="T7" fmla="*/ 22 h 97"/>
                    <a:gd name="T8" fmla="*/ 0 w 1448"/>
                    <a:gd name="T9" fmla="*/ 22 h 97"/>
                    <a:gd name="T10" fmla="*/ 0 60000 65536"/>
                    <a:gd name="T11" fmla="*/ 0 60000 65536"/>
                    <a:gd name="T12" fmla="*/ 0 60000 65536"/>
                    <a:gd name="T13" fmla="*/ 0 60000 65536"/>
                    <a:gd name="T14" fmla="*/ 0 60000 65536"/>
                    <a:gd name="T15" fmla="*/ 0 w 1448"/>
                    <a:gd name="T16" fmla="*/ 0 h 97"/>
                    <a:gd name="T17" fmla="*/ 1448 w 1448"/>
                    <a:gd name="T18" fmla="*/ 97 h 97"/>
                  </a:gdLst>
                  <a:ahLst/>
                  <a:cxnLst>
                    <a:cxn ang="T10">
                      <a:pos x="T0" y="T1"/>
                    </a:cxn>
                    <a:cxn ang="T11">
                      <a:pos x="T2" y="T3"/>
                    </a:cxn>
                    <a:cxn ang="T12">
                      <a:pos x="T4" y="T5"/>
                    </a:cxn>
                    <a:cxn ang="T13">
                      <a:pos x="T6" y="T7"/>
                    </a:cxn>
                    <a:cxn ang="T14">
                      <a:pos x="T8" y="T9"/>
                    </a:cxn>
                  </a:cxnLst>
                  <a:rect l="T15" t="T16" r="T17" b="T18"/>
                  <a:pathLst>
                    <a:path w="1448" h="97">
                      <a:moveTo>
                        <a:pt x="0" y="96"/>
                      </a:moveTo>
                      <a:lnTo>
                        <a:pt x="96" y="0"/>
                      </a:lnTo>
                      <a:lnTo>
                        <a:pt x="1447" y="0"/>
                      </a:lnTo>
                      <a:lnTo>
                        <a:pt x="1349" y="96"/>
                      </a:lnTo>
                      <a:lnTo>
                        <a:pt x="0" y="96"/>
                      </a:lnTo>
                    </a:path>
                  </a:pathLst>
                </a:custGeom>
                <a:solidFill>
                  <a:srgbClr val="B1D3FF"/>
                </a:solidFill>
                <a:ln w="1260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8239" name="Freeform 13"/>
                <p:cNvSpPr>
                  <a:spLocks noChangeArrowheads="1"/>
                </p:cNvSpPr>
                <p:nvPr/>
              </p:nvSpPr>
              <p:spPr bwMode="auto">
                <a:xfrm>
                  <a:off x="4414" y="2316"/>
                  <a:ext cx="22" cy="88"/>
                </a:xfrm>
                <a:custGeom>
                  <a:avLst/>
                  <a:gdLst>
                    <a:gd name="T0" fmla="*/ 0 w 99"/>
                    <a:gd name="T1" fmla="*/ 88 h 389"/>
                    <a:gd name="T2" fmla="*/ 0 w 99"/>
                    <a:gd name="T3" fmla="*/ 22 h 389"/>
                    <a:gd name="T4" fmla="*/ 22 w 99"/>
                    <a:gd name="T5" fmla="*/ 0 h 389"/>
                    <a:gd name="T6" fmla="*/ 22 w 99"/>
                    <a:gd name="T7" fmla="*/ 66 h 389"/>
                    <a:gd name="T8" fmla="*/ 0 w 99"/>
                    <a:gd name="T9" fmla="*/ 88 h 389"/>
                    <a:gd name="T10" fmla="*/ 0 60000 65536"/>
                    <a:gd name="T11" fmla="*/ 0 60000 65536"/>
                    <a:gd name="T12" fmla="*/ 0 60000 65536"/>
                    <a:gd name="T13" fmla="*/ 0 60000 65536"/>
                    <a:gd name="T14" fmla="*/ 0 60000 65536"/>
                    <a:gd name="T15" fmla="*/ 0 w 99"/>
                    <a:gd name="T16" fmla="*/ 0 h 389"/>
                    <a:gd name="T17" fmla="*/ 99 w 99"/>
                    <a:gd name="T18" fmla="*/ 389 h 389"/>
                  </a:gdLst>
                  <a:ahLst/>
                  <a:cxnLst>
                    <a:cxn ang="T10">
                      <a:pos x="T0" y="T1"/>
                    </a:cxn>
                    <a:cxn ang="T11">
                      <a:pos x="T2" y="T3"/>
                    </a:cxn>
                    <a:cxn ang="T12">
                      <a:pos x="T4" y="T5"/>
                    </a:cxn>
                    <a:cxn ang="T13">
                      <a:pos x="T6" y="T7"/>
                    </a:cxn>
                    <a:cxn ang="T14">
                      <a:pos x="T8" y="T9"/>
                    </a:cxn>
                  </a:cxnLst>
                  <a:rect l="T15" t="T16" r="T17" b="T18"/>
                  <a:pathLst>
                    <a:path w="99" h="389">
                      <a:moveTo>
                        <a:pt x="0" y="388"/>
                      </a:moveTo>
                      <a:lnTo>
                        <a:pt x="0" y="96"/>
                      </a:lnTo>
                      <a:lnTo>
                        <a:pt x="98" y="0"/>
                      </a:lnTo>
                      <a:lnTo>
                        <a:pt x="98" y="290"/>
                      </a:lnTo>
                      <a:lnTo>
                        <a:pt x="0" y="388"/>
                      </a:lnTo>
                    </a:path>
                  </a:pathLst>
                </a:custGeom>
                <a:solidFill>
                  <a:srgbClr val="8BA5DA"/>
                </a:solidFill>
                <a:ln w="1260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grpSp>
        <p:sp>
          <p:nvSpPr>
            <p:cNvPr id="8233" name="Oval 14"/>
            <p:cNvSpPr>
              <a:spLocks noChangeArrowheads="1"/>
            </p:cNvSpPr>
            <p:nvPr/>
          </p:nvSpPr>
          <p:spPr bwMode="auto">
            <a:xfrm>
              <a:off x="4140" y="2356"/>
              <a:ext cx="56" cy="32"/>
            </a:xfrm>
            <a:prstGeom prst="ellipse">
              <a:avLst/>
            </a:prstGeom>
            <a:solidFill>
              <a:srgbClr val="FFFFFF"/>
            </a:solidFill>
            <a:ln w="1260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8234" name="Freeform 15"/>
            <p:cNvSpPr>
              <a:spLocks noChangeArrowheads="1"/>
            </p:cNvSpPr>
            <p:nvPr/>
          </p:nvSpPr>
          <p:spPr bwMode="auto">
            <a:xfrm>
              <a:off x="4064" y="2592"/>
              <a:ext cx="224" cy="96"/>
            </a:xfrm>
            <a:custGeom>
              <a:avLst/>
              <a:gdLst>
                <a:gd name="T0" fmla="*/ 28 w 989"/>
                <a:gd name="T1" fmla="*/ 0 h 424"/>
                <a:gd name="T2" fmla="*/ 195 w 989"/>
                <a:gd name="T3" fmla="*/ 0 h 424"/>
                <a:gd name="T4" fmla="*/ 224 w 989"/>
                <a:gd name="T5" fmla="*/ 28 h 424"/>
                <a:gd name="T6" fmla="*/ 224 w 989"/>
                <a:gd name="T7" fmla="*/ 67 h 424"/>
                <a:gd name="T8" fmla="*/ 195 w 989"/>
                <a:gd name="T9" fmla="*/ 96 h 424"/>
                <a:gd name="T10" fmla="*/ 28 w 989"/>
                <a:gd name="T11" fmla="*/ 96 h 424"/>
                <a:gd name="T12" fmla="*/ 0 w 989"/>
                <a:gd name="T13" fmla="*/ 67 h 424"/>
                <a:gd name="T14" fmla="*/ 0 w 989"/>
                <a:gd name="T15" fmla="*/ 28 h 424"/>
                <a:gd name="T16" fmla="*/ 28 w 989"/>
                <a:gd name="T17" fmla="*/ 0 h 42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989"/>
                <a:gd name="T28" fmla="*/ 0 h 424"/>
                <a:gd name="T29" fmla="*/ 989 w 989"/>
                <a:gd name="T30" fmla="*/ 424 h 42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989" h="424">
                  <a:moveTo>
                    <a:pt x="123" y="0"/>
                  </a:moveTo>
                  <a:lnTo>
                    <a:pt x="863" y="0"/>
                  </a:lnTo>
                  <a:lnTo>
                    <a:pt x="988" y="123"/>
                  </a:lnTo>
                  <a:lnTo>
                    <a:pt x="988" y="298"/>
                  </a:lnTo>
                  <a:lnTo>
                    <a:pt x="863" y="423"/>
                  </a:lnTo>
                  <a:lnTo>
                    <a:pt x="123" y="423"/>
                  </a:lnTo>
                  <a:lnTo>
                    <a:pt x="0" y="298"/>
                  </a:lnTo>
                  <a:lnTo>
                    <a:pt x="0" y="123"/>
                  </a:lnTo>
                  <a:lnTo>
                    <a:pt x="123" y="0"/>
                  </a:lnTo>
                </a:path>
              </a:pathLst>
            </a:custGeom>
            <a:solidFill>
              <a:srgbClr val="A2C1FE"/>
            </a:solidFill>
            <a:ln w="2556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grpSp>
        <p:nvGrpSpPr>
          <p:cNvPr id="8197" name="Group 16"/>
          <p:cNvGrpSpPr>
            <a:grpSpLocks/>
          </p:cNvGrpSpPr>
          <p:nvPr/>
        </p:nvGrpSpPr>
        <p:grpSpPr bwMode="auto">
          <a:xfrm>
            <a:off x="6551612" y="5556248"/>
            <a:ext cx="660400" cy="647700"/>
            <a:chOff x="4007" y="2964"/>
            <a:chExt cx="416" cy="408"/>
          </a:xfrm>
        </p:grpSpPr>
        <p:grpSp>
          <p:nvGrpSpPr>
            <p:cNvPr id="8224" name="Group 17"/>
            <p:cNvGrpSpPr>
              <a:grpSpLocks/>
            </p:cNvGrpSpPr>
            <p:nvPr/>
          </p:nvGrpSpPr>
          <p:grpSpPr bwMode="auto">
            <a:xfrm>
              <a:off x="4009" y="3157"/>
              <a:ext cx="414" cy="215"/>
              <a:chOff x="4009" y="3157"/>
              <a:chExt cx="414" cy="215"/>
            </a:xfrm>
          </p:grpSpPr>
          <p:sp>
            <p:nvSpPr>
              <p:cNvPr id="8228" name="Freeform 18"/>
              <p:cNvSpPr>
                <a:spLocks noChangeArrowheads="1"/>
              </p:cNvSpPr>
              <p:nvPr/>
            </p:nvSpPr>
            <p:spPr bwMode="auto">
              <a:xfrm>
                <a:off x="4211" y="3158"/>
                <a:ext cx="95" cy="215"/>
              </a:xfrm>
              <a:custGeom>
                <a:avLst/>
                <a:gdLst>
                  <a:gd name="T0" fmla="*/ 69 w 421"/>
                  <a:gd name="T1" fmla="*/ 0 h 949"/>
                  <a:gd name="T2" fmla="*/ 95 w 421"/>
                  <a:gd name="T3" fmla="*/ 0 h 949"/>
                  <a:gd name="T4" fmla="*/ 26 w 421"/>
                  <a:gd name="T5" fmla="*/ 215 h 949"/>
                  <a:gd name="T6" fmla="*/ 0 w 421"/>
                  <a:gd name="T7" fmla="*/ 215 h 949"/>
                  <a:gd name="T8" fmla="*/ 69 w 421"/>
                  <a:gd name="T9" fmla="*/ 0 h 949"/>
                  <a:gd name="T10" fmla="*/ 0 60000 65536"/>
                  <a:gd name="T11" fmla="*/ 0 60000 65536"/>
                  <a:gd name="T12" fmla="*/ 0 60000 65536"/>
                  <a:gd name="T13" fmla="*/ 0 60000 65536"/>
                  <a:gd name="T14" fmla="*/ 0 60000 65536"/>
                  <a:gd name="T15" fmla="*/ 0 w 421"/>
                  <a:gd name="T16" fmla="*/ 0 h 949"/>
                  <a:gd name="T17" fmla="*/ 421 w 421"/>
                  <a:gd name="T18" fmla="*/ 949 h 949"/>
                </a:gdLst>
                <a:ahLst/>
                <a:cxnLst>
                  <a:cxn ang="T10">
                    <a:pos x="T0" y="T1"/>
                  </a:cxn>
                  <a:cxn ang="T11">
                    <a:pos x="T2" y="T3"/>
                  </a:cxn>
                  <a:cxn ang="T12">
                    <a:pos x="T4" y="T5"/>
                  </a:cxn>
                  <a:cxn ang="T13">
                    <a:pos x="T6" y="T7"/>
                  </a:cxn>
                  <a:cxn ang="T14">
                    <a:pos x="T8" y="T9"/>
                  </a:cxn>
                </a:cxnLst>
                <a:rect l="T15" t="T16" r="T17" b="T18"/>
                <a:pathLst>
                  <a:path w="421" h="949">
                    <a:moveTo>
                      <a:pt x="305" y="0"/>
                    </a:moveTo>
                    <a:lnTo>
                      <a:pt x="420" y="0"/>
                    </a:lnTo>
                    <a:lnTo>
                      <a:pt x="115" y="948"/>
                    </a:lnTo>
                    <a:lnTo>
                      <a:pt x="0" y="948"/>
                    </a:lnTo>
                    <a:lnTo>
                      <a:pt x="305" y="0"/>
                    </a:lnTo>
                  </a:path>
                </a:pathLst>
              </a:custGeom>
              <a:solidFill>
                <a:srgbClr val="FC0128"/>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8229" name="AutoShape 19"/>
              <p:cNvSpPr>
                <a:spLocks noChangeArrowheads="1"/>
              </p:cNvSpPr>
              <p:nvPr/>
            </p:nvSpPr>
            <p:spPr bwMode="auto">
              <a:xfrm>
                <a:off x="4206" y="3157"/>
                <a:ext cx="218" cy="12"/>
              </a:xfrm>
              <a:prstGeom prst="roundRect">
                <a:avLst>
                  <a:gd name="adj" fmla="val 8333"/>
                </a:avLst>
              </a:prstGeom>
              <a:solidFill>
                <a:srgbClr val="FC0128"/>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8230" name="AutoShape 20"/>
              <p:cNvSpPr>
                <a:spLocks noChangeArrowheads="1"/>
              </p:cNvSpPr>
              <p:nvPr/>
            </p:nvSpPr>
            <p:spPr bwMode="auto">
              <a:xfrm>
                <a:off x="4205" y="3249"/>
                <a:ext cx="218" cy="13"/>
              </a:xfrm>
              <a:prstGeom prst="roundRect">
                <a:avLst>
                  <a:gd name="adj" fmla="val 8333"/>
                </a:avLst>
              </a:prstGeom>
              <a:solidFill>
                <a:srgbClr val="FC0128"/>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8231" name="AutoShape 21"/>
              <p:cNvSpPr>
                <a:spLocks noChangeArrowheads="1"/>
              </p:cNvSpPr>
              <p:nvPr/>
            </p:nvSpPr>
            <p:spPr bwMode="auto">
              <a:xfrm>
                <a:off x="4009" y="3249"/>
                <a:ext cx="116" cy="13"/>
              </a:xfrm>
              <a:prstGeom prst="roundRect">
                <a:avLst>
                  <a:gd name="adj" fmla="val 8333"/>
                </a:avLst>
              </a:prstGeom>
              <a:solidFill>
                <a:srgbClr val="FC0128"/>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grpSp>
          <p:nvGrpSpPr>
            <p:cNvPr id="8225" name="Group 22"/>
            <p:cNvGrpSpPr>
              <a:grpSpLocks/>
            </p:cNvGrpSpPr>
            <p:nvPr/>
          </p:nvGrpSpPr>
          <p:grpSpPr bwMode="auto">
            <a:xfrm>
              <a:off x="4007" y="2964"/>
              <a:ext cx="216" cy="408"/>
              <a:chOff x="4007" y="2964"/>
              <a:chExt cx="216" cy="408"/>
            </a:xfrm>
          </p:grpSpPr>
          <p:sp>
            <p:nvSpPr>
              <p:cNvPr id="8226" name="Oval 23"/>
              <p:cNvSpPr>
                <a:spLocks noChangeArrowheads="1"/>
              </p:cNvSpPr>
              <p:nvPr/>
            </p:nvSpPr>
            <p:spPr bwMode="auto">
              <a:xfrm>
                <a:off x="4091" y="2964"/>
                <a:ext cx="56" cy="55"/>
              </a:xfrm>
              <a:prstGeom prst="ellipse">
                <a:avLst/>
              </a:prstGeom>
              <a:solidFill>
                <a:srgbClr val="FC0128"/>
              </a:solidFill>
              <a:ln w="1260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8227" name="Freeform 24"/>
              <p:cNvSpPr>
                <a:spLocks noChangeArrowheads="1"/>
              </p:cNvSpPr>
              <p:nvPr/>
            </p:nvSpPr>
            <p:spPr bwMode="auto">
              <a:xfrm>
                <a:off x="4007" y="3041"/>
                <a:ext cx="217" cy="332"/>
              </a:xfrm>
              <a:custGeom>
                <a:avLst/>
                <a:gdLst>
                  <a:gd name="T0" fmla="*/ 2 w 958"/>
                  <a:gd name="T1" fmla="*/ 153 h 1463"/>
                  <a:gd name="T2" fmla="*/ 1 w 958"/>
                  <a:gd name="T3" fmla="*/ 157 h 1463"/>
                  <a:gd name="T4" fmla="*/ 0 w 958"/>
                  <a:gd name="T5" fmla="*/ 163 h 1463"/>
                  <a:gd name="T6" fmla="*/ 0 w 958"/>
                  <a:gd name="T7" fmla="*/ 168 h 1463"/>
                  <a:gd name="T8" fmla="*/ 2 w 958"/>
                  <a:gd name="T9" fmla="*/ 174 h 1463"/>
                  <a:gd name="T10" fmla="*/ 5 w 958"/>
                  <a:gd name="T11" fmla="*/ 179 h 1463"/>
                  <a:gd name="T12" fmla="*/ 9 w 958"/>
                  <a:gd name="T13" fmla="*/ 183 h 1463"/>
                  <a:gd name="T14" fmla="*/ 14 w 958"/>
                  <a:gd name="T15" fmla="*/ 186 h 1463"/>
                  <a:gd name="T16" fmla="*/ 17 w 958"/>
                  <a:gd name="T17" fmla="*/ 186 h 1463"/>
                  <a:gd name="T18" fmla="*/ 23 w 958"/>
                  <a:gd name="T19" fmla="*/ 186 h 1463"/>
                  <a:gd name="T20" fmla="*/ 142 w 958"/>
                  <a:gd name="T21" fmla="*/ 332 h 1463"/>
                  <a:gd name="T22" fmla="*/ 178 w 958"/>
                  <a:gd name="T23" fmla="*/ 159 h 1463"/>
                  <a:gd name="T24" fmla="*/ 178 w 958"/>
                  <a:gd name="T25" fmla="*/ 155 h 1463"/>
                  <a:gd name="T26" fmla="*/ 176 w 958"/>
                  <a:gd name="T27" fmla="*/ 152 h 1463"/>
                  <a:gd name="T28" fmla="*/ 174 w 958"/>
                  <a:gd name="T29" fmla="*/ 149 h 1463"/>
                  <a:gd name="T30" fmla="*/ 171 w 958"/>
                  <a:gd name="T31" fmla="*/ 147 h 1463"/>
                  <a:gd name="T32" fmla="*/ 166 w 958"/>
                  <a:gd name="T33" fmla="*/ 145 h 1463"/>
                  <a:gd name="T34" fmla="*/ 162 w 958"/>
                  <a:gd name="T35" fmla="*/ 145 h 1463"/>
                  <a:gd name="T36" fmla="*/ 158 w 958"/>
                  <a:gd name="T37" fmla="*/ 145 h 1463"/>
                  <a:gd name="T38" fmla="*/ 154 w 958"/>
                  <a:gd name="T39" fmla="*/ 145 h 1463"/>
                  <a:gd name="T40" fmla="*/ 104 w 958"/>
                  <a:gd name="T41" fmla="*/ 84 h 1463"/>
                  <a:gd name="T42" fmla="*/ 202 w 958"/>
                  <a:gd name="T43" fmla="*/ 104 h 1463"/>
                  <a:gd name="T44" fmla="*/ 205 w 958"/>
                  <a:gd name="T45" fmla="*/ 103 h 1463"/>
                  <a:gd name="T46" fmla="*/ 208 w 958"/>
                  <a:gd name="T47" fmla="*/ 103 h 1463"/>
                  <a:gd name="T48" fmla="*/ 212 w 958"/>
                  <a:gd name="T49" fmla="*/ 100 h 1463"/>
                  <a:gd name="T50" fmla="*/ 215 w 958"/>
                  <a:gd name="T51" fmla="*/ 97 h 1463"/>
                  <a:gd name="T52" fmla="*/ 216 w 958"/>
                  <a:gd name="T53" fmla="*/ 93 h 1463"/>
                  <a:gd name="T54" fmla="*/ 217 w 958"/>
                  <a:gd name="T55" fmla="*/ 88 h 1463"/>
                  <a:gd name="T56" fmla="*/ 216 w 958"/>
                  <a:gd name="T57" fmla="*/ 83 h 1463"/>
                  <a:gd name="T58" fmla="*/ 214 w 958"/>
                  <a:gd name="T59" fmla="*/ 79 h 1463"/>
                  <a:gd name="T60" fmla="*/ 211 w 958"/>
                  <a:gd name="T61" fmla="*/ 76 h 1463"/>
                  <a:gd name="T62" fmla="*/ 207 w 958"/>
                  <a:gd name="T63" fmla="*/ 73 h 1463"/>
                  <a:gd name="T64" fmla="*/ 204 w 958"/>
                  <a:gd name="T65" fmla="*/ 72 h 1463"/>
                  <a:gd name="T66" fmla="*/ 137 w 958"/>
                  <a:gd name="T67" fmla="*/ 72 h 1463"/>
                  <a:gd name="T68" fmla="*/ 125 w 958"/>
                  <a:gd name="T69" fmla="*/ 47 h 1463"/>
                  <a:gd name="T70" fmla="*/ 126 w 958"/>
                  <a:gd name="T71" fmla="*/ 41 h 1463"/>
                  <a:gd name="T72" fmla="*/ 127 w 958"/>
                  <a:gd name="T73" fmla="*/ 34 h 1463"/>
                  <a:gd name="T74" fmla="*/ 127 w 958"/>
                  <a:gd name="T75" fmla="*/ 27 h 1463"/>
                  <a:gd name="T76" fmla="*/ 125 w 958"/>
                  <a:gd name="T77" fmla="*/ 21 h 1463"/>
                  <a:gd name="T78" fmla="*/ 123 w 958"/>
                  <a:gd name="T79" fmla="*/ 17 h 1463"/>
                  <a:gd name="T80" fmla="*/ 120 w 958"/>
                  <a:gd name="T81" fmla="*/ 12 h 1463"/>
                  <a:gd name="T82" fmla="*/ 115 w 958"/>
                  <a:gd name="T83" fmla="*/ 8 h 1463"/>
                  <a:gd name="T84" fmla="*/ 110 w 958"/>
                  <a:gd name="T85" fmla="*/ 4 h 1463"/>
                  <a:gd name="T86" fmla="*/ 104 w 958"/>
                  <a:gd name="T87" fmla="*/ 1 h 1463"/>
                  <a:gd name="T88" fmla="*/ 97 w 958"/>
                  <a:gd name="T89" fmla="*/ 0 h 1463"/>
                  <a:gd name="T90" fmla="*/ 91 w 958"/>
                  <a:gd name="T91" fmla="*/ 0 h 1463"/>
                  <a:gd name="T92" fmla="*/ 84 w 958"/>
                  <a:gd name="T93" fmla="*/ 1 h 1463"/>
                  <a:gd name="T94" fmla="*/ 77 w 958"/>
                  <a:gd name="T95" fmla="*/ 3 h 1463"/>
                  <a:gd name="T96" fmla="*/ 70 w 958"/>
                  <a:gd name="T97" fmla="*/ 7 h 1463"/>
                  <a:gd name="T98" fmla="*/ 66 w 958"/>
                  <a:gd name="T99" fmla="*/ 13 h 1463"/>
                  <a:gd name="T100" fmla="*/ 62 w 958"/>
                  <a:gd name="T101" fmla="*/ 19 h 1463"/>
                  <a:gd name="T102" fmla="*/ 59 w 958"/>
                  <a:gd name="T103" fmla="*/ 25 h 1463"/>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958"/>
                  <a:gd name="T157" fmla="*/ 0 h 1463"/>
                  <a:gd name="T158" fmla="*/ 958 w 958"/>
                  <a:gd name="T159" fmla="*/ 1463 h 1463"/>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958" h="1463">
                    <a:moveTo>
                      <a:pt x="261" y="110"/>
                    </a:moveTo>
                    <a:lnTo>
                      <a:pt x="8" y="676"/>
                    </a:lnTo>
                    <a:lnTo>
                      <a:pt x="4" y="684"/>
                    </a:lnTo>
                    <a:lnTo>
                      <a:pt x="4" y="693"/>
                    </a:lnTo>
                    <a:lnTo>
                      <a:pt x="0" y="702"/>
                    </a:lnTo>
                    <a:lnTo>
                      <a:pt x="0" y="720"/>
                    </a:lnTo>
                    <a:lnTo>
                      <a:pt x="0" y="729"/>
                    </a:lnTo>
                    <a:lnTo>
                      <a:pt x="0" y="742"/>
                    </a:lnTo>
                    <a:lnTo>
                      <a:pt x="4" y="755"/>
                    </a:lnTo>
                    <a:lnTo>
                      <a:pt x="8" y="768"/>
                    </a:lnTo>
                    <a:lnTo>
                      <a:pt x="13" y="777"/>
                    </a:lnTo>
                    <a:lnTo>
                      <a:pt x="22" y="790"/>
                    </a:lnTo>
                    <a:lnTo>
                      <a:pt x="30" y="799"/>
                    </a:lnTo>
                    <a:lnTo>
                      <a:pt x="39" y="808"/>
                    </a:lnTo>
                    <a:lnTo>
                      <a:pt x="52" y="812"/>
                    </a:lnTo>
                    <a:lnTo>
                      <a:pt x="61" y="821"/>
                    </a:lnTo>
                    <a:lnTo>
                      <a:pt x="66" y="821"/>
                    </a:lnTo>
                    <a:lnTo>
                      <a:pt x="75" y="821"/>
                    </a:lnTo>
                    <a:lnTo>
                      <a:pt x="88" y="821"/>
                    </a:lnTo>
                    <a:lnTo>
                      <a:pt x="101" y="821"/>
                    </a:lnTo>
                    <a:lnTo>
                      <a:pt x="625" y="821"/>
                    </a:lnTo>
                    <a:lnTo>
                      <a:pt x="625" y="1462"/>
                    </a:lnTo>
                    <a:lnTo>
                      <a:pt x="788" y="1462"/>
                    </a:lnTo>
                    <a:lnTo>
                      <a:pt x="788" y="702"/>
                    </a:lnTo>
                    <a:lnTo>
                      <a:pt x="788" y="693"/>
                    </a:lnTo>
                    <a:lnTo>
                      <a:pt x="784" y="684"/>
                    </a:lnTo>
                    <a:lnTo>
                      <a:pt x="779" y="676"/>
                    </a:lnTo>
                    <a:lnTo>
                      <a:pt x="779" y="671"/>
                    </a:lnTo>
                    <a:lnTo>
                      <a:pt x="775" y="667"/>
                    </a:lnTo>
                    <a:lnTo>
                      <a:pt x="766" y="658"/>
                    </a:lnTo>
                    <a:lnTo>
                      <a:pt x="762" y="654"/>
                    </a:lnTo>
                    <a:lnTo>
                      <a:pt x="753" y="649"/>
                    </a:lnTo>
                    <a:lnTo>
                      <a:pt x="744" y="645"/>
                    </a:lnTo>
                    <a:lnTo>
                      <a:pt x="735" y="640"/>
                    </a:lnTo>
                    <a:lnTo>
                      <a:pt x="727" y="640"/>
                    </a:lnTo>
                    <a:lnTo>
                      <a:pt x="713" y="640"/>
                    </a:lnTo>
                    <a:lnTo>
                      <a:pt x="704" y="640"/>
                    </a:lnTo>
                    <a:lnTo>
                      <a:pt x="696" y="640"/>
                    </a:lnTo>
                    <a:lnTo>
                      <a:pt x="687" y="640"/>
                    </a:lnTo>
                    <a:lnTo>
                      <a:pt x="678" y="640"/>
                    </a:lnTo>
                    <a:lnTo>
                      <a:pt x="377" y="623"/>
                    </a:lnTo>
                    <a:lnTo>
                      <a:pt x="461" y="370"/>
                    </a:lnTo>
                    <a:lnTo>
                      <a:pt x="522" y="458"/>
                    </a:lnTo>
                    <a:lnTo>
                      <a:pt x="891" y="458"/>
                    </a:lnTo>
                    <a:lnTo>
                      <a:pt x="900" y="454"/>
                    </a:lnTo>
                    <a:lnTo>
                      <a:pt x="904" y="454"/>
                    </a:lnTo>
                    <a:lnTo>
                      <a:pt x="913" y="454"/>
                    </a:lnTo>
                    <a:lnTo>
                      <a:pt x="917" y="454"/>
                    </a:lnTo>
                    <a:lnTo>
                      <a:pt x="926" y="445"/>
                    </a:lnTo>
                    <a:lnTo>
                      <a:pt x="935" y="441"/>
                    </a:lnTo>
                    <a:lnTo>
                      <a:pt x="939" y="432"/>
                    </a:lnTo>
                    <a:lnTo>
                      <a:pt x="948" y="428"/>
                    </a:lnTo>
                    <a:lnTo>
                      <a:pt x="953" y="419"/>
                    </a:lnTo>
                    <a:lnTo>
                      <a:pt x="953" y="410"/>
                    </a:lnTo>
                    <a:lnTo>
                      <a:pt x="957" y="401"/>
                    </a:lnTo>
                    <a:lnTo>
                      <a:pt x="957" y="388"/>
                    </a:lnTo>
                    <a:lnTo>
                      <a:pt x="957" y="375"/>
                    </a:lnTo>
                    <a:lnTo>
                      <a:pt x="953" y="366"/>
                    </a:lnTo>
                    <a:lnTo>
                      <a:pt x="948" y="357"/>
                    </a:lnTo>
                    <a:lnTo>
                      <a:pt x="944" y="348"/>
                    </a:lnTo>
                    <a:lnTo>
                      <a:pt x="935" y="339"/>
                    </a:lnTo>
                    <a:lnTo>
                      <a:pt x="931" y="335"/>
                    </a:lnTo>
                    <a:lnTo>
                      <a:pt x="922" y="326"/>
                    </a:lnTo>
                    <a:lnTo>
                      <a:pt x="913" y="322"/>
                    </a:lnTo>
                    <a:lnTo>
                      <a:pt x="909" y="317"/>
                    </a:lnTo>
                    <a:lnTo>
                      <a:pt x="900" y="317"/>
                    </a:lnTo>
                    <a:lnTo>
                      <a:pt x="891" y="317"/>
                    </a:lnTo>
                    <a:lnTo>
                      <a:pt x="607" y="317"/>
                    </a:lnTo>
                    <a:lnTo>
                      <a:pt x="545" y="216"/>
                    </a:lnTo>
                    <a:lnTo>
                      <a:pt x="553" y="207"/>
                    </a:lnTo>
                    <a:lnTo>
                      <a:pt x="558" y="194"/>
                    </a:lnTo>
                    <a:lnTo>
                      <a:pt x="558" y="180"/>
                    </a:lnTo>
                    <a:lnTo>
                      <a:pt x="562" y="167"/>
                    </a:lnTo>
                    <a:lnTo>
                      <a:pt x="562" y="150"/>
                    </a:lnTo>
                    <a:lnTo>
                      <a:pt x="562" y="136"/>
                    </a:lnTo>
                    <a:lnTo>
                      <a:pt x="562" y="119"/>
                    </a:lnTo>
                    <a:lnTo>
                      <a:pt x="558" y="105"/>
                    </a:lnTo>
                    <a:lnTo>
                      <a:pt x="553" y="92"/>
                    </a:lnTo>
                    <a:lnTo>
                      <a:pt x="549" y="88"/>
                    </a:lnTo>
                    <a:lnTo>
                      <a:pt x="545" y="75"/>
                    </a:lnTo>
                    <a:lnTo>
                      <a:pt x="540" y="66"/>
                    </a:lnTo>
                    <a:lnTo>
                      <a:pt x="531" y="52"/>
                    </a:lnTo>
                    <a:lnTo>
                      <a:pt x="522" y="44"/>
                    </a:lnTo>
                    <a:lnTo>
                      <a:pt x="509" y="35"/>
                    </a:lnTo>
                    <a:lnTo>
                      <a:pt x="500" y="26"/>
                    </a:lnTo>
                    <a:lnTo>
                      <a:pt x="487" y="17"/>
                    </a:lnTo>
                    <a:lnTo>
                      <a:pt x="474" y="13"/>
                    </a:lnTo>
                    <a:lnTo>
                      <a:pt x="461" y="4"/>
                    </a:lnTo>
                    <a:lnTo>
                      <a:pt x="443" y="4"/>
                    </a:lnTo>
                    <a:lnTo>
                      <a:pt x="430" y="0"/>
                    </a:lnTo>
                    <a:lnTo>
                      <a:pt x="421" y="0"/>
                    </a:lnTo>
                    <a:lnTo>
                      <a:pt x="403" y="0"/>
                    </a:lnTo>
                    <a:lnTo>
                      <a:pt x="390" y="0"/>
                    </a:lnTo>
                    <a:lnTo>
                      <a:pt x="372" y="4"/>
                    </a:lnTo>
                    <a:lnTo>
                      <a:pt x="358" y="8"/>
                    </a:lnTo>
                    <a:lnTo>
                      <a:pt x="340" y="13"/>
                    </a:lnTo>
                    <a:lnTo>
                      <a:pt x="327" y="22"/>
                    </a:lnTo>
                    <a:lnTo>
                      <a:pt x="310" y="30"/>
                    </a:lnTo>
                    <a:lnTo>
                      <a:pt x="301" y="44"/>
                    </a:lnTo>
                    <a:lnTo>
                      <a:pt x="292" y="57"/>
                    </a:lnTo>
                    <a:lnTo>
                      <a:pt x="283" y="66"/>
                    </a:lnTo>
                    <a:lnTo>
                      <a:pt x="274" y="83"/>
                    </a:lnTo>
                    <a:lnTo>
                      <a:pt x="265" y="92"/>
                    </a:lnTo>
                    <a:lnTo>
                      <a:pt x="261" y="110"/>
                    </a:lnTo>
                  </a:path>
                </a:pathLst>
              </a:custGeom>
              <a:solidFill>
                <a:srgbClr val="FC0128"/>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grpSp>
      <p:grpSp>
        <p:nvGrpSpPr>
          <p:cNvPr id="8198" name="Group 25"/>
          <p:cNvGrpSpPr>
            <a:grpSpLocks/>
          </p:cNvGrpSpPr>
          <p:nvPr/>
        </p:nvGrpSpPr>
        <p:grpSpPr bwMode="auto">
          <a:xfrm>
            <a:off x="6551612" y="3352800"/>
            <a:ext cx="671513" cy="798512"/>
            <a:chOff x="4020" y="1580"/>
            <a:chExt cx="423" cy="503"/>
          </a:xfrm>
        </p:grpSpPr>
        <p:grpSp>
          <p:nvGrpSpPr>
            <p:cNvPr id="8212" name="Group 26"/>
            <p:cNvGrpSpPr>
              <a:grpSpLocks/>
            </p:cNvGrpSpPr>
            <p:nvPr/>
          </p:nvGrpSpPr>
          <p:grpSpPr bwMode="auto">
            <a:xfrm>
              <a:off x="4020" y="1580"/>
              <a:ext cx="423" cy="503"/>
              <a:chOff x="4020" y="1580"/>
              <a:chExt cx="423" cy="503"/>
            </a:xfrm>
          </p:grpSpPr>
          <p:grpSp>
            <p:nvGrpSpPr>
              <p:cNvPr id="8214" name="Group 27"/>
              <p:cNvGrpSpPr>
                <a:grpSpLocks/>
              </p:cNvGrpSpPr>
              <p:nvPr/>
            </p:nvGrpSpPr>
            <p:grpSpPr bwMode="auto">
              <a:xfrm>
                <a:off x="4020" y="1580"/>
                <a:ext cx="423" cy="503"/>
                <a:chOff x="4020" y="1580"/>
                <a:chExt cx="423" cy="503"/>
              </a:xfrm>
            </p:grpSpPr>
            <p:grpSp>
              <p:nvGrpSpPr>
                <p:cNvPr id="8216" name="Group 28"/>
                <p:cNvGrpSpPr>
                  <a:grpSpLocks/>
                </p:cNvGrpSpPr>
                <p:nvPr/>
              </p:nvGrpSpPr>
              <p:grpSpPr bwMode="auto">
                <a:xfrm>
                  <a:off x="4020" y="1660"/>
                  <a:ext cx="423" cy="423"/>
                  <a:chOff x="4020" y="1660"/>
                  <a:chExt cx="423" cy="423"/>
                </a:xfrm>
              </p:grpSpPr>
              <p:sp>
                <p:nvSpPr>
                  <p:cNvPr id="8221" name="Freeform 29"/>
                  <p:cNvSpPr>
                    <a:spLocks noChangeArrowheads="1"/>
                  </p:cNvSpPr>
                  <p:nvPr/>
                </p:nvSpPr>
                <p:spPr bwMode="auto">
                  <a:xfrm>
                    <a:off x="4020" y="1660"/>
                    <a:ext cx="424" cy="424"/>
                  </a:xfrm>
                  <a:custGeom>
                    <a:avLst/>
                    <a:gdLst>
                      <a:gd name="T0" fmla="*/ 0 w 1871"/>
                      <a:gd name="T1" fmla="*/ 424 h 1871"/>
                      <a:gd name="T2" fmla="*/ 0 w 1871"/>
                      <a:gd name="T3" fmla="*/ 106 h 1871"/>
                      <a:gd name="T4" fmla="*/ 106 w 1871"/>
                      <a:gd name="T5" fmla="*/ 0 h 1871"/>
                      <a:gd name="T6" fmla="*/ 424 w 1871"/>
                      <a:gd name="T7" fmla="*/ 0 h 1871"/>
                      <a:gd name="T8" fmla="*/ 424 w 1871"/>
                      <a:gd name="T9" fmla="*/ 318 h 1871"/>
                      <a:gd name="T10" fmla="*/ 318 w 1871"/>
                      <a:gd name="T11" fmla="*/ 424 h 1871"/>
                      <a:gd name="T12" fmla="*/ 0 w 1871"/>
                      <a:gd name="T13" fmla="*/ 424 h 1871"/>
                      <a:gd name="T14" fmla="*/ 0 60000 65536"/>
                      <a:gd name="T15" fmla="*/ 0 60000 65536"/>
                      <a:gd name="T16" fmla="*/ 0 60000 65536"/>
                      <a:gd name="T17" fmla="*/ 0 60000 65536"/>
                      <a:gd name="T18" fmla="*/ 0 60000 65536"/>
                      <a:gd name="T19" fmla="*/ 0 60000 65536"/>
                      <a:gd name="T20" fmla="*/ 0 60000 65536"/>
                      <a:gd name="T21" fmla="*/ 0 w 1871"/>
                      <a:gd name="T22" fmla="*/ 0 h 1871"/>
                      <a:gd name="T23" fmla="*/ 1871 w 1871"/>
                      <a:gd name="T24" fmla="*/ 1871 h 187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71" h="1871">
                        <a:moveTo>
                          <a:pt x="0" y="1870"/>
                        </a:moveTo>
                        <a:lnTo>
                          <a:pt x="0" y="466"/>
                        </a:lnTo>
                        <a:lnTo>
                          <a:pt x="466" y="0"/>
                        </a:lnTo>
                        <a:lnTo>
                          <a:pt x="1870" y="0"/>
                        </a:lnTo>
                        <a:lnTo>
                          <a:pt x="1870" y="1402"/>
                        </a:lnTo>
                        <a:lnTo>
                          <a:pt x="1402" y="1870"/>
                        </a:lnTo>
                        <a:lnTo>
                          <a:pt x="0" y="1870"/>
                        </a:lnTo>
                      </a:path>
                    </a:pathLst>
                  </a:custGeom>
                  <a:solidFill>
                    <a:srgbClr val="F6BF69"/>
                  </a:solidFill>
                  <a:ln w="1260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8222" name="Freeform 30"/>
                  <p:cNvSpPr>
                    <a:spLocks noChangeArrowheads="1"/>
                  </p:cNvSpPr>
                  <p:nvPr/>
                </p:nvSpPr>
                <p:spPr bwMode="auto">
                  <a:xfrm>
                    <a:off x="4020" y="1660"/>
                    <a:ext cx="424" cy="106"/>
                  </a:xfrm>
                  <a:custGeom>
                    <a:avLst/>
                    <a:gdLst>
                      <a:gd name="T0" fmla="*/ 0 w 1871"/>
                      <a:gd name="T1" fmla="*/ 106 h 467"/>
                      <a:gd name="T2" fmla="*/ 106 w 1871"/>
                      <a:gd name="T3" fmla="*/ 0 h 467"/>
                      <a:gd name="T4" fmla="*/ 424 w 1871"/>
                      <a:gd name="T5" fmla="*/ 0 h 467"/>
                      <a:gd name="T6" fmla="*/ 318 w 1871"/>
                      <a:gd name="T7" fmla="*/ 106 h 467"/>
                      <a:gd name="T8" fmla="*/ 0 w 1871"/>
                      <a:gd name="T9" fmla="*/ 106 h 467"/>
                      <a:gd name="T10" fmla="*/ 0 60000 65536"/>
                      <a:gd name="T11" fmla="*/ 0 60000 65536"/>
                      <a:gd name="T12" fmla="*/ 0 60000 65536"/>
                      <a:gd name="T13" fmla="*/ 0 60000 65536"/>
                      <a:gd name="T14" fmla="*/ 0 60000 65536"/>
                      <a:gd name="T15" fmla="*/ 0 w 1871"/>
                      <a:gd name="T16" fmla="*/ 0 h 467"/>
                      <a:gd name="T17" fmla="*/ 1871 w 1871"/>
                      <a:gd name="T18" fmla="*/ 467 h 467"/>
                    </a:gdLst>
                    <a:ahLst/>
                    <a:cxnLst>
                      <a:cxn ang="T10">
                        <a:pos x="T0" y="T1"/>
                      </a:cxn>
                      <a:cxn ang="T11">
                        <a:pos x="T2" y="T3"/>
                      </a:cxn>
                      <a:cxn ang="T12">
                        <a:pos x="T4" y="T5"/>
                      </a:cxn>
                      <a:cxn ang="T13">
                        <a:pos x="T6" y="T7"/>
                      </a:cxn>
                      <a:cxn ang="T14">
                        <a:pos x="T8" y="T9"/>
                      </a:cxn>
                    </a:cxnLst>
                    <a:rect l="T15" t="T16" r="T17" b="T18"/>
                    <a:pathLst>
                      <a:path w="1871" h="467">
                        <a:moveTo>
                          <a:pt x="0" y="466"/>
                        </a:moveTo>
                        <a:lnTo>
                          <a:pt x="466" y="0"/>
                        </a:lnTo>
                        <a:lnTo>
                          <a:pt x="1870" y="0"/>
                        </a:lnTo>
                        <a:lnTo>
                          <a:pt x="1402" y="466"/>
                        </a:lnTo>
                        <a:lnTo>
                          <a:pt x="0" y="466"/>
                        </a:lnTo>
                      </a:path>
                    </a:pathLst>
                  </a:custGeom>
                  <a:solidFill>
                    <a:srgbClr val="FFD072"/>
                  </a:solidFill>
                  <a:ln w="1260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8223" name="Freeform 31"/>
                  <p:cNvSpPr>
                    <a:spLocks noChangeArrowheads="1"/>
                  </p:cNvSpPr>
                  <p:nvPr/>
                </p:nvSpPr>
                <p:spPr bwMode="auto">
                  <a:xfrm>
                    <a:off x="4338" y="1660"/>
                    <a:ext cx="106" cy="424"/>
                  </a:xfrm>
                  <a:custGeom>
                    <a:avLst/>
                    <a:gdLst>
                      <a:gd name="T0" fmla="*/ 0 w 469"/>
                      <a:gd name="T1" fmla="*/ 424 h 1871"/>
                      <a:gd name="T2" fmla="*/ 0 w 469"/>
                      <a:gd name="T3" fmla="*/ 106 h 1871"/>
                      <a:gd name="T4" fmla="*/ 106 w 469"/>
                      <a:gd name="T5" fmla="*/ 0 h 1871"/>
                      <a:gd name="T6" fmla="*/ 106 w 469"/>
                      <a:gd name="T7" fmla="*/ 318 h 1871"/>
                      <a:gd name="T8" fmla="*/ 0 w 469"/>
                      <a:gd name="T9" fmla="*/ 424 h 1871"/>
                      <a:gd name="T10" fmla="*/ 0 60000 65536"/>
                      <a:gd name="T11" fmla="*/ 0 60000 65536"/>
                      <a:gd name="T12" fmla="*/ 0 60000 65536"/>
                      <a:gd name="T13" fmla="*/ 0 60000 65536"/>
                      <a:gd name="T14" fmla="*/ 0 60000 65536"/>
                      <a:gd name="T15" fmla="*/ 0 w 469"/>
                      <a:gd name="T16" fmla="*/ 0 h 1871"/>
                      <a:gd name="T17" fmla="*/ 469 w 469"/>
                      <a:gd name="T18" fmla="*/ 1871 h 1871"/>
                    </a:gdLst>
                    <a:ahLst/>
                    <a:cxnLst>
                      <a:cxn ang="T10">
                        <a:pos x="T0" y="T1"/>
                      </a:cxn>
                      <a:cxn ang="T11">
                        <a:pos x="T2" y="T3"/>
                      </a:cxn>
                      <a:cxn ang="T12">
                        <a:pos x="T4" y="T5"/>
                      </a:cxn>
                      <a:cxn ang="T13">
                        <a:pos x="T6" y="T7"/>
                      </a:cxn>
                      <a:cxn ang="T14">
                        <a:pos x="T8" y="T9"/>
                      </a:cxn>
                    </a:cxnLst>
                    <a:rect l="T15" t="T16" r="T17" b="T18"/>
                    <a:pathLst>
                      <a:path w="469" h="1871">
                        <a:moveTo>
                          <a:pt x="0" y="1870"/>
                        </a:moveTo>
                        <a:lnTo>
                          <a:pt x="0" y="466"/>
                        </a:lnTo>
                        <a:lnTo>
                          <a:pt x="468" y="0"/>
                        </a:lnTo>
                        <a:lnTo>
                          <a:pt x="468" y="1402"/>
                        </a:lnTo>
                        <a:lnTo>
                          <a:pt x="0" y="1870"/>
                        </a:lnTo>
                      </a:path>
                    </a:pathLst>
                  </a:custGeom>
                  <a:solidFill>
                    <a:srgbClr val="D3A45A"/>
                  </a:solidFill>
                  <a:ln w="1260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grpSp>
              <p:nvGrpSpPr>
                <p:cNvPr id="8217" name="Group 32"/>
                <p:cNvGrpSpPr>
                  <a:grpSpLocks/>
                </p:cNvGrpSpPr>
                <p:nvPr/>
              </p:nvGrpSpPr>
              <p:grpSpPr bwMode="auto">
                <a:xfrm>
                  <a:off x="4116" y="1580"/>
                  <a:ext cx="327" cy="87"/>
                  <a:chOff x="4116" y="1580"/>
                  <a:chExt cx="327" cy="87"/>
                </a:xfrm>
              </p:grpSpPr>
              <p:sp>
                <p:nvSpPr>
                  <p:cNvPr id="8218" name="Freeform 33"/>
                  <p:cNvSpPr>
                    <a:spLocks noChangeArrowheads="1"/>
                  </p:cNvSpPr>
                  <p:nvPr/>
                </p:nvSpPr>
                <p:spPr bwMode="auto">
                  <a:xfrm>
                    <a:off x="4116" y="1580"/>
                    <a:ext cx="328" cy="88"/>
                  </a:xfrm>
                  <a:custGeom>
                    <a:avLst/>
                    <a:gdLst>
                      <a:gd name="T0" fmla="*/ 0 w 1448"/>
                      <a:gd name="T1" fmla="*/ 88 h 389"/>
                      <a:gd name="T2" fmla="*/ 0 w 1448"/>
                      <a:gd name="T3" fmla="*/ 22 h 389"/>
                      <a:gd name="T4" fmla="*/ 22 w 1448"/>
                      <a:gd name="T5" fmla="*/ 0 h 389"/>
                      <a:gd name="T6" fmla="*/ 328 w 1448"/>
                      <a:gd name="T7" fmla="*/ 0 h 389"/>
                      <a:gd name="T8" fmla="*/ 328 w 1448"/>
                      <a:gd name="T9" fmla="*/ 66 h 389"/>
                      <a:gd name="T10" fmla="*/ 306 w 1448"/>
                      <a:gd name="T11" fmla="*/ 88 h 389"/>
                      <a:gd name="T12" fmla="*/ 0 w 1448"/>
                      <a:gd name="T13" fmla="*/ 88 h 389"/>
                      <a:gd name="T14" fmla="*/ 0 60000 65536"/>
                      <a:gd name="T15" fmla="*/ 0 60000 65536"/>
                      <a:gd name="T16" fmla="*/ 0 60000 65536"/>
                      <a:gd name="T17" fmla="*/ 0 60000 65536"/>
                      <a:gd name="T18" fmla="*/ 0 60000 65536"/>
                      <a:gd name="T19" fmla="*/ 0 60000 65536"/>
                      <a:gd name="T20" fmla="*/ 0 60000 65536"/>
                      <a:gd name="T21" fmla="*/ 0 w 1448"/>
                      <a:gd name="T22" fmla="*/ 0 h 389"/>
                      <a:gd name="T23" fmla="*/ 1448 w 1448"/>
                      <a:gd name="T24" fmla="*/ 389 h 38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48" h="389">
                        <a:moveTo>
                          <a:pt x="0" y="388"/>
                        </a:moveTo>
                        <a:lnTo>
                          <a:pt x="0" y="96"/>
                        </a:lnTo>
                        <a:lnTo>
                          <a:pt x="96" y="0"/>
                        </a:lnTo>
                        <a:lnTo>
                          <a:pt x="1447" y="0"/>
                        </a:lnTo>
                        <a:lnTo>
                          <a:pt x="1447" y="290"/>
                        </a:lnTo>
                        <a:lnTo>
                          <a:pt x="1349" y="388"/>
                        </a:lnTo>
                        <a:lnTo>
                          <a:pt x="0" y="388"/>
                        </a:lnTo>
                      </a:path>
                    </a:pathLst>
                  </a:custGeom>
                  <a:solidFill>
                    <a:srgbClr val="F6BF69"/>
                  </a:solidFill>
                  <a:ln w="1260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8219" name="Freeform 34"/>
                  <p:cNvSpPr>
                    <a:spLocks noChangeArrowheads="1"/>
                  </p:cNvSpPr>
                  <p:nvPr/>
                </p:nvSpPr>
                <p:spPr bwMode="auto">
                  <a:xfrm>
                    <a:off x="4116" y="1580"/>
                    <a:ext cx="328" cy="22"/>
                  </a:xfrm>
                  <a:custGeom>
                    <a:avLst/>
                    <a:gdLst>
                      <a:gd name="T0" fmla="*/ 0 w 1448"/>
                      <a:gd name="T1" fmla="*/ 22 h 97"/>
                      <a:gd name="T2" fmla="*/ 22 w 1448"/>
                      <a:gd name="T3" fmla="*/ 0 h 97"/>
                      <a:gd name="T4" fmla="*/ 328 w 1448"/>
                      <a:gd name="T5" fmla="*/ 0 h 97"/>
                      <a:gd name="T6" fmla="*/ 306 w 1448"/>
                      <a:gd name="T7" fmla="*/ 22 h 97"/>
                      <a:gd name="T8" fmla="*/ 0 w 1448"/>
                      <a:gd name="T9" fmla="*/ 22 h 97"/>
                      <a:gd name="T10" fmla="*/ 0 60000 65536"/>
                      <a:gd name="T11" fmla="*/ 0 60000 65536"/>
                      <a:gd name="T12" fmla="*/ 0 60000 65536"/>
                      <a:gd name="T13" fmla="*/ 0 60000 65536"/>
                      <a:gd name="T14" fmla="*/ 0 60000 65536"/>
                      <a:gd name="T15" fmla="*/ 0 w 1448"/>
                      <a:gd name="T16" fmla="*/ 0 h 97"/>
                      <a:gd name="T17" fmla="*/ 1448 w 1448"/>
                      <a:gd name="T18" fmla="*/ 97 h 97"/>
                    </a:gdLst>
                    <a:ahLst/>
                    <a:cxnLst>
                      <a:cxn ang="T10">
                        <a:pos x="T0" y="T1"/>
                      </a:cxn>
                      <a:cxn ang="T11">
                        <a:pos x="T2" y="T3"/>
                      </a:cxn>
                      <a:cxn ang="T12">
                        <a:pos x="T4" y="T5"/>
                      </a:cxn>
                      <a:cxn ang="T13">
                        <a:pos x="T6" y="T7"/>
                      </a:cxn>
                      <a:cxn ang="T14">
                        <a:pos x="T8" y="T9"/>
                      </a:cxn>
                    </a:cxnLst>
                    <a:rect l="T15" t="T16" r="T17" b="T18"/>
                    <a:pathLst>
                      <a:path w="1448" h="97">
                        <a:moveTo>
                          <a:pt x="0" y="96"/>
                        </a:moveTo>
                        <a:lnTo>
                          <a:pt x="96" y="0"/>
                        </a:lnTo>
                        <a:lnTo>
                          <a:pt x="1447" y="0"/>
                        </a:lnTo>
                        <a:lnTo>
                          <a:pt x="1349" y="96"/>
                        </a:lnTo>
                        <a:lnTo>
                          <a:pt x="0" y="96"/>
                        </a:lnTo>
                      </a:path>
                    </a:pathLst>
                  </a:custGeom>
                  <a:solidFill>
                    <a:srgbClr val="FFD072"/>
                  </a:solidFill>
                  <a:ln w="1260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8220" name="Freeform 35"/>
                  <p:cNvSpPr>
                    <a:spLocks noChangeArrowheads="1"/>
                  </p:cNvSpPr>
                  <p:nvPr/>
                </p:nvSpPr>
                <p:spPr bwMode="auto">
                  <a:xfrm>
                    <a:off x="4422" y="1580"/>
                    <a:ext cx="22" cy="88"/>
                  </a:xfrm>
                  <a:custGeom>
                    <a:avLst/>
                    <a:gdLst>
                      <a:gd name="T0" fmla="*/ 0 w 99"/>
                      <a:gd name="T1" fmla="*/ 88 h 389"/>
                      <a:gd name="T2" fmla="*/ 0 w 99"/>
                      <a:gd name="T3" fmla="*/ 22 h 389"/>
                      <a:gd name="T4" fmla="*/ 22 w 99"/>
                      <a:gd name="T5" fmla="*/ 0 h 389"/>
                      <a:gd name="T6" fmla="*/ 22 w 99"/>
                      <a:gd name="T7" fmla="*/ 66 h 389"/>
                      <a:gd name="T8" fmla="*/ 0 w 99"/>
                      <a:gd name="T9" fmla="*/ 88 h 389"/>
                      <a:gd name="T10" fmla="*/ 0 60000 65536"/>
                      <a:gd name="T11" fmla="*/ 0 60000 65536"/>
                      <a:gd name="T12" fmla="*/ 0 60000 65536"/>
                      <a:gd name="T13" fmla="*/ 0 60000 65536"/>
                      <a:gd name="T14" fmla="*/ 0 60000 65536"/>
                      <a:gd name="T15" fmla="*/ 0 w 99"/>
                      <a:gd name="T16" fmla="*/ 0 h 389"/>
                      <a:gd name="T17" fmla="*/ 99 w 99"/>
                      <a:gd name="T18" fmla="*/ 389 h 389"/>
                    </a:gdLst>
                    <a:ahLst/>
                    <a:cxnLst>
                      <a:cxn ang="T10">
                        <a:pos x="T0" y="T1"/>
                      </a:cxn>
                      <a:cxn ang="T11">
                        <a:pos x="T2" y="T3"/>
                      </a:cxn>
                      <a:cxn ang="T12">
                        <a:pos x="T4" y="T5"/>
                      </a:cxn>
                      <a:cxn ang="T13">
                        <a:pos x="T6" y="T7"/>
                      </a:cxn>
                      <a:cxn ang="T14">
                        <a:pos x="T8" y="T9"/>
                      </a:cxn>
                    </a:cxnLst>
                    <a:rect l="T15" t="T16" r="T17" b="T18"/>
                    <a:pathLst>
                      <a:path w="99" h="389">
                        <a:moveTo>
                          <a:pt x="0" y="388"/>
                        </a:moveTo>
                        <a:lnTo>
                          <a:pt x="0" y="96"/>
                        </a:lnTo>
                        <a:lnTo>
                          <a:pt x="98" y="0"/>
                        </a:lnTo>
                        <a:lnTo>
                          <a:pt x="98" y="290"/>
                        </a:lnTo>
                        <a:lnTo>
                          <a:pt x="0" y="388"/>
                        </a:lnTo>
                      </a:path>
                    </a:pathLst>
                  </a:custGeom>
                  <a:solidFill>
                    <a:srgbClr val="D3A45A"/>
                  </a:solidFill>
                  <a:ln w="1260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grpSp>
          <p:sp>
            <p:nvSpPr>
              <p:cNvPr id="8215" name="Freeform 36"/>
              <p:cNvSpPr>
                <a:spLocks noChangeArrowheads="1"/>
              </p:cNvSpPr>
              <p:nvPr/>
            </p:nvSpPr>
            <p:spPr bwMode="auto">
              <a:xfrm>
                <a:off x="4104" y="1696"/>
                <a:ext cx="224" cy="32"/>
              </a:xfrm>
              <a:custGeom>
                <a:avLst/>
                <a:gdLst>
                  <a:gd name="T0" fmla="*/ 56 w 988"/>
                  <a:gd name="T1" fmla="*/ 0 h 142"/>
                  <a:gd name="T2" fmla="*/ 224 w 988"/>
                  <a:gd name="T3" fmla="*/ 0 h 142"/>
                  <a:gd name="T4" fmla="*/ 168 w 988"/>
                  <a:gd name="T5" fmla="*/ 32 h 142"/>
                  <a:gd name="T6" fmla="*/ 0 w 988"/>
                  <a:gd name="T7" fmla="*/ 32 h 142"/>
                  <a:gd name="T8" fmla="*/ 56 w 988"/>
                  <a:gd name="T9" fmla="*/ 0 h 142"/>
                  <a:gd name="T10" fmla="*/ 0 60000 65536"/>
                  <a:gd name="T11" fmla="*/ 0 60000 65536"/>
                  <a:gd name="T12" fmla="*/ 0 60000 65536"/>
                  <a:gd name="T13" fmla="*/ 0 60000 65536"/>
                  <a:gd name="T14" fmla="*/ 0 60000 65536"/>
                  <a:gd name="T15" fmla="*/ 0 w 988"/>
                  <a:gd name="T16" fmla="*/ 0 h 142"/>
                  <a:gd name="T17" fmla="*/ 988 w 988"/>
                  <a:gd name="T18" fmla="*/ 142 h 142"/>
                </a:gdLst>
                <a:ahLst/>
                <a:cxnLst>
                  <a:cxn ang="T10">
                    <a:pos x="T0" y="T1"/>
                  </a:cxn>
                  <a:cxn ang="T11">
                    <a:pos x="T2" y="T3"/>
                  </a:cxn>
                  <a:cxn ang="T12">
                    <a:pos x="T4" y="T5"/>
                  </a:cxn>
                  <a:cxn ang="T13">
                    <a:pos x="T6" y="T7"/>
                  </a:cxn>
                  <a:cxn ang="T14">
                    <a:pos x="T8" y="T9"/>
                  </a:cxn>
                </a:cxnLst>
                <a:rect l="T15" t="T16" r="T17" b="T18"/>
                <a:pathLst>
                  <a:path w="988" h="142">
                    <a:moveTo>
                      <a:pt x="245" y="0"/>
                    </a:moveTo>
                    <a:lnTo>
                      <a:pt x="987" y="0"/>
                    </a:lnTo>
                    <a:lnTo>
                      <a:pt x="740" y="141"/>
                    </a:lnTo>
                    <a:lnTo>
                      <a:pt x="0" y="141"/>
                    </a:lnTo>
                    <a:lnTo>
                      <a:pt x="245" y="0"/>
                    </a:lnTo>
                  </a:path>
                </a:pathLst>
              </a:custGeom>
              <a:solidFill>
                <a:srgbClr val="F6BF69"/>
              </a:solidFill>
              <a:ln w="2556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
          <p:nvSpPr>
            <p:cNvPr id="8213" name="Oval 37"/>
            <p:cNvSpPr>
              <a:spLocks noChangeArrowheads="1"/>
            </p:cNvSpPr>
            <p:nvPr/>
          </p:nvSpPr>
          <p:spPr bwMode="auto">
            <a:xfrm>
              <a:off x="4348" y="1620"/>
              <a:ext cx="56" cy="32"/>
            </a:xfrm>
            <a:prstGeom prst="ellipse">
              <a:avLst/>
            </a:prstGeom>
            <a:solidFill>
              <a:srgbClr val="FFFFFF"/>
            </a:solidFill>
            <a:ln w="1260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grpSp>
        <p:nvGrpSpPr>
          <p:cNvPr id="8199" name="Group 38"/>
          <p:cNvGrpSpPr>
            <a:grpSpLocks/>
          </p:cNvGrpSpPr>
          <p:nvPr/>
        </p:nvGrpSpPr>
        <p:grpSpPr bwMode="auto">
          <a:xfrm>
            <a:off x="3732212" y="2076451"/>
            <a:ext cx="2224088" cy="609600"/>
            <a:chOff x="3668" y="964"/>
            <a:chExt cx="1401" cy="384"/>
          </a:xfrm>
        </p:grpSpPr>
        <p:grpSp>
          <p:nvGrpSpPr>
            <p:cNvPr id="8200" name="Group 39"/>
            <p:cNvGrpSpPr>
              <a:grpSpLocks/>
            </p:cNvGrpSpPr>
            <p:nvPr/>
          </p:nvGrpSpPr>
          <p:grpSpPr bwMode="auto">
            <a:xfrm>
              <a:off x="3668" y="964"/>
              <a:ext cx="329" cy="384"/>
              <a:chOff x="3668" y="964"/>
              <a:chExt cx="329" cy="384"/>
            </a:xfrm>
          </p:grpSpPr>
          <p:sp>
            <p:nvSpPr>
              <p:cNvPr id="8210" name="Freeform 40"/>
              <p:cNvSpPr>
                <a:spLocks noChangeArrowheads="1"/>
              </p:cNvSpPr>
              <p:nvPr/>
            </p:nvSpPr>
            <p:spPr bwMode="auto">
              <a:xfrm>
                <a:off x="3668" y="964"/>
                <a:ext cx="329" cy="294"/>
              </a:xfrm>
              <a:custGeom>
                <a:avLst/>
                <a:gdLst>
                  <a:gd name="T0" fmla="*/ 93 w 1452"/>
                  <a:gd name="T1" fmla="*/ 14 h 1297"/>
                  <a:gd name="T2" fmla="*/ 156 w 1452"/>
                  <a:gd name="T3" fmla="*/ 16 h 1297"/>
                  <a:gd name="T4" fmla="*/ 225 w 1452"/>
                  <a:gd name="T5" fmla="*/ 0 h 1297"/>
                  <a:gd name="T6" fmla="*/ 306 w 1452"/>
                  <a:gd name="T7" fmla="*/ 0 h 1297"/>
                  <a:gd name="T8" fmla="*/ 215 w 1452"/>
                  <a:gd name="T9" fmla="*/ 84 h 1297"/>
                  <a:gd name="T10" fmla="*/ 239 w 1452"/>
                  <a:gd name="T11" fmla="*/ 89 h 1297"/>
                  <a:gd name="T12" fmla="*/ 264 w 1452"/>
                  <a:gd name="T13" fmla="*/ 99 h 1297"/>
                  <a:gd name="T14" fmla="*/ 285 w 1452"/>
                  <a:gd name="T15" fmla="*/ 111 h 1297"/>
                  <a:gd name="T16" fmla="*/ 303 w 1452"/>
                  <a:gd name="T17" fmla="*/ 126 h 1297"/>
                  <a:gd name="T18" fmla="*/ 317 w 1452"/>
                  <a:gd name="T19" fmla="*/ 144 h 1297"/>
                  <a:gd name="T20" fmla="*/ 326 w 1452"/>
                  <a:gd name="T21" fmla="*/ 165 h 1297"/>
                  <a:gd name="T22" fmla="*/ 329 w 1452"/>
                  <a:gd name="T23" fmla="*/ 187 h 1297"/>
                  <a:gd name="T24" fmla="*/ 325 w 1452"/>
                  <a:gd name="T25" fmla="*/ 210 h 1297"/>
                  <a:gd name="T26" fmla="*/ 318 w 1452"/>
                  <a:gd name="T27" fmla="*/ 228 h 1297"/>
                  <a:gd name="T28" fmla="*/ 304 w 1452"/>
                  <a:gd name="T29" fmla="*/ 247 h 1297"/>
                  <a:gd name="T30" fmla="*/ 281 w 1452"/>
                  <a:gd name="T31" fmla="*/ 267 h 1297"/>
                  <a:gd name="T32" fmla="*/ 258 w 1452"/>
                  <a:gd name="T33" fmla="*/ 279 h 1297"/>
                  <a:gd name="T34" fmla="*/ 237 w 1452"/>
                  <a:gd name="T35" fmla="*/ 287 h 1297"/>
                  <a:gd name="T36" fmla="*/ 215 w 1452"/>
                  <a:gd name="T37" fmla="*/ 292 h 1297"/>
                  <a:gd name="T38" fmla="*/ 189 w 1452"/>
                  <a:gd name="T39" fmla="*/ 294 h 1297"/>
                  <a:gd name="T40" fmla="*/ 122 w 1452"/>
                  <a:gd name="T41" fmla="*/ 293 h 1297"/>
                  <a:gd name="T42" fmla="*/ 90 w 1452"/>
                  <a:gd name="T43" fmla="*/ 287 h 1297"/>
                  <a:gd name="T44" fmla="*/ 56 w 1452"/>
                  <a:gd name="T45" fmla="*/ 272 h 1297"/>
                  <a:gd name="T46" fmla="*/ 30 w 1452"/>
                  <a:gd name="T47" fmla="*/ 253 h 1297"/>
                  <a:gd name="T48" fmla="*/ 13 w 1452"/>
                  <a:gd name="T49" fmla="*/ 232 h 1297"/>
                  <a:gd name="T50" fmla="*/ 4 w 1452"/>
                  <a:gd name="T51" fmla="*/ 210 h 1297"/>
                  <a:gd name="T52" fmla="*/ 0 w 1452"/>
                  <a:gd name="T53" fmla="*/ 191 h 1297"/>
                  <a:gd name="T54" fmla="*/ 3 w 1452"/>
                  <a:gd name="T55" fmla="*/ 169 h 1297"/>
                  <a:gd name="T56" fmla="*/ 14 w 1452"/>
                  <a:gd name="T57" fmla="*/ 141 h 1297"/>
                  <a:gd name="T58" fmla="*/ 35 w 1452"/>
                  <a:gd name="T59" fmla="*/ 118 h 1297"/>
                  <a:gd name="T60" fmla="*/ 63 w 1452"/>
                  <a:gd name="T61" fmla="*/ 99 h 1297"/>
                  <a:gd name="T62" fmla="*/ 102 w 1452"/>
                  <a:gd name="T63" fmla="*/ 86 h 1297"/>
                  <a:gd name="T64" fmla="*/ 40 w 1452"/>
                  <a:gd name="T65" fmla="*/ 4 h 129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452"/>
                  <a:gd name="T100" fmla="*/ 0 h 1297"/>
                  <a:gd name="T101" fmla="*/ 1452 w 1452"/>
                  <a:gd name="T102" fmla="*/ 1297 h 129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452" h="1297">
                    <a:moveTo>
                      <a:pt x="176" y="17"/>
                    </a:moveTo>
                    <a:lnTo>
                      <a:pt x="411" y="61"/>
                    </a:lnTo>
                    <a:lnTo>
                      <a:pt x="407" y="0"/>
                    </a:lnTo>
                    <a:lnTo>
                      <a:pt x="690" y="70"/>
                    </a:lnTo>
                    <a:lnTo>
                      <a:pt x="690" y="0"/>
                    </a:lnTo>
                    <a:lnTo>
                      <a:pt x="991" y="0"/>
                    </a:lnTo>
                    <a:lnTo>
                      <a:pt x="987" y="66"/>
                    </a:lnTo>
                    <a:lnTo>
                      <a:pt x="1350" y="0"/>
                    </a:lnTo>
                    <a:lnTo>
                      <a:pt x="906" y="366"/>
                    </a:lnTo>
                    <a:lnTo>
                      <a:pt x="951" y="370"/>
                    </a:lnTo>
                    <a:lnTo>
                      <a:pt x="1000" y="379"/>
                    </a:lnTo>
                    <a:lnTo>
                      <a:pt x="1057" y="392"/>
                    </a:lnTo>
                    <a:lnTo>
                      <a:pt x="1106" y="410"/>
                    </a:lnTo>
                    <a:lnTo>
                      <a:pt x="1163" y="436"/>
                    </a:lnTo>
                    <a:lnTo>
                      <a:pt x="1212" y="459"/>
                    </a:lnTo>
                    <a:lnTo>
                      <a:pt x="1260" y="489"/>
                    </a:lnTo>
                    <a:lnTo>
                      <a:pt x="1301" y="525"/>
                    </a:lnTo>
                    <a:lnTo>
                      <a:pt x="1336" y="556"/>
                    </a:lnTo>
                    <a:lnTo>
                      <a:pt x="1367" y="595"/>
                    </a:lnTo>
                    <a:lnTo>
                      <a:pt x="1398" y="635"/>
                    </a:lnTo>
                    <a:lnTo>
                      <a:pt x="1420" y="684"/>
                    </a:lnTo>
                    <a:lnTo>
                      <a:pt x="1438" y="728"/>
                    </a:lnTo>
                    <a:lnTo>
                      <a:pt x="1447" y="766"/>
                    </a:lnTo>
                    <a:lnTo>
                      <a:pt x="1451" y="824"/>
                    </a:lnTo>
                    <a:lnTo>
                      <a:pt x="1447" y="881"/>
                    </a:lnTo>
                    <a:lnTo>
                      <a:pt x="1433" y="925"/>
                    </a:lnTo>
                    <a:lnTo>
                      <a:pt x="1420" y="969"/>
                    </a:lnTo>
                    <a:lnTo>
                      <a:pt x="1403" y="1005"/>
                    </a:lnTo>
                    <a:lnTo>
                      <a:pt x="1376" y="1045"/>
                    </a:lnTo>
                    <a:lnTo>
                      <a:pt x="1341" y="1089"/>
                    </a:lnTo>
                    <a:lnTo>
                      <a:pt x="1292" y="1137"/>
                    </a:lnTo>
                    <a:lnTo>
                      <a:pt x="1238" y="1177"/>
                    </a:lnTo>
                    <a:lnTo>
                      <a:pt x="1185" y="1208"/>
                    </a:lnTo>
                    <a:lnTo>
                      <a:pt x="1137" y="1230"/>
                    </a:lnTo>
                    <a:lnTo>
                      <a:pt x="1088" y="1252"/>
                    </a:lnTo>
                    <a:lnTo>
                      <a:pt x="1044" y="1265"/>
                    </a:lnTo>
                    <a:lnTo>
                      <a:pt x="991" y="1278"/>
                    </a:lnTo>
                    <a:lnTo>
                      <a:pt x="951" y="1287"/>
                    </a:lnTo>
                    <a:lnTo>
                      <a:pt x="889" y="1292"/>
                    </a:lnTo>
                    <a:lnTo>
                      <a:pt x="836" y="1296"/>
                    </a:lnTo>
                    <a:lnTo>
                      <a:pt x="588" y="1296"/>
                    </a:lnTo>
                    <a:lnTo>
                      <a:pt x="539" y="1292"/>
                    </a:lnTo>
                    <a:lnTo>
                      <a:pt x="477" y="1283"/>
                    </a:lnTo>
                    <a:lnTo>
                      <a:pt x="398" y="1265"/>
                    </a:lnTo>
                    <a:lnTo>
                      <a:pt x="323" y="1234"/>
                    </a:lnTo>
                    <a:lnTo>
                      <a:pt x="248" y="1199"/>
                    </a:lnTo>
                    <a:lnTo>
                      <a:pt x="180" y="1155"/>
                    </a:lnTo>
                    <a:lnTo>
                      <a:pt x="132" y="1115"/>
                    </a:lnTo>
                    <a:lnTo>
                      <a:pt x="92" y="1075"/>
                    </a:lnTo>
                    <a:lnTo>
                      <a:pt x="57" y="1022"/>
                    </a:lnTo>
                    <a:lnTo>
                      <a:pt x="30" y="965"/>
                    </a:lnTo>
                    <a:lnTo>
                      <a:pt x="17" y="925"/>
                    </a:lnTo>
                    <a:lnTo>
                      <a:pt x="4" y="886"/>
                    </a:lnTo>
                    <a:lnTo>
                      <a:pt x="0" y="841"/>
                    </a:lnTo>
                    <a:lnTo>
                      <a:pt x="4" y="806"/>
                    </a:lnTo>
                    <a:lnTo>
                      <a:pt x="13" y="745"/>
                    </a:lnTo>
                    <a:lnTo>
                      <a:pt x="30" y="688"/>
                    </a:lnTo>
                    <a:lnTo>
                      <a:pt x="61" y="622"/>
                    </a:lnTo>
                    <a:lnTo>
                      <a:pt x="105" y="569"/>
                    </a:lnTo>
                    <a:lnTo>
                      <a:pt x="154" y="520"/>
                    </a:lnTo>
                    <a:lnTo>
                      <a:pt x="217" y="472"/>
                    </a:lnTo>
                    <a:lnTo>
                      <a:pt x="279" y="436"/>
                    </a:lnTo>
                    <a:lnTo>
                      <a:pt x="362" y="401"/>
                    </a:lnTo>
                    <a:lnTo>
                      <a:pt x="451" y="379"/>
                    </a:lnTo>
                    <a:lnTo>
                      <a:pt x="508" y="366"/>
                    </a:lnTo>
                    <a:lnTo>
                      <a:pt x="176" y="17"/>
                    </a:lnTo>
                  </a:path>
                </a:pathLst>
              </a:custGeom>
              <a:solidFill>
                <a:srgbClr val="D49FFF"/>
              </a:solidFill>
              <a:ln w="1260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8211" name="Text Box 41"/>
              <p:cNvSpPr txBox="1">
                <a:spLocks noChangeArrowheads="1"/>
              </p:cNvSpPr>
              <p:nvPr/>
            </p:nvSpPr>
            <p:spPr bwMode="auto">
              <a:xfrm>
                <a:off x="3719" y="1011"/>
                <a:ext cx="253"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360" tIns="44280" rIns="90360" bIns="44280">
                <a:spAutoFit/>
              </a:bodyP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1pPr>
                <a:lvl2pPr marL="742950" indent="-28575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2pPr>
                <a:lvl3pPr marL="11430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3pPr>
                <a:lvl4pPr marL="16002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4pPr>
                <a:lvl5pPr marL="20574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9pPr>
              </a:lstStyle>
              <a:p>
                <a:pPr algn="ctr" eaLnBrk="1">
                  <a:lnSpc>
                    <a:spcPct val="122000"/>
                  </a:lnSpc>
                  <a:buClr>
                    <a:srgbClr val="000000"/>
                  </a:buClr>
                  <a:buSzPct val="45000"/>
                  <a:buFont typeface="Times New Roman" panose="02020603050405020304" pitchFamily="18" charset="0"/>
                  <a:buNone/>
                </a:pPr>
                <a:r>
                  <a:rPr lang="en-GB" altLang="en-US" sz="2400" b="1" dirty="0"/>
                  <a:t>A</a:t>
                </a:r>
              </a:p>
            </p:txBody>
          </p:sp>
        </p:grpSp>
        <p:grpSp>
          <p:nvGrpSpPr>
            <p:cNvPr id="8201" name="Group 42"/>
            <p:cNvGrpSpPr>
              <a:grpSpLocks/>
            </p:cNvGrpSpPr>
            <p:nvPr/>
          </p:nvGrpSpPr>
          <p:grpSpPr bwMode="auto">
            <a:xfrm>
              <a:off x="4028" y="964"/>
              <a:ext cx="329" cy="384"/>
              <a:chOff x="4028" y="964"/>
              <a:chExt cx="329" cy="384"/>
            </a:xfrm>
          </p:grpSpPr>
          <p:sp>
            <p:nvSpPr>
              <p:cNvPr id="8208" name="Freeform 43"/>
              <p:cNvSpPr>
                <a:spLocks noChangeArrowheads="1"/>
              </p:cNvSpPr>
              <p:nvPr/>
            </p:nvSpPr>
            <p:spPr bwMode="auto">
              <a:xfrm>
                <a:off x="4028" y="964"/>
                <a:ext cx="329" cy="294"/>
              </a:xfrm>
              <a:custGeom>
                <a:avLst/>
                <a:gdLst>
                  <a:gd name="T0" fmla="*/ 93 w 1452"/>
                  <a:gd name="T1" fmla="*/ 14 h 1297"/>
                  <a:gd name="T2" fmla="*/ 156 w 1452"/>
                  <a:gd name="T3" fmla="*/ 16 h 1297"/>
                  <a:gd name="T4" fmla="*/ 225 w 1452"/>
                  <a:gd name="T5" fmla="*/ 0 h 1297"/>
                  <a:gd name="T6" fmla="*/ 306 w 1452"/>
                  <a:gd name="T7" fmla="*/ 0 h 1297"/>
                  <a:gd name="T8" fmla="*/ 215 w 1452"/>
                  <a:gd name="T9" fmla="*/ 84 h 1297"/>
                  <a:gd name="T10" fmla="*/ 239 w 1452"/>
                  <a:gd name="T11" fmla="*/ 89 h 1297"/>
                  <a:gd name="T12" fmla="*/ 264 w 1452"/>
                  <a:gd name="T13" fmla="*/ 99 h 1297"/>
                  <a:gd name="T14" fmla="*/ 285 w 1452"/>
                  <a:gd name="T15" fmla="*/ 111 h 1297"/>
                  <a:gd name="T16" fmla="*/ 303 w 1452"/>
                  <a:gd name="T17" fmla="*/ 126 h 1297"/>
                  <a:gd name="T18" fmla="*/ 317 w 1452"/>
                  <a:gd name="T19" fmla="*/ 144 h 1297"/>
                  <a:gd name="T20" fmla="*/ 326 w 1452"/>
                  <a:gd name="T21" fmla="*/ 165 h 1297"/>
                  <a:gd name="T22" fmla="*/ 329 w 1452"/>
                  <a:gd name="T23" fmla="*/ 187 h 1297"/>
                  <a:gd name="T24" fmla="*/ 325 w 1452"/>
                  <a:gd name="T25" fmla="*/ 210 h 1297"/>
                  <a:gd name="T26" fmla="*/ 318 w 1452"/>
                  <a:gd name="T27" fmla="*/ 228 h 1297"/>
                  <a:gd name="T28" fmla="*/ 304 w 1452"/>
                  <a:gd name="T29" fmla="*/ 247 h 1297"/>
                  <a:gd name="T30" fmla="*/ 281 w 1452"/>
                  <a:gd name="T31" fmla="*/ 267 h 1297"/>
                  <a:gd name="T32" fmla="*/ 258 w 1452"/>
                  <a:gd name="T33" fmla="*/ 279 h 1297"/>
                  <a:gd name="T34" fmla="*/ 237 w 1452"/>
                  <a:gd name="T35" fmla="*/ 287 h 1297"/>
                  <a:gd name="T36" fmla="*/ 215 w 1452"/>
                  <a:gd name="T37" fmla="*/ 292 h 1297"/>
                  <a:gd name="T38" fmla="*/ 189 w 1452"/>
                  <a:gd name="T39" fmla="*/ 294 h 1297"/>
                  <a:gd name="T40" fmla="*/ 122 w 1452"/>
                  <a:gd name="T41" fmla="*/ 293 h 1297"/>
                  <a:gd name="T42" fmla="*/ 90 w 1452"/>
                  <a:gd name="T43" fmla="*/ 287 h 1297"/>
                  <a:gd name="T44" fmla="*/ 56 w 1452"/>
                  <a:gd name="T45" fmla="*/ 272 h 1297"/>
                  <a:gd name="T46" fmla="*/ 30 w 1452"/>
                  <a:gd name="T47" fmla="*/ 253 h 1297"/>
                  <a:gd name="T48" fmla="*/ 13 w 1452"/>
                  <a:gd name="T49" fmla="*/ 232 h 1297"/>
                  <a:gd name="T50" fmla="*/ 4 w 1452"/>
                  <a:gd name="T51" fmla="*/ 210 h 1297"/>
                  <a:gd name="T52" fmla="*/ 0 w 1452"/>
                  <a:gd name="T53" fmla="*/ 191 h 1297"/>
                  <a:gd name="T54" fmla="*/ 3 w 1452"/>
                  <a:gd name="T55" fmla="*/ 169 h 1297"/>
                  <a:gd name="T56" fmla="*/ 14 w 1452"/>
                  <a:gd name="T57" fmla="*/ 141 h 1297"/>
                  <a:gd name="T58" fmla="*/ 35 w 1452"/>
                  <a:gd name="T59" fmla="*/ 118 h 1297"/>
                  <a:gd name="T60" fmla="*/ 63 w 1452"/>
                  <a:gd name="T61" fmla="*/ 99 h 1297"/>
                  <a:gd name="T62" fmla="*/ 102 w 1452"/>
                  <a:gd name="T63" fmla="*/ 86 h 1297"/>
                  <a:gd name="T64" fmla="*/ 40 w 1452"/>
                  <a:gd name="T65" fmla="*/ 4 h 129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452"/>
                  <a:gd name="T100" fmla="*/ 0 h 1297"/>
                  <a:gd name="T101" fmla="*/ 1452 w 1452"/>
                  <a:gd name="T102" fmla="*/ 1297 h 129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452" h="1297">
                    <a:moveTo>
                      <a:pt x="176" y="17"/>
                    </a:moveTo>
                    <a:lnTo>
                      <a:pt x="411" y="61"/>
                    </a:lnTo>
                    <a:lnTo>
                      <a:pt x="407" y="0"/>
                    </a:lnTo>
                    <a:lnTo>
                      <a:pt x="690" y="70"/>
                    </a:lnTo>
                    <a:lnTo>
                      <a:pt x="690" y="0"/>
                    </a:lnTo>
                    <a:lnTo>
                      <a:pt x="991" y="0"/>
                    </a:lnTo>
                    <a:lnTo>
                      <a:pt x="987" y="66"/>
                    </a:lnTo>
                    <a:lnTo>
                      <a:pt x="1350" y="0"/>
                    </a:lnTo>
                    <a:lnTo>
                      <a:pt x="906" y="366"/>
                    </a:lnTo>
                    <a:lnTo>
                      <a:pt x="951" y="370"/>
                    </a:lnTo>
                    <a:lnTo>
                      <a:pt x="1000" y="379"/>
                    </a:lnTo>
                    <a:lnTo>
                      <a:pt x="1057" y="392"/>
                    </a:lnTo>
                    <a:lnTo>
                      <a:pt x="1106" y="410"/>
                    </a:lnTo>
                    <a:lnTo>
                      <a:pt x="1163" y="436"/>
                    </a:lnTo>
                    <a:lnTo>
                      <a:pt x="1212" y="459"/>
                    </a:lnTo>
                    <a:lnTo>
                      <a:pt x="1260" y="489"/>
                    </a:lnTo>
                    <a:lnTo>
                      <a:pt x="1301" y="525"/>
                    </a:lnTo>
                    <a:lnTo>
                      <a:pt x="1336" y="556"/>
                    </a:lnTo>
                    <a:lnTo>
                      <a:pt x="1367" y="595"/>
                    </a:lnTo>
                    <a:lnTo>
                      <a:pt x="1398" y="635"/>
                    </a:lnTo>
                    <a:lnTo>
                      <a:pt x="1420" y="684"/>
                    </a:lnTo>
                    <a:lnTo>
                      <a:pt x="1438" y="728"/>
                    </a:lnTo>
                    <a:lnTo>
                      <a:pt x="1447" y="766"/>
                    </a:lnTo>
                    <a:lnTo>
                      <a:pt x="1451" y="824"/>
                    </a:lnTo>
                    <a:lnTo>
                      <a:pt x="1447" y="881"/>
                    </a:lnTo>
                    <a:lnTo>
                      <a:pt x="1433" y="925"/>
                    </a:lnTo>
                    <a:lnTo>
                      <a:pt x="1420" y="969"/>
                    </a:lnTo>
                    <a:lnTo>
                      <a:pt x="1403" y="1005"/>
                    </a:lnTo>
                    <a:lnTo>
                      <a:pt x="1376" y="1045"/>
                    </a:lnTo>
                    <a:lnTo>
                      <a:pt x="1341" y="1089"/>
                    </a:lnTo>
                    <a:lnTo>
                      <a:pt x="1292" y="1137"/>
                    </a:lnTo>
                    <a:lnTo>
                      <a:pt x="1238" y="1177"/>
                    </a:lnTo>
                    <a:lnTo>
                      <a:pt x="1185" y="1208"/>
                    </a:lnTo>
                    <a:lnTo>
                      <a:pt x="1137" y="1230"/>
                    </a:lnTo>
                    <a:lnTo>
                      <a:pt x="1088" y="1252"/>
                    </a:lnTo>
                    <a:lnTo>
                      <a:pt x="1044" y="1265"/>
                    </a:lnTo>
                    <a:lnTo>
                      <a:pt x="991" y="1278"/>
                    </a:lnTo>
                    <a:lnTo>
                      <a:pt x="951" y="1287"/>
                    </a:lnTo>
                    <a:lnTo>
                      <a:pt x="889" y="1292"/>
                    </a:lnTo>
                    <a:lnTo>
                      <a:pt x="836" y="1296"/>
                    </a:lnTo>
                    <a:lnTo>
                      <a:pt x="588" y="1296"/>
                    </a:lnTo>
                    <a:lnTo>
                      <a:pt x="539" y="1292"/>
                    </a:lnTo>
                    <a:lnTo>
                      <a:pt x="477" y="1283"/>
                    </a:lnTo>
                    <a:lnTo>
                      <a:pt x="398" y="1265"/>
                    </a:lnTo>
                    <a:lnTo>
                      <a:pt x="323" y="1234"/>
                    </a:lnTo>
                    <a:lnTo>
                      <a:pt x="248" y="1199"/>
                    </a:lnTo>
                    <a:lnTo>
                      <a:pt x="180" y="1155"/>
                    </a:lnTo>
                    <a:lnTo>
                      <a:pt x="132" y="1115"/>
                    </a:lnTo>
                    <a:lnTo>
                      <a:pt x="92" y="1075"/>
                    </a:lnTo>
                    <a:lnTo>
                      <a:pt x="57" y="1022"/>
                    </a:lnTo>
                    <a:lnTo>
                      <a:pt x="30" y="965"/>
                    </a:lnTo>
                    <a:lnTo>
                      <a:pt x="17" y="925"/>
                    </a:lnTo>
                    <a:lnTo>
                      <a:pt x="4" y="886"/>
                    </a:lnTo>
                    <a:lnTo>
                      <a:pt x="0" y="841"/>
                    </a:lnTo>
                    <a:lnTo>
                      <a:pt x="4" y="806"/>
                    </a:lnTo>
                    <a:lnTo>
                      <a:pt x="13" y="745"/>
                    </a:lnTo>
                    <a:lnTo>
                      <a:pt x="30" y="688"/>
                    </a:lnTo>
                    <a:lnTo>
                      <a:pt x="61" y="622"/>
                    </a:lnTo>
                    <a:lnTo>
                      <a:pt x="105" y="569"/>
                    </a:lnTo>
                    <a:lnTo>
                      <a:pt x="154" y="520"/>
                    </a:lnTo>
                    <a:lnTo>
                      <a:pt x="217" y="472"/>
                    </a:lnTo>
                    <a:lnTo>
                      <a:pt x="279" y="436"/>
                    </a:lnTo>
                    <a:lnTo>
                      <a:pt x="362" y="401"/>
                    </a:lnTo>
                    <a:lnTo>
                      <a:pt x="451" y="379"/>
                    </a:lnTo>
                    <a:lnTo>
                      <a:pt x="508" y="366"/>
                    </a:lnTo>
                    <a:lnTo>
                      <a:pt x="176" y="17"/>
                    </a:lnTo>
                  </a:path>
                </a:pathLst>
              </a:custGeom>
              <a:solidFill>
                <a:srgbClr val="D49FFF"/>
              </a:solidFill>
              <a:ln w="1260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8209" name="Text Box 44"/>
              <p:cNvSpPr txBox="1">
                <a:spLocks noChangeArrowheads="1"/>
              </p:cNvSpPr>
              <p:nvPr/>
            </p:nvSpPr>
            <p:spPr bwMode="auto">
              <a:xfrm>
                <a:off x="4079" y="1011"/>
                <a:ext cx="253"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360" tIns="44280" rIns="90360" bIns="44280">
                <a:spAutoFit/>
              </a:bodyP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1pPr>
                <a:lvl2pPr marL="742950" indent="-28575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2pPr>
                <a:lvl3pPr marL="11430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3pPr>
                <a:lvl4pPr marL="16002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4pPr>
                <a:lvl5pPr marL="20574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9pPr>
              </a:lstStyle>
              <a:p>
                <a:pPr algn="ctr" eaLnBrk="1">
                  <a:lnSpc>
                    <a:spcPct val="122000"/>
                  </a:lnSpc>
                  <a:buClr>
                    <a:srgbClr val="000000"/>
                  </a:buClr>
                  <a:buSzPct val="45000"/>
                  <a:buFont typeface="Times New Roman" panose="02020603050405020304" pitchFamily="18" charset="0"/>
                  <a:buNone/>
                </a:pPr>
                <a:r>
                  <a:rPr lang="en-GB" altLang="en-US" sz="2400" b="1"/>
                  <a:t>B</a:t>
                </a:r>
              </a:p>
            </p:txBody>
          </p:sp>
        </p:grpSp>
        <p:grpSp>
          <p:nvGrpSpPr>
            <p:cNvPr id="8202" name="Group 45"/>
            <p:cNvGrpSpPr>
              <a:grpSpLocks/>
            </p:cNvGrpSpPr>
            <p:nvPr/>
          </p:nvGrpSpPr>
          <p:grpSpPr bwMode="auto">
            <a:xfrm>
              <a:off x="4388" y="964"/>
              <a:ext cx="329" cy="384"/>
              <a:chOff x="4388" y="964"/>
              <a:chExt cx="329" cy="384"/>
            </a:xfrm>
          </p:grpSpPr>
          <p:sp>
            <p:nvSpPr>
              <p:cNvPr id="8206" name="Freeform 46"/>
              <p:cNvSpPr>
                <a:spLocks noChangeArrowheads="1"/>
              </p:cNvSpPr>
              <p:nvPr/>
            </p:nvSpPr>
            <p:spPr bwMode="auto">
              <a:xfrm>
                <a:off x="4388" y="964"/>
                <a:ext cx="329" cy="294"/>
              </a:xfrm>
              <a:custGeom>
                <a:avLst/>
                <a:gdLst>
                  <a:gd name="T0" fmla="*/ 93 w 1452"/>
                  <a:gd name="T1" fmla="*/ 14 h 1297"/>
                  <a:gd name="T2" fmla="*/ 156 w 1452"/>
                  <a:gd name="T3" fmla="*/ 16 h 1297"/>
                  <a:gd name="T4" fmla="*/ 225 w 1452"/>
                  <a:gd name="T5" fmla="*/ 0 h 1297"/>
                  <a:gd name="T6" fmla="*/ 306 w 1452"/>
                  <a:gd name="T7" fmla="*/ 0 h 1297"/>
                  <a:gd name="T8" fmla="*/ 215 w 1452"/>
                  <a:gd name="T9" fmla="*/ 84 h 1297"/>
                  <a:gd name="T10" fmla="*/ 239 w 1452"/>
                  <a:gd name="T11" fmla="*/ 89 h 1297"/>
                  <a:gd name="T12" fmla="*/ 264 w 1452"/>
                  <a:gd name="T13" fmla="*/ 99 h 1297"/>
                  <a:gd name="T14" fmla="*/ 285 w 1452"/>
                  <a:gd name="T15" fmla="*/ 111 h 1297"/>
                  <a:gd name="T16" fmla="*/ 303 w 1452"/>
                  <a:gd name="T17" fmla="*/ 126 h 1297"/>
                  <a:gd name="T18" fmla="*/ 317 w 1452"/>
                  <a:gd name="T19" fmla="*/ 144 h 1297"/>
                  <a:gd name="T20" fmla="*/ 326 w 1452"/>
                  <a:gd name="T21" fmla="*/ 165 h 1297"/>
                  <a:gd name="T22" fmla="*/ 329 w 1452"/>
                  <a:gd name="T23" fmla="*/ 187 h 1297"/>
                  <a:gd name="T24" fmla="*/ 325 w 1452"/>
                  <a:gd name="T25" fmla="*/ 210 h 1297"/>
                  <a:gd name="T26" fmla="*/ 318 w 1452"/>
                  <a:gd name="T27" fmla="*/ 228 h 1297"/>
                  <a:gd name="T28" fmla="*/ 304 w 1452"/>
                  <a:gd name="T29" fmla="*/ 247 h 1297"/>
                  <a:gd name="T30" fmla="*/ 281 w 1452"/>
                  <a:gd name="T31" fmla="*/ 267 h 1297"/>
                  <a:gd name="T32" fmla="*/ 258 w 1452"/>
                  <a:gd name="T33" fmla="*/ 279 h 1297"/>
                  <a:gd name="T34" fmla="*/ 237 w 1452"/>
                  <a:gd name="T35" fmla="*/ 287 h 1297"/>
                  <a:gd name="T36" fmla="*/ 215 w 1452"/>
                  <a:gd name="T37" fmla="*/ 292 h 1297"/>
                  <a:gd name="T38" fmla="*/ 189 w 1452"/>
                  <a:gd name="T39" fmla="*/ 294 h 1297"/>
                  <a:gd name="T40" fmla="*/ 122 w 1452"/>
                  <a:gd name="T41" fmla="*/ 293 h 1297"/>
                  <a:gd name="T42" fmla="*/ 90 w 1452"/>
                  <a:gd name="T43" fmla="*/ 287 h 1297"/>
                  <a:gd name="T44" fmla="*/ 56 w 1452"/>
                  <a:gd name="T45" fmla="*/ 272 h 1297"/>
                  <a:gd name="T46" fmla="*/ 30 w 1452"/>
                  <a:gd name="T47" fmla="*/ 253 h 1297"/>
                  <a:gd name="T48" fmla="*/ 13 w 1452"/>
                  <a:gd name="T49" fmla="*/ 232 h 1297"/>
                  <a:gd name="T50" fmla="*/ 4 w 1452"/>
                  <a:gd name="T51" fmla="*/ 210 h 1297"/>
                  <a:gd name="T52" fmla="*/ 0 w 1452"/>
                  <a:gd name="T53" fmla="*/ 191 h 1297"/>
                  <a:gd name="T54" fmla="*/ 3 w 1452"/>
                  <a:gd name="T55" fmla="*/ 169 h 1297"/>
                  <a:gd name="T56" fmla="*/ 14 w 1452"/>
                  <a:gd name="T57" fmla="*/ 141 h 1297"/>
                  <a:gd name="T58" fmla="*/ 35 w 1452"/>
                  <a:gd name="T59" fmla="*/ 118 h 1297"/>
                  <a:gd name="T60" fmla="*/ 63 w 1452"/>
                  <a:gd name="T61" fmla="*/ 99 h 1297"/>
                  <a:gd name="T62" fmla="*/ 102 w 1452"/>
                  <a:gd name="T63" fmla="*/ 86 h 1297"/>
                  <a:gd name="T64" fmla="*/ 40 w 1452"/>
                  <a:gd name="T65" fmla="*/ 4 h 129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452"/>
                  <a:gd name="T100" fmla="*/ 0 h 1297"/>
                  <a:gd name="T101" fmla="*/ 1452 w 1452"/>
                  <a:gd name="T102" fmla="*/ 1297 h 129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452" h="1297">
                    <a:moveTo>
                      <a:pt x="176" y="17"/>
                    </a:moveTo>
                    <a:lnTo>
                      <a:pt x="411" y="61"/>
                    </a:lnTo>
                    <a:lnTo>
                      <a:pt x="407" y="0"/>
                    </a:lnTo>
                    <a:lnTo>
                      <a:pt x="690" y="70"/>
                    </a:lnTo>
                    <a:lnTo>
                      <a:pt x="690" y="0"/>
                    </a:lnTo>
                    <a:lnTo>
                      <a:pt x="991" y="0"/>
                    </a:lnTo>
                    <a:lnTo>
                      <a:pt x="987" y="66"/>
                    </a:lnTo>
                    <a:lnTo>
                      <a:pt x="1350" y="0"/>
                    </a:lnTo>
                    <a:lnTo>
                      <a:pt x="906" y="366"/>
                    </a:lnTo>
                    <a:lnTo>
                      <a:pt x="951" y="370"/>
                    </a:lnTo>
                    <a:lnTo>
                      <a:pt x="1000" y="379"/>
                    </a:lnTo>
                    <a:lnTo>
                      <a:pt x="1057" y="392"/>
                    </a:lnTo>
                    <a:lnTo>
                      <a:pt x="1106" y="410"/>
                    </a:lnTo>
                    <a:lnTo>
                      <a:pt x="1163" y="436"/>
                    </a:lnTo>
                    <a:lnTo>
                      <a:pt x="1212" y="459"/>
                    </a:lnTo>
                    <a:lnTo>
                      <a:pt x="1260" y="489"/>
                    </a:lnTo>
                    <a:lnTo>
                      <a:pt x="1301" y="525"/>
                    </a:lnTo>
                    <a:lnTo>
                      <a:pt x="1336" y="556"/>
                    </a:lnTo>
                    <a:lnTo>
                      <a:pt x="1367" y="595"/>
                    </a:lnTo>
                    <a:lnTo>
                      <a:pt x="1398" y="635"/>
                    </a:lnTo>
                    <a:lnTo>
                      <a:pt x="1420" y="684"/>
                    </a:lnTo>
                    <a:lnTo>
                      <a:pt x="1438" y="728"/>
                    </a:lnTo>
                    <a:lnTo>
                      <a:pt x="1447" y="766"/>
                    </a:lnTo>
                    <a:lnTo>
                      <a:pt x="1451" y="824"/>
                    </a:lnTo>
                    <a:lnTo>
                      <a:pt x="1447" y="881"/>
                    </a:lnTo>
                    <a:lnTo>
                      <a:pt x="1433" y="925"/>
                    </a:lnTo>
                    <a:lnTo>
                      <a:pt x="1420" y="969"/>
                    </a:lnTo>
                    <a:lnTo>
                      <a:pt x="1403" y="1005"/>
                    </a:lnTo>
                    <a:lnTo>
                      <a:pt x="1376" y="1045"/>
                    </a:lnTo>
                    <a:lnTo>
                      <a:pt x="1341" y="1089"/>
                    </a:lnTo>
                    <a:lnTo>
                      <a:pt x="1292" y="1137"/>
                    </a:lnTo>
                    <a:lnTo>
                      <a:pt x="1238" y="1177"/>
                    </a:lnTo>
                    <a:lnTo>
                      <a:pt x="1185" y="1208"/>
                    </a:lnTo>
                    <a:lnTo>
                      <a:pt x="1137" y="1230"/>
                    </a:lnTo>
                    <a:lnTo>
                      <a:pt x="1088" y="1252"/>
                    </a:lnTo>
                    <a:lnTo>
                      <a:pt x="1044" y="1265"/>
                    </a:lnTo>
                    <a:lnTo>
                      <a:pt x="991" y="1278"/>
                    </a:lnTo>
                    <a:lnTo>
                      <a:pt x="951" y="1287"/>
                    </a:lnTo>
                    <a:lnTo>
                      <a:pt x="889" y="1292"/>
                    </a:lnTo>
                    <a:lnTo>
                      <a:pt x="836" y="1296"/>
                    </a:lnTo>
                    <a:lnTo>
                      <a:pt x="588" y="1296"/>
                    </a:lnTo>
                    <a:lnTo>
                      <a:pt x="539" y="1292"/>
                    </a:lnTo>
                    <a:lnTo>
                      <a:pt x="477" y="1283"/>
                    </a:lnTo>
                    <a:lnTo>
                      <a:pt x="398" y="1265"/>
                    </a:lnTo>
                    <a:lnTo>
                      <a:pt x="323" y="1234"/>
                    </a:lnTo>
                    <a:lnTo>
                      <a:pt x="248" y="1199"/>
                    </a:lnTo>
                    <a:lnTo>
                      <a:pt x="180" y="1155"/>
                    </a:lnTo>
                    <a:lnTo>
                      <a:pt x="132" y="1115"/>
                    </a:lnTo>
                    <a:lnTo>
                      <a:pt x="92" y="1075"/>
                    </a:lnTo>
                    <a:lnTo>
                      <a:pt x="57" y="1022"/>
                    </a:lnTo>
                    <a:lnTo>
                      <a:pt x="30" y="965"/>
                    </a:lnTo>
                    <a:lnTo>
                      <a:pt x="17" y="925"/>
                    </a:lnTo>
                    <a:lnTo>
                      <a:pt x="4" y="886"/>
                    </a:lnTo>
                    <a:lnTo>
                      <a:pt x="0" y="841"/>
                    </a:lnTo>
                    <a:lnTo>
                      <a:pt x="4" y="806"/>
                    </a:lnTo>
                    <a:lnTo>
                      <a:pt x="13" y="745"/>
                    </a:lnTo>
                    <a:lnTo>
                      <a:pt x="30" y="688"/>
                    </a:lnTo>
                    <a:lnTo>
                      <a:pt x="61" y="622"/>
                    </a:lnTo>
                    <a:lnTo>
                      <a:pt x="105" y="569"/>
                    </a:lnTo>
                    <a:lnTo>
                      <a:pt x="154" y="520"/>
                    </a:lnTo>
                    <a:lnTo>
                      <a:pt x="217" y="472"/>
                    </a:lnTo>
                    <a:lnTo>
                      <a:pt x="279" y="436"/>
                    </a:lnTo>
                    <a:lnTo>
                      <a:pt x="362" y="401"/>
                    </a:lnTo>
                    <a:lnTo>
                      <a:pt x="451" y="379"/>
                    </a:lnTo>
                    <a:lnTo>
                      <a:pt x="508" y="366"/>
                    </a:lnTo>
                    <a:lnTo>
                      <a:pt x="176" y="17"/>
                    </a:lnTo>
                  </a:path>
                </a:pathLst>
              </a:custGeom>
              <a:solidFill>
                <a:srgbClr val="D49FFF"/>
              </a:solidFill>
              <a:ln w="1260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8207" name="Text Box 47"/>
              <p:cNvSpPr txBox="1">
                <a:spLocks noChangeArrowheads="1"/>
              </p:cNvSpPr>
              <p:nvPr/>
            </p:nvSpPr>
            <p:spPr bwMode="auto">
              <a:xfrm>
                <a:off x="4439" y="1011"/>
                <a:ext cx="253"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360" tIns="44280" rIns="90360" bIns="44280">
                <a:spAutoFit/>
              </a:bodyP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1pPr>
                <a:lvl2pPr marL="742950" indent="-28575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2pPr>
                <a:lvl3pPr marL="11430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3pPr>
                <a:lvl4pPr marL="16002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4pPr>
                <a:lvl5pPr marL="20574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9pPr>
              </a:lstStyle>
              <a:p>
                <a:pPr algn="ctr" eaLnBrk="1">
                  <a:lnSpc>
                    <a:spcPct val="122000"/>
                  </a:lnSpc>
                  <a:buClr>
                    <a:srgbClr val="000000"/>
                  </a:buClr>
                  <a:buSzPct val="45000"/>
                  <a:buFont typeface="Times New Roman" panose="02020603050405020304" pitchFamily="18" charset="0"/>
                  <a:buNone/>
                </a:pPr>
                <a:r>
                  <a:rPr lang="en-GB" altLang="en-US" sz="2400" b="1"/>
                  <a:t>C</a:t>
                </a:r>
              </a:p>
            </p:txBody>
          </p:sp>
        </p:grpSp>
        <p:grpSp>
          <p:nvGrpSpPr>
            <p:cNvPr id="8203" name="Group 48"/>
            <p:cNvGrpSpPr>
              <a:grpSpLocks/>
            </p:cNvGrpSpPr>
            <p:nvPr/>
          </p:nvGrpSpPr>
          <p:grpSpPr bwMode="auto">
            <a:xfrm>
              <a:off x="4740" y="964"/>
              <a:ext cx="329" cy="384"/>
              <a:chOff x="4740" y="964"/>
              <a:chExt cx="329" cy="384"/>
            </a:xfrm>
          </p:grpSpPr>
          <p:sp>
            <p:nvSpPr>
              <p:cNvPr id="8204" name="Freeform 49"/>
              <p:cNvSpPr>
                <a:spLocks noChangeArrowheads="1"/>
              </p:cNvSpPr>
              <p:nvPr/>
            </p:nvSpPr>
            <p:spPr bwMode="auto">
              <a:xfrm>
                <a:off x="4740" y="964"/>
                <a:ext cx="329" cy="294"/>
              </a:xfrm>
              <a:custGeom>
                <a:avLst/>
                <a:gdLst>
                  <a:gd name="T0" fmla="*/ 93 w 1452"/>
                  <a:gd name="T1" fmla="*/ 14 h 1297"/>
                  <a:gd name="T2" fmla="*/ 156 w 1452"/>
                  <a:gd name="T3" fmla="*/ 16 h 1297"/>
                  <a:gd name="T4" fmla="*/ 225 w 1452"/>
                  <a:gd name="T5" fmla="*/ 0 h 1297"/>
                  <a:gd name="T6" fmla="*/ 306 w 1452"/>
                  <a:gd name="T7" fmla="*/ 0 h 1297"/>
                  <a:gd name="T8" fmla="*/ 215 w 1452"/>
                  <a:gd name="T9" fmla="*/ 84 h 1297"/>
                  <a:gd name="T10" fmla="*/ 239 w 1452"/>
                  <a:gd name="T11" fmla="*/ 89 h 1297"/>
                  <a:gd name="T12" fmla="*/ 264 w 1452"/>
                  <a:gd name="T13" fmla="*/ 99 h 1297"/>
                  <a:gd name="T14" fmla="*/ 285 w 1452"/>
                  <a:gd name="T15" fmla="*/ 111 h 1297"/>
                  <a:gd name="T16" fmla="*/ 303 w 1452"/>
                  <a:gd name="T17" fmla="*/ 126 h 1297"/>
                  <a:gd name="T18" fmla="*/ 317 w 1452"/>
                  <a:gd name="T19" fmla="*/ 144 h 1297"/>
                  <a:gd name="T20" fmla="*/ 326 w 1452"/>
                  <a:gd name="T21" fmla="*/ 165 h 1297"/>
                  <a:gd name="T22" fmla="*/ 329 w 1452"/>
                  <a:gd name="T23" fmla="*/ 187 h 1297"/>
                  <a:gd name="T24" fmla="*/ 325 w 1452"/>
                  <a:gd name="T25" fmla="*/ 210 h 1297"/>
                  <a:gd name="T26" fmla="*/ 318 w 1452"/>
                  <a:gd name="T27" fmla="*/ 228 h 1297"/>
                  <a:gd name="T28" fmla="*/ 304 w 1452"/>
                  <a:gd name="T29" fmla="*/ 247 h 1297"/>
                  <a:gd name="T30" fmla="*/ 281 w 1452"/>
                  <a:gd name="T31" fmla="*/ 267 h 1297"/>
                  <a:gd name="T32" fmla="*/ 258 w 1452"/>
                  <a:gd name="T33" fmla="*/ 279 h 1297"/>
                  <a:gd name="T34" fmla="*/ 237 w 1452"/>
                  <a:gd name="T35" fmla="*/ 287 h 1297"/>
                  <a:gd name="T36" fmla="*/ 215 w 1452"/>
                  <a:gd name="T37" fmla="*/ 292 h 1297"/>
                  <a:gd name="T38" fmla="*/ 189 w 1452"/>
                  <a:gd name="T39" fmla="*/ 294 h 1297"/>
                  <a:gd name="T40" fmla="*/ 122 w 1452"/>
                  <a:gd name="T41" fmla="*/ 293 h 1297"/>
                  <a:gd name="T42" fmla="*/ 90 w 1452"/>
                  <a:gd name="T43" fmla="*/ 287 h 1297"/>
                  <a:gd name="T44" fmla="*/ 56 w 1452"/>
                  <a:gd name="T45" fmla="*/ 272 h 1297"/>
                  <a:gd name="T46" fmla="*/ 30 w 1452"/>
                  <a:gd name="T47" fmla="*/ 253 h 1297"/>
                  <a:gd name="T48" fmla="*/ 13 w 1452"/>
                  <a:gd name="T49" fmla="*/ 232 h 1297"/>
                  <a:gd name="T50" fmla="*/ 4 w 1452"/>
                  <a:gd name="T51" fmla="*/ 210 h 1297"/>
                  <a:gd name="T52" fmla="*/ 0 w 1452"/>
                  <a:gd name="T53" fmla="*/ 191 h 1297"/>
                  <a:gd name="T54" fmla="*/ 3 w 1452"/>
                  <a:gd name="T55" fmla="*/ 169 h 1297"/>
                  <a:gd name="T56" fmla="*/ 14 w 1452"/>
                  <a:gd name="T57" fmla="*/ 141 h 1297"/>
                  <a:gd name="T58" fmla="*/ 35 w 1452"/>
                  <a:gd name="T59" fmla="*/ 118 h 1297"/>
                  <a:gd name="T60" fmla="*/ 63 w 1452"/>
                  <a:gd name="T61" fmla="*/ 99 h 1297"/>
                  <a:gd name="T62" fmla="*/ 102 w 1452"/>
                  <a:gd name="T63" fmla="*/ 86 h 1297"/>
                  <a:gd name="T64" fmla="*/ 40 w 1452"/>
                  <a:gd name="T65" fmla="*/ 4 h 129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452"/>
                  <a:gd name="T100" fmla="*/ 0 h 1297"/>
                  <a:gd name="T101" fmla="*/ 1452 w 1452"/>
                  <a:gd name="T102" fmla="*/ 1297 h 129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452" h="1297">
                    <a:moveTo>
                      <a:pt x="176" y="17"/>
                    </a:moveTo>
                    <a:lnTo>
                      <a:pt x="411" y="61"/>
                    </a:lnTo>
                    <a:lnTo>
                      <a:pt x="407" y="0"/>
                    </a:lnTo>
                    <a:lnTo>
                      <a:pt x="690" y="70"/>
                    </a:lnTo>
                    <a:lnTo>
                      <a:pt x="690" y="0"/>
                    </a:lnTo>
                    <a:lnTo>
                      <a:pt x="991" y="0"/>
                    </a:lnTo>
                    <a:lnTo>
                      <a:pt x="987" y="66"/>
                    </a:lnTo>
                    <a:lnTo>
                      <a:pt x="1350" y="0"/>
                    </a:lnTo>
                    <a:lnTo>
                      <a:pt x="906" y="366"/>
                    </a:lnTo>
                    <a:lnTo>
                      <a:pt x="951" y="370"/>
                    </a:lnTo>
                    <a:lnTo>
                      <a:pt x="1000" y="379"/>
                    </a:lnTo>
                    <a:lnTo>
                      <a:pt x="1057" y="392"/>
                    </a:lnTo>
                    <a:lnTo>
                      <a:pt x="1106" y="410"/>
                    </a:lnTo>
                    <a:lnTo>
                      <a:pt x="1163" y="436"/>
                    </a:lnTo>
                    <a:lnTo>
                      <a:pt x="1212" y="459"/>
                    </a:lnTo>
                    <a:lnTo>
                      <a:pt x="1260" y="489"/>
                    </a:lnTo>
                    <a:lnTo>
                      <a:pt x="1301" y="525"/>
                    </a:lnTo>
                    <a:lnTo>
                      <a:pt x="1336" y="556"/>
                    </a:lnTo>
                    <a:lnTo>
                      <a:pt x="1367" y="595"/>
                    </a:lnTo>
                    <a:lnTo>
                      <a:pt x="1398" y="635"/>
                    </a:lnTo>
                    <a:lnTo>
                      <a:pt x="1420" y="684"/>
                    </a:lnTo>
                    <a:lnTo>
                      <a:pt x="1438" y="728"/>
                    </a:lnTo>
                    <a:lnTo>
                      <a:pt x="1447" y="766"/>
                    </a:lnTo>
                    <a:lnTo>
                      <a:pt x="1451" y="824"/>
                    </a:lnTo>
                    <a:lnTo>
                      <a:pt x="1447" y="881"/>
                    </a:lnTo>
                    <a:lnTo>
                      <a:pt x="1433" y="925"/>
                    </a:lnTo>
                    <a:lnTo>
                      <a:pt x="1420" y="969"/>
                    </a:lnTo>
                    <a:lnTo>
                      <a:pt x="1403" y="1005"/>
                    </a:lnTo>
                    <a:lnTo>
                      <a:pt x="1376" y="1045"/>
                    </a:lnTo>
                    <a:lnTo>
                      <a:pt x="1341" y="1089"/>
                    </a:lnTo>
                    <a:lnTo>
                      <a:pt x="1292" y="1137"/>
                    </a:lnTo>
                    <a:lnTo>
                      <a:pt x="1238" y="1177"/>
                    </a:lnTo>
                    <a:lnTo>
                      <a:pt x="1185" y="1208"/>
                    </a:lnTo>
                    <a:lnTo>
                      <a:pt x="1137" y="1230"/>
                    </a:lnTo>
                    <a:lnTo>
                      <a:pt x="1088" y="1252"/>
                    </a:lnTo>
                    <a:lnTo>
                      <a:pt x="1044" y="1265"/>
                    </a:lnTo>
                    <a:lnTo>
                      <a:pt x="991" y="1278"/>
                    </a:lnTo>
                    <a:lnTo>
                      <a:pt x="951" y="1287"/>
                    </a:lnTo>
                    <a:lnTo>
                      <a:pt x="889" y="1292"/>
                    </a:lnTo>
                    <a:lnTo>
                      <a:pt x="836" y="1296"/>
                    </a:lnTo>
                    <a:lnTo>
                      <a:pt x="588" y="1296"/>
                    </a:lnTo>
                    <a:lnTo>
                      <a:pt x="539" y="1292"/>
                    </a:lnTo>
                    <a:lnTo>
                      <a:pt x="477" y="1283"/>
                    </a:lnTo>
                    <a:lnTo>
                      <a:pt x="398" y="1265"/>
                    </a:lnTo>
                    <a:lnTo>
                      <a:pt x="323" y="1234"/>
                    </a:lnTo>
                    <a:lnTo>
                      <a:pt x="248" y="1199"/>
                    </a:lnTo>
                    <a:lnTo>
                      <a:pt x="180" y="1155"/>
                    </a:lnTo>
                    <a:lnTo>
                      <a:pt x="132" y="1115"/>
                    </a:lnTo>
                    <a:lnTo>
                      <a:pt x="92" y="1075"/>
                    </a:lnTo>
                    <a:lnTo>
                      <a:pt x="57" y="1022"/>
                    </a:lnTo>
                    <a:lnTo>
                      <a:pt x="30" y="965"/>
                    </a:lnTo>
                    <a:lnTo>
                      <a:pt x="17" y="925"/>
                    </a:lnTo>
                    <a:lnTo>
                      <a:pt x="4" y="886"/>
                    </a:lnTo>
                    <a:lnTo>
                      <a:pt x="0" y="841"/>
                    </a:lnTo>
                    <a:lnTo>
                      <a:pt x="4" y="806"/>
                    </a:lnTo>
                    <a:lnTo>
                      <a:pt x="13" y="745"/>
                    </a:lnTo>
                    <a:lnTo>
                      <a:pt x="30" y="688"/>
                    </a:lnTo>
                    <a:lnTo>
                      <a:pt x="61" y="622"/>
                    </a:lnTo>
                    <a:lnTo>
                      <a:pt x="105" y="569"/>
                    </a:lnTo>
                    <a:lnTo>
                      <a:pt x="154" y="520"/>
                    </a:lnTo>
                    <a:lnTo>
                      <a:pt x="217" y="472"/>
                    </a:lnTo>
                    <a:lnTo>
                      <a:pt x="279" y="436"/>
                    </a:lnTo>
                    <a:lnTo>
                      <a:pt x="362" y="401"/>
                    </a:lnTo>
                    <a:lnTo>
                      <a:pt x="451" y="379"/>
                    </a:lnTo>
                    <a:lnTo>
                      <a:pt x="508" y="366"/>
                    </a:lnTo>
                    <a:lnTo>
                      <a:pt x="176" y="17"/>
                    </a:lnTo>
                  </a:path>
                </a:pathLst>
              </a:custGeom>
              <a:solidFill>
                <a:srgbClr val="D49FFF"/>
              </a:solidFill>
              <a:ln w="1260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8205" name="Text Box 50"/>
              <p:cNvSpPr txBox="1">
                <a:spLocks noChangeArrowheads="1"/>
              </p:cNvSpPr>
              <p:nvPr/>
            </p:nvSpPr>
            <p:spPr bwMode="auto">
              <a:xfrm>
                <a:off x="4791" y="1011"/>
                <a:ext cx="253"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360" tIns="44280" rIns="90360" bIns="44280">
                <a:spAutoFit/>
              </a:bodyP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1pPr>
                <a:lvl2pPr marL="742950" indent="-28575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2pPr>
                <a:lvl3pPr marL="11430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3pPr>
                <a:lvl4pPr marL="16002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4pPr>
                <a:lvl5pPr marL="20574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9pPr>
              </a:lstStyle>
              <a:p>
                <a:pPr algn="ctr" eaLnBrk="1">
                  <a:lnSpc>
                    <a:spcPct val="122000"/>
                  </a:lnSpc>
                  <a:buClr>
                    <a:srgbClr val="000000"/>
                  </a:buClr>
                  <a:buSzPct val="45000"/>
                  <a:buFont typeface="Times New Roman" panose="02020603050405020304" pitchFamily="18" charset="0"/>
                  <a:buNone/>
                </a:pPr>
                <a:r>
                  <a:rPr lang="en-GB" altLang="en-US" sz="2400" b="1"/>
                  <a:t>D</a:t>
                </a:r>
              </a:p>
            </p:txBody>
          </p:sp>
        </p:grpSp>
      </p:grpSp>
    </p:spTree>
    <p:extLst>
      <p:ext uri="{BB962C8B-B14F-4D97-AF65-F5344CB8AC3E}">
        <p14:creationId xmlns:p14="http://schemas.microsoft.com/office/powerpoint/2010/main" val="3992710866"/>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7698" name="Rectangle 2"/>
          <p:cNvSpPr>
            <a:spLocks noChangeArrowheads="1"/>
          </p:cNvSpPr>
          <p:nvPr/>
        </p:nvSpPr>
        <p:spPr bwMode="auto">
          <a:xfrm>
            <a:off x="5789612" y="3698875"/>
            <a:ext cx="228600" cy="152400"/>
          </a:xfrm>
          <a:prstGeom prst="rect">
            <a:avLst/>
          </a:prstGeom>
          <a:solidFill>
            <a:srgbClr val="FF99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797699" name="Rectangle 3"/>
          <p:cNvSpPr>
            <a:spLocks noChangeArrowheads="1"/>
          </p:cNvSpPr>
          <p:nvPr/>
        </p:nvSpPr>
        <p:spPr bwMode="auto">
          <a:xfrm>
            <a:off x="5789612" y="4214813"/>
            <a:ext cx="228600" cy="152400"/>
          </a:xfrm>
          <a:prstGeom prst="rect">
            <a:avLst/>
          </a:prstGeom>
          <a:solidFill>
            <a:srgbClr val="FF99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797700" name="Rectangle 4"/>
          <p:cNvSpPr>
            <a:spLocks noChangeArrowheads="1"/>
          </p:cNvSpPr>
          <p:nvPr/>
        </p:nvSpPr>
        <p:spPr bwMode="auto">
          <a:xfrm>
            <a:off x="4113212" y="4987925"/>
            <a:ext cx="1981200" cy="120650"/>
          </a:xfrm>
          <a:prstGeom prst="rect">
            <a:avLst/>
          </a:prstGeom>
          <a:solidFill>
            <a:srgbClr val="FF99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797701" name="Rectangle 5"/>
          <p:cNvSpPr>
            <a:spLocks noChangeArrowheads="1"/>
          </p:cNvSpPr>
          <p:nvPr/>
        </p:nvSpPr>
        <p:spPr bwMode="auto">
          <a:xfrm>
            <a:off x="4037012" y="5638800"/>
            <a:ext cx="1981200" cy="152400"/>
          </a:xfrm>
          <a:prstGeom prst="rect">
            <a:avLst/>
          </a:prstGeom>
          <a:solidFill>
            <a:srgbClr val="FF99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797702" name="Rectangle 6"/>
          <p:cNvSpPr>
            <a:spLocks noChangeArrowheads="1"/>
          </p:cNvSpPr>
          <p:nvPr/>
        </p:nvSpPr>
        <p:spPr bwMode="auto">
          <a:xfrm>
            <a:off x="4113213" y="3886200"/>
            <a:ext cx="474663" cy="152400"/>
          </a:xfrm>
          <a:prstGeom prst="rect">
            <a:avLst/>
          </a:prstGeom>
          <a:solidFill>
            <a:srgbClr val="FF99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797703" name="Rectangle 7"/>
          <p:cNvSpPr>
            <a:spLocks noChangeArrowheads="1"/>
          </p:cNvSpPr>
          <p:nvPr/>
        </p:nvSpPr>
        <p:spPr bwMode="auto">
          <a:xfrm>
            <a:off x="3884612" y="3657600"/>
            <a:ext cx="685800" cy="152400"/>
          </a:xfrm>
          <a:prstGeom prst="rect">
            <a:avLst/>
          </a:prstGeom>
          <a:solidFill>
            <a:srgbClr val="FF99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797704" name="Rectangle 8"/>
          <p:cNvSpPr>
            <a:spLocks noChangeArrowheads="1"/>
          </p:cNvSpPr>
          <p:nvPr/>
        </p:nvSpPr>
        <p:spPr bwMode="auto">
          <a:xfrm>
            <a:off x="3960812" y="3733800"/>
            <a:ext cx="152400" cy="2057400"/>
          </a:xfrm>
          <a:prstGeom prst="rect">
            <a:avLst/>
          </a:prstGeom>
          <a:solidFill>
            <a:srgbClr val="FF99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797705" name="Rectangle 9"/>
          <p:cNvSpPr>
            <a:spLocks noChangeArrowheads="1"/>
          </p:cNvSpPr>
          <p:nvPr/>
        </p:nvSpPr>
        <p:spPr bwMode="auto">
          <a:xfrm>
            <a:off x="5408612" y="4718050"/>
            <a:ext cx="304800" cy="685800"/>
          </a:xfrm>
          <a:prstGeom prst="rect">
            <a:avLst/>
          </a:prstGeom>
          <a:solidFill>
            <a:srgbClr val="FF99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Helvetica" panose="020B0604020202020204" pitchFamily="34" charset="0"/>
              <a:ea typeface="SimSun" panose="02010600030101010101" pitchFamily="2" charset="-122"/>
            </a:endParaRPr>
          </a:p>
        </p:txBody>
      </p:sp>
      <p:sp>
        <p:nvSpPr>
          <p:cNvPr id="797706" name="Rectangle 10"/>
          <p:cNvSpPr>
            <a:spLocks noChangeArrowheads="1"/>
          </p:cNvSpPr>
          <p:nvPr/>
        </p:nvSpPr>
        <p:spPr bwMode="auto">
          <a:xfrm flipH="1">
            <a:off x="5373687" y="3540125"/>
            <a:ext cx="457200" cy="1066800"/>
          </a:xfrm>
          <a:prstGeom prst="rect">
            <a:avLst/>
          </a:prstGeom>
          <a:solidFill>
            <a:srgbClr val="FF9900"/>
          </a:solidFill>
          <a:ln>
            <a:noFill/>
          </a:ln>
          <a:effectLst/>
          <a:extLs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797707" name="Rectangle 11"/>
          <p:cNvSpPr>
            <a:spLocks noChangeArrowheads="1"/>
          </p:cNvSpPr>
          <p:nvPr/>
        </p:nvSpPr>
        <p:spPr bwMode="auto">
          <a:xfrm>
            <a:off x="3503613" y="2590800"/>
            <a:ext cx="271463" cy="152400"/>
          </a:xfrm>
          <a:prstGeom prst="rect">
            <a:avLst/>
          </a:prstGeom>
          <a:solidFill>
            <a:schemeClr val="accent1"/>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Helvetica" panose="020B0604020202020204" pitchFamily="34" charset="0"/>
              <a:ea typeface="SimSun" panose="02010600030101010101" pitchFamily="2" charset="-122"/>
            </a:endParaRPr>
          </a:p>
        </p:txBody>
      </p:sp>
      <p:sp>
        <p:nvSpPr>
          <p:cNvPr id="797708" name="Rectangle 12"/>
          <p:cNvSpPr>
            <a:spLocks noChangeArrowheads="1"/>
          </p:cNvSpPr>
          <p:nvPr/>
        </p:nvSpPr>
        <p:spPr bwMode="auto">
          <a:xfrm>
            <a:off x="3635376" y="2116138"/>
            <a:ext cx="130175" cy="533400"/>
          </a:xfrm>
          <a:prstGeom prst="rect">
            <a:avLst/>
          </a:prstGeom>
          <a:solidFill>
            <a:schemeClr val="accent1"/>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797709" name="Rectangle 13"/>
          <p:cNvSpPr>
            <a:spLocks noChangeArrowheads="1"/>
          </p:cNvSpPr>
          <p:nvPr/>
        </p:nvSpPr>
        <p:spPr bwMode="auto">
          <a:xfrm>
            <a:off x="3155950" y="2286000"/>
            <a:ext cx="381000" cy="914400"/>
          </a:xfrm>
          <a:prstGeom prst="rect">
            <a:avLst/>
          </a:prstGeom>
          <a:solidFill>
            <a:schemeClr val="accent1"/>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797710" name="Rectangle 14"/>
          <p:cNvSpPr>
            <a:spLocks noChangeArrowheads="1"/>
          </p:cNvSpPr>
          <p:nvPr/>
        </p:nvSpPr>
        <p:spPr bwMode="auto">
          <a:xfrm>
            <a:off x="2698750" y="2081214"/>
            <a:ext cx="990600" cy="204787"/>
          </a:xfrm>
          <a:prstGeom prst="rect">
            <a:avLst/>
          </a:prstGeom>
          <a:solidFill>
            <a:schemeClr val="accent1"/>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797711" name="Rectangle 15"/>
          <p:cNvSpPr>
            <a:spLocks noChangeArrowheads="1"/>
          </p:cNvSpPr>
          <p:nvPr/>
        </p:nvSpPr>
        <p:spPr bwMode="auto">
          <a:xfrm>
            <a:off x="2317750" y="2362200"/>
            <a:ext cx="838200" cy="152400"/>
          </a:xfrm>
          <a:prstGeom prst="rect">
            <a:avLst/>
          </a:prstGeom>
          <a:solidFill>
            <a:schemeClr val="accent1"/>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797712" name="Rectangle 16"/>
          <p:cNvSpPr>
            <a:spLocks noChangeArrowheads="1"/>
          </p:cNvSpPr>
          <p:nvPr/>
        </p:nvSpPr>
        <p:spPr bwMode="auto">
          <a:xfrm>
            <a:off x="2241550" y="2362200"/>
            <a:ext cx="152400" cy="1295400"/>
          </a:xfrm>
          <a:prstGeom prst="rect">
            <a:avLst/>
          </a:prstGeom>
          <a:solidFill>
            <a:schemeClr val="accent1"/>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797713" name="Rectangle 17"/>
          <p:cNvSpPr>
            <a:spLocks noChangeArrowheads="1"/>
          </p:cNvSpPr>
          <p:nvPr/>
        </p:nvSpPr>
        <p:spPr bwMode="auto">
          <a:xfrm>
            <a:off x="1522412" y="1981200"/>
            <a:ext cx="990600" cy="152400"/>
          </a:xfrm>
          <a:prstGeom prst="rect">
            <a:avLst/>
          </a:prstGeom>
          <a:solidFill>
            <a:schemeClr val="accent1"/>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797714" name="Rectangle 18"/>
          <p:cNvSpPr>
            <a:spLocks noChangeArrowheads="1"/>
          </p:cNvSpPr>
          <p:nvPr/>
        </p:nvSpPr>
        <p:spPr bwMode="auto">
          <a:xfrm>
            <a:off x="2165350" y="3657600"/>
            <a:ext cx="304800" cy="152400"/>
          </a:xfrm>
          <a:prstGeom prst="rect">
            <a:avLst/>
          </a:prstGeom>
          <a:solidFill>
            <a:schemeClr val="accent1"/>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797715" name="Rectangle 19"/>
          <p:cNvSpPr>
            <a:spLocks noChangeArrowheads="1"/>
          </p:cNvSpPr>
          <p:nvPr/>
        </p:nvSpPr>
        <p:spPr bwMode="auto">
          <a:xfrm>
            <a:off x="1708150" y="3657600"/>
            <a:ext cx="152400" cy="152400"/>
          </a:xfrm>
          <a:prstGeom prst="rect">
            <a:avLst/>
          </a:prstGeom>
          <a:solidFill>
            <a:schemeClr val="accent1"/>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797716" name="Rectangle 20"/>
          <p:cNvSpPr>
            <a:spLocks noChangeArrowheads="1"/>
          </p:cNvSpPr>
          <p:nvPr/>
        </p:nvSpPr>
        <p:spPr bwMode="auto">
          <a:xfrm>
            <a:off x="1555750" y="2122488"/>
            <a:ext cx="152400" cy="1676400"/>
          </a:xfrm>
          <a:prstGeom prst="rect">
            <a:avLst/>
          </a:prstGeom>
          <a:solidFill>
            <a:schemeClr val="accent1"/>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797717" name="Rectangle 21"/>
          <p:cNvSpPr>
            <a:spLocks noChangeArrowheads="1"/>
          </p:cNvSpPr>
          <p:nvPr/>
        </p:nvSpPr>
        <p:spPr bwMode="auto">
          <a:xfrm>
            <a:off x="1860550" y="3200400"/>
            <a:ext cx="152400" cy="1100138"/>
          </a:xfrm>
          <a:prstGeom prst="rect">
            <a:avLst/>
          </a:prstGeom>
          <a:solidFill>
            <a:schemeClr val="accent1"/>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797718" name="Rectangle 22"/>
          <p:cNvSpPr>
            <a:spLocks noChangeArrowheads="1"/>
          </p:cNvSpPr>
          <p:nvPr/>
        </p:nvSpPr>
        <p:spPr bwMode="auto">
          <a:xfrm>
            <a:off x="2012950" y="3200401"/>
            <a:ext cx="152400" cy="1089025"/>
          </a:xfrm>
          <a:prstGeom prst="rect">
            <a:avLst/>
          </a:prstGeom>
          <a:solidFill>
            <a:schemeClr val="accent1"/>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797719" name="Rectangle 23"/>
          <p:cNvSpPr>
            <a:spLocks noChangeArrowheads="1"/>
          </p:cNvSpPr>
          <p:nvPr/>
        </p:nvSpPr>
        <p:spPr bwMode="auto">
          <a:xfrm flipH="1">
            <a:off x="3155950" y="3503613"/>
            <a:ext cx="457200" cy="1066800"/>
          </a:xfrm>
          <a:prstGeom prst="rect">
            <a:avLst/>
          </a:prstGeom>
          <a:solidFill>
            <a:schemeClr val="accent1"/>
          </a:solidFill>
          <a:ln>
            <a:noFill/>
          </a:ln>
          <a:effectLst/>
          <a:extLs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pic>
        <p:nvPicPr>
          <p:cNvPr id="797720" name="Picture 2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2413" y="1733550"/>
            <a:ext cx="9140825" cy="4514850"/>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97721" name="Rectangle 25"/>
          <p:cNvSpPr>
            <a:spLocks noChangeArrowheads="1"/>
          </p:cNvSpPr>
          <p:nvPr/>
        </p:nvSpPr>
        <p:spPr bwMode="auto">
          <a:xfrm>
            <a:off x="3613150" y="3657600"/>
            <a:ext cx="228600" cy="152400"/>
          </a:xfrm>
          <a:prstGeom prst="rect">
            <a:avLst/>
          </a:prstGeom>
          <a:solidFill>
            <a:schemeClr val="accent1"/>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797722" name="Rectangle 26"/>
          <p:cNvSpPr>
            <a:spLocks noChangeArrowheads="1"/>
          </p:cNvSpPr>
          <p:nvPr/>
        </p:nvSpPr>
        <p:spPr bwMode="auto">
          <a:xfrm>
            <a:off x="3819525" y="2209800"/>
            <a:ext cx="76200" cy="3810000"/>
          </a:xfrm>
          <a:prstGeom prst="rect">
            <a:avLst/>
          </a:prstGeom>
          <a:solidFill>
            <a:schemeClr val="accent1"/>
          </a:solidFill>
          <a:ln>
            <a:noFill/>
          </a:ln>
          <a:effectLst/>
          <a:extLs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797723" name="Rectangle 27"/>
          <p:cNvSpPr>
            <a:spLocks noGrp="1" noChangeArrowheads="1"/>
          </p:cNvSpPr>
          <p:nvPr>
            <p:ph type="title"/>
          </p:nvPr>
        </p:nvSpPr>
        <p:spPr/>
        <p:txBody>
          <a:bodyPr>
            <a:normAutofit fontScale="90000"/>
          </a:bodyPr>
          <a:lstStyle/>
          <a:p>
            <a:r>
              <a:rPr lang="en-US" altLang="zh-CN">
                <a:ea typeface="SimSun" panose="02010600030101010101" pitchFamily="2" charset="-122"/>
              </a:rPr>
              <a:t>Executing Multiple Instructions</a:t>
            </a:r>
            <a:br>
              <a:rPr lang="en-US" altLang="zh-CN">
                <a:ea typeface="SimSun" panose="02010600030101010101" pitchFamily="2" charset="-122"/>
              </a:rPr>
            </a:br>
            <a:r>
              <a:rPr lang="en-US" altLang="zh-CN">
                <a:ea typeface="SimSun" panose="02010600030101010101" pitchFamily="2" charset="-122"/>
              </a:rPr>
              <a:t>Clock Cycle 2</a:t>
            </a:r>
          </a:p>
        </p:txBody>
      </p:sp>
      <p:sp>
        <p:nvSpPr>
          <p:cNvPr id="797724" name="Rectangle 28"/>
          <p:cNvSpPr>
            <a:spLocks noChangeArrowheads="1"/>
          </p:cNvSpPr>
          <p:nvPr/>
        </p:nvSpPr>
        <p:spPr bwMode="auto">
          <a:xfrm>
            <a:off x="6018212" y="2189163"/>
            <a:ext cx="152400" cy="3810000"/>
          </a:xfrm>
          <a:prstGeom prst="rect">
            <a:avLst/>
          </a:prstGeom>
          <a:solidFill>
            <a:schemeClr val="bg1"/>
          </a:solidFill>
          <a:ln w="381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797725" name="Rectangle 29"/>
          <p:cNvSpPr>
            <a:spLocks noChangeArrowheads="1"/>
          </p:cNvSpPr>
          <p:nvPr/>
        </p:nvSpPr>
        <p:spPr bwMode="auto">
          <a:xfrm>
            <a:off x="6026150" y="2209800"/>
            <a:ext cx="76200" cy="3810000"/>
          </a:xfrm>
          <a:prstGeom prst="rect">
            <a:avLst/>
          </a:prstGeom>
          <a:solidFill>
            <a:srgbClr val="FF9900"/>
          </a:solidFill>
          <a:ln>
            <a:noFill/>
          </a:ln>
          <a:effectLst/>
          <a:extLs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797726" name="Rectangle 30"/>
          <p:cNvSpPr>
            <a:spLocks noChangeArrowheads="1"/>
          </p:cNvSpPr>
          <p:nvPr/>
        </p:nvSpPr>
        <p:spPr bwMode="auto">
          <a:xfrm>
            <a:off x="6018212" y="2209800"/>
            <a:ext cx="152400" cy="3810000"/>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797727" name="Rectangle 31"/>
          <p:cNvSpPr>
            <a:spLocks noChangeArrowheads="1"/>
          </p:cNvSpPr>
          <p:nvPr/>
        </p:nvSpPr>
        <p:spPr bwMode="auto">
          <a:xfrm>
            <a:off x="7770812" y="2189163"/>
            <a:ext cx="152400" cy="3810000"/>
          </a:xfrm>
          <a:prstGeom prst="rect">
            <a:avLst/>
          </a:prstGeom>
          <a:solidFill>
            <a:schemeClr val="bg1"/>
          </a:solidFill>
          <a:ln w="381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797728" name="Rectangle 32"/>
          <p:cNvSpPr>
            <a:spLocks noChangeArrowheads="1"/>
          </p:cNvSpPr>
          <p:nvPr/>
        </p:nvSpPr>
        <p:spPr bwMode="auto">
          <a:xfrm>
            <a:off x="7778750" y="2209800"/>
            <a:ext cx="76200" cy="3810000"/>
          </a:xfrm>
          <a:prstGeom prst="rect">
            <a:avLst/>
          </a:prstGeom>
          <a:solidFill>
            <a:srgbClr val="FF6600"/>
          </a:solidFill>
          <a:ln>
            <a:noFill/>
          </a:ln>
          <a:effectLst/>
          <a:extLs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797729" name="Rectangle 33"/>
          <p:cNvSpPr>
            <a:spLocks noChangeArrowheads="1"/>
          </p:cNvSpPr>
          <p:nvPr/>
        </p:nvSpPr>
        <p:spPr bwMode="auto">
          <a:xfrm>
            <a:off x="7770812" y="2187575"/>
            <a:ext cx="152400" cy="3810000"/>
          </a:xfrm>
          <a:prstGeom prst="rect">
            <a:avLst/>
          </a:prstGeom>
          <a:solidFill>
            <a:schemeClr val="bg1"/>
          </a:solidFill>
          <a:ln w="381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797730" name="Rectangle 34"/>
          <p:cNvSpPr>
            <a:spLocks noChangeArrowheads="1"/>
          </p:cNvSpPr>
          <p:nvPr/>
        </p:nvSpPr>
        <p:spPr bwMode="auto">
          <a:xfrm>
            <a:off x="9675812" y="2189163"/>
            <a:ext cx="152400" cy="3810000"/>
          </a:xfrm>
          <a:prstGeom prst="rect">
            <a:avLst/>
          </a:prstGeom>
          <a:solidFill>
            <a:schemeClr val="bg1"/>
          </a:solidFill>
          <a:ln w="381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797731" name="Rectangle 35"/>
          <p:cNvSpPr>
            <a:spLocks noChangeArrowheads="1"/>
          </p:cNvSpPr>
          <p:nvPr/>
        </p:nvSpPr>
        <p:spPr bwMode="auto">
          <a:xfrm>
            <a:off x="9683750" y="2209800"/>
            <a:ext cx="76200" cy="3810000"/>
          </a:xfrm>
          <a:prstGeom prst="rect">
            <a:avLst/>
          </a:prstGeom>
          <a:solidFill>
            <a:schemeClr val="bg1"/>
          </a:solidFill>
          <a:ln>
            <a:noFill/>
          </a:ln>
          <a:effectLst/>
          <a:extLs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797732" name="Rectangle 36"/>
          <p:cNvSpPr>
            <a:spLocks noChangeArrowheads="1"/>
          </p:cNvSpPr>
          <p:nvPr/>
        </p:nvSpPr>
        <p:spPr bwMode="auto">
          <a:xfrm>
            <a:off x="9675812" y="2187575"/>
            <a:ext cx="152400" cy="3810000"/>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797733" name="Rectangle 37"/>
          <p:cNvSpPr>
            <a:spLocks noChangeArrowheads="1"/>
          </p:cNvSpPr>
          <p:nvPr/>
        </p:nvSpPr>
        <p:spPr bwMode="auto">
          <a:xfrm>
            <a:off x="3783012" y="2209800"/>
            <a:ext cx="152400" cy="3810000"/>
          </a:xfrm>
          <a:prstGeom prst="rect">
            <a:avLst/>
          </a:prstGeom>
          <a:solidFill>
            <a:schemeClr val="bg1"/>
          </a:solidFill>
          <a:ln w="381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797734" name="Rectangle 38"/>
          <p:cNvSpPr>
            <a:spLocks noChangeArrowheads="1"/>
          </p:cNvSpPr>
          <p:nvPr/>
        </p:nvSpPr>
        <p:spPr bwMode="auto">
          <a:xfrm>
            <a:off x="3790950" y="2209800"/>
            <a:ext cx="76200" cy="3810000"/>
          </a:xfrm>
          <a:prstGeom prst="rect">
            <a:avLst/>
          </a:prstGeom>
          <a:solidFill>
            <a:schemeClr val="accent1"/>
          </a:solidFill>
          <a:ln>
            <a:noFill/>
          </a:ln>
          <a:effectLst/>
          <a:extLs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Helvetica" panose="020B0604020202020204" pitchFamily="34" charset="0"/>
              <a:ea typeface="SimSun" panose="02010600030101010101" pitchFamily="2" charset="-122"/>
            </a:endParaRPr>
          </a:p>
        </p:txBody>
      </p:sp>
      <p:sp>
        <p:nvSpPr>
          <p:cNvPr id="797735" name="Rectangle 39"/>
          <p:cNvSpPr>
            <a:spLocks noChangeArrowheads="1"/>
          </p:cNvSpPr>
          <p:nvPr/>
        </p:nvSpPr>
        <p:spPr bwMode="auto">
          <a:xfrm>
            <a:off x="3838575" y="2209800"/>
            <a:ext cx="76200" cy="3810000"/>
          </a:xfrm>
          <a:prstGeom prst="rect">
            <a:avLst/>
          </a:prstGeom>
          <a:solidFill>
            <a:srgbClr val="FF9900"/>
          </a:solidFill>
          <a:ln>
            <a:noFill/>
          </a:ln>
          <a:effectLst/>
          <a:extLs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Helvetica" panose="020B0604020202020204" pitchFamily="34" charset="0"/>
              <a:ea typeface="SimSun" panose="02010600030101010101" pitchFamily="2" charset="-122"/>
            </a:endParaRPr>
          </a:p>
        </p:txBody>
      </p:sp>
      <p:sp>
        <p:nvSpPr>
          <p:cNvPr id="797736" name="Rectangle 40"/>
          <p:cNvSpPr>
            <a:spLocks noChangeArrowheads="1"/>
          </p:cNvSpPr>
          <p:nvPr/>
        </p:nvSpPr>
        <p:spPr bwMode="auto">
          <a:xfrm>
            <a:off x="3773487" y="2209800"/>
            <a:ext cx="152400" cy="3810000"/>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797737" name="Line 41"/>
          <p:cNvSpPr>
            <a:spLocks noChangeShapeType="1"/>
          </p:cNvSpPr>
          <p:nvPr/>
        </p:nvSpPr>
        <p:spPr bwMode="auto">
          <a:xfrm>
            <a:off x="3960812" y="1700213"/>
            <a:ext cx="1905000" cy="0"/>
          </a:xfrm>
          <a:prstGeom prst="line">
            <a:avLst/>
          </a:prstGeom>
          <a:noFill/>
          <a:ln w="2857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797738" name="Text Box 42"/>
          <p:cNvSpPr txBox="1">
            <a:spLocks noChangeArrowheads="1"/>
          </p:cNvSpPr>
          <p:nvPr/>
        </p:nvSpPr>
        <p:spPr bwMode="auto">
          <a:xfrm>
            <a:off x="4646612" y="1415048"/>
            <a:ext cx="477182" cy="338554"/>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altLang="zh-CN" sz="1600">
                <a:latin typeface="Helvetica" panose="020B0604020202020204" pitchFamily="34" charset="0"/>
                <a:ea typeface="SimSun" panose="02010600030101010101" pitchFamily="2" charset="-122"/>
              </a:rPr>
              <a:t>LW</a:t>
            </a:r>
          </a:p>
        </p:txBody>
      </p:sp>
      <p:sp>
        <p:nvSpPr>
          <p:cNvPr id="797739" name="Line 43"/>
          <p:cNvSpPr>
            <a:spLocks noChangeShapeType="1"/>
          </p:cNvSpPr>
          <p:nvPr/>
        </p:nvSpPr>
        <p:spPr bwMode="auto">
          <a:xfrm>
            <a:off x="1751012" y="1700213"/>
            <a:ext cx="1905000" cy="0"/>
          </a:xfrm>
          <a:prstGeom prst="line">
            <a:avLst/>
          </a:prstGeom>
          <a:noFill/>
          <a:ln w="2857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797740" name="Text Box 44"/>
          <p:cNvSpPr txBox="1">
            <a:spLocks noChangeArrowheads="1"/>
          </p:cNvSpPr>
          <p:nvPr/>
        </p:nvSpPr>
        <p:spPr bwMode="auto">
          <a:xfrm>
            <a:off x="2432051" y="1416050"/>
            <a:ext cx="511175" cy="336550"/>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altLang="zh-CN" sz="1600">
                <a:latin typeface="Helvetica" panose="020B0604020202020204" pitchFamily="34" charset="0"/>
                <a:ea typeface="SimSun" panose="02010600030101010101" pitchFamily="2" charset="-122"/>
              </a:rPr>
              <a:t>SW</a:t>
            </a:r>
          </a:p>
        </p:txBody>
      </p:sp>
    </p:spTree>
    <p:extLst>
      <p:ext uri="{BB962C8B-B14F-4D97-AF65-F5344CB8AC3E}">
        <p14:creationId xmlns:p14="http://schemas.microsoft.com/office/powerpoint/2010/main" val="1756631952"/>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9746" name="Rectangle 2"/>
          <p:cNvSpPr>
            <a:spLocks noChangeArrowheads="1"/>
          </p:cNvSpPr>
          <p:nvPr/>
        </p:nvSpPr>
        <p:spPr bwMode="auto">
          <a:xfrm>
            <a:off x="6289676" y="4486275"/>
            <a:ext cx="338137" cy="173038"/>
          </a:xfrm>
          <a:prstGeom prst="rect">
            <a:avLst/>
          </a:prstGeom>
          <a:solidFill>
            <a:srgbClr val="FF99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799747" name="Rectangle 3"/>
          <p:cNvSpPr>
            <a:spLocks noChangeArrowheads="1"/>
          </p:cNvSpPr>
          <p:nvPr/>
        </p:nvSpPr>
        <p:spPr bwMode="auto">
          <a:xfrm>
            <a:off x="6116637" y="4970463"/>
            <a:ext cx="152400" cy="152400"/>
          </a:xfrm>
          <a:prstGeom prst="rect">
            <a:avLst/>
          </a:prstGeom>
          <a:solidFill>
            <a:srgbClr val="FF99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799748" name="Rectangle 4"/>
          <p:cNvSpPr>
            <a:spLocks noChangeArrowheads="1"/>
          </p:cNvSpPr>
          <p:nvPr/>
        </p:nvSpPr>
        <p:spPr bwMode="auto">
          <a:xfrm>
            <a:off x="6856412" y="4343400"/>
            <a:ext cx="152400" cy="152400"/>
          </a:xfrm>
          <a:prstGeom prst="rect">
            <a:avLst/>
          </a:prstGeom>
          <a:solidFill>
            <a:srgbClr val="FF99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799749" name="Rectangle 5"/>
          <p:cNvSpPr>
            <a:spLocks noChangeArrowheads="1"/>
          </p:cNvSpPr>
          <p:nvPr/>
        </p:nvSpPr>
        <p:spPr bwMode="auto">
          <a:xfrm>
            <a:off x="6627812" y="4162425"/>
            <a:ext cx="228600" cy="533400"/>
          </a:xfrm>
          <a:prstGeom prst="rect">
            <a:avLst/>
          </a:prstGeom>
          <a:solidFill>
            <a:srgbClr val="FF99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799750" name="Rectangle 6"/>
          <p:cNvSpPr>
            <a:spLocks noChangeArrowheads="1"/>
          </p:cNvSpPr>
          <p:nvPr/>
        </p:nvSpPr>
        <p:spPr bwMode="auto">
          <a:xfrm>
            <a:off x="6251576" y="4495801"/>
            <a:ext cx="147637" cy="631825"/>
          </a:xfrm>
          <a:prstGeom prst="rect">
            <a:avLst/>
          </a:prstGeom>
          <a:solidFill>
            <a:srgbClr val="FF99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799751" name="Rectangle 7"/>
          <p:cNvSpPr>
            <a:spLocks noChangeArrowheads="1"/>
          </p:cNvSpPr>
          <p:nvPr/>
        </p:nvSpPr>
        <p:spPr bwMode="auto">
          <a:xfrm>
            <a:off x="6170612" y="3702050"/>
            <a:ext cx="914400" cy="152400"/>
          </a:xfrm>
          <a:prstGeom prst="rect">
            <a:avLst/>
          </a:prstGeom>
          <a:solidFill>
            <a:srgbClr val="FF99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799752" name="Rectangle 8"/>
          <p:cNvSpPr>
            <a:spLocks noChangeArrowheads="1"/>
          </p:cNvSpPr>
          <p:nvPr/>
        </p:nvSpPr>
        <p:spPr bwMode="auto">
          <a:xfrm>
            <a:off x="3503613" y="2590800"/>
            <a:ext cx="271463" cy="152400"/>
          </a:xfrm>
          <a:prstGeom prst="rect">
            <a:avLst/>
          </a:prstGeom>
          <a:solidFill>
            <a:srgbClr val="66FF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Helvetica" panose="020B0604020202020204" pitchFamily="34" charset="0"/>
              <a:ea typeface="SimSun" panose="02010600030101010101" pitchFamily="2" charset="-122"/>
            </a:endParaRPr>
          </a:p>
        </p:txBody>
      </p:sp>
      <p:sp>
        <p:nvSpPr>
          <p:cNvPr id="799753" name="Rectangle 9"/>
          <p:cNvSpPr>
            <a:spLocks noChangeArrowheads="1"/>
          </p:cNvSpPr>
          <p:nvPr/>
        </p:nvSpPr>
        <p:spPr bwMode="auto">
          <a:xfrm>
            <a:off x="3635376" y="2116138"/>
            <a:ext cx="130175" cy="533400"/>
          </a:xfrm>
          <a:prstGeom prst="rect">
            <a:avLst/>
          </a:prstGeom>
          <a:solidFill>
            <a:srgbClr val="66FF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799754" name="Rectangle 10"/>
          <p:cNvSpPr>
            <a:spLocks noChangeArrowheads="1"/>
          </p:cNvSpPr>
          <p:nvPr/>
        </p:nvSpPr>
        <p:spPr bwMode="auto">
          <a:xfrm>
            <a:off x="3155950" y="2286000"/>
            <a:ext cx="381000" cy="914400"/>
          </a:xfrm>
          <a:prstGeom prst="rect">
            <a:avLst/>
          </a:prstGeom>
          <a:solidFill>
            <a:srgbClr val="66FF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799755" name="Rectangle 11"/>
          <p:cNvSpPr>
            <a:spLocks noChangeArrowheads="1"/>
          </p:cNvSpPr>
          <p:nvPr/>
        </p:nvSpPr>
        <p:spPr bwMode="auto">
          <a:xfrm>
            <a:off x="2698750" y="2081214"/>
            <a:ext cx="990600" cy="204787"/>
          </a:xfrm>
          <a:prstGeom prst="rect">
            <a:avLst/>
          </a:prstGeom>
          <a:solidFill>
            <a:srgbClr val="66FF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799756" name="Rectangle 12"/>
          <p:cNvSpPr>
            <a:spLocks noChangeArrowheads="1"/>
          </p:cNvSpPr>
          <p:nvPr/>
        </p:nvSpPr>
        <p:spPr bwMode="auto">
          <a:xfrm>
            <a:off x="2317750" y="2362200"/>
            <a:ext cx="838200" cy="152400"/>
          </a:xfrm>
          <a:prstGeom prst="rect">
            <a:avLst/>
          </a:prstGeom>
          <a:solidFill>
            <a:srgbClr val="66FF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799757" name="Rectangle 13"/>
          <p:cNvSpPr>
            <a:spLocks noChangeArrowheads="1"/>
          </p:cNvSpPr>
          <p:nvPr/>
        </p:nvSpPr>
        <p:spPr bwMode="auto">
          <a:xfrm>
            <a:off x="2241550" y="2362200"/>
            <a:ext cx="152400" cy="1295400"/>
          </a:xfrm>
          <a:prstGeom prst="rect">
            <a:avLst/>
          </a:prstGeom>
          <a:solidFill>
            <a:srgbClr val="66FF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799758" name="Rectangle 14"/>
          <p:cNvSpPr>
            <a:spLocks noChangeArrowheads="1"/>
          </p:cNvSpPr>
          <p:nvPr/>
        </p:nvSpPr>
        <p:spPr bwMode="auto">
          <a:xfrm>
            <a:off x="1522412" y="1981200"/>
            <a:ext cx="990600" cy="152400"/>
          </a:xfrm>
          <a:prstGeom prst="rect">
            <a:avLst/>
          </a:prstGeom>
          <a:solidFill>
            <a:srgbClr val="66FF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799759" name="Rectangle 15"/>
          <p:cNvSpPr>
            <a:spLocks noChangeArrowheads="1"/>
          </p:cNvSpPr>
          <p:nvPr/>
        </p:nvSpPr>
        <p:spPr bwMode="auto">
          <a:xfrm>
            <a:off x="2165350" y="3657600"/>
            <a:ext cx="304800" cy="152400"/>
          </a:xfrm>
          <a:prstGeom prst="rect">
            <a:avLst/>
          </a:prstGeom>
          <a:solidFill>
            <a:srgbClr val="66FF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799760" name="Rectangle 16"/>
          <p:cNvSpPr>
            <a:spLocks noChangeArrowheads="1"/>
          </p:cNvSpPr>
          <p:nvPr/>
        </p:nvSpPr>
        <p:spPr bwMode="auto">
          <a:xfrm>
            <a:off x="1708150" y="3657600"/>
            <a:ext cx="152400" cy="152400"/>
          </a:xfrm>
          <a:prstGeom prst="rect">
            <a:avLst/>
          </a:prstGeom>
          <a:solidFill>
            <a:srgbClr val="66FF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799761" name="Rectangle 17"/>
          <p:cNvSpPr>
            <a:spLocks noChangeArrowheads="1"/>
          </p:cNvSpPr>
          <p:nvPr/>
        </p:nvSpPr>
        <p:spPr bwMode="auto">
          <a:xfrm>
            <a:off x="1555750" y="2122488"/>
            <a:ext cx="152400" cy="1676400"/>
          </a:xfrm>
          <a:prstGeom prst="rect">
            <a:avLst/>
          </a:prstGeom>
          <a:solidFill>
            <a:srgbClr val="66FF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799762" name="Rectangle 18"/>
          <p:cNvSpPr>
            <a:spLocks noChangeArrowheads="1"/>
          </p:cNvSpPr>
          <p:nvPr/>
        </p:nvSpPr>
        <p:spPr bwMode="auto">
          <a:xfrm>
            <a:off x="1860550" y="3200400"/>
            <a:ext cx="152400" cy="1100138"/>
          </a:xfrm>
          <a:prstGeom prst="rect">
            <a:avLst/>
          </a:prstGeom>
          <a:solidFill>
            <a:srgbClr val="66FF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799763" name="Rectangle 19"/>
          <p:cNvSpPr>
            <a:spLocks noChangeArrowheads="1"/>
          </p:cNvSpPr>
          <p:nvPr/>
        </p:nvSpPr>
        <p:spPr bwMode="auto">
          <a:xfrm>
            <a:off x="2012950" y="3200401"/>
            <a:ext cx="152400" cy="1089025"/>
          </a:xfrm>
          <a:prstGeom prst="rect">
            <a:avLst/>
          </a:prstGeom>
          <a:solidFill>
            <a:srgbClr val="66FF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799764" name="Rectangle 20"/>
          <p:cNvSpPr>
            <a:spLocks noChangeArrowheads="1"/>
          </p:cNvSpPr>
          <p:nvPr/>
        </p:nvSpPr>
        <p:spPr bwMode="auto">
          <a:xfrm flipH="1">
            <a:off x="3155950" y="3503613"/>
            <a:ext cx="457200" cy="1066800"/>
          </a:xfrm>
          <a:prstGeom prst="rect">
            <a:avLst/>
          </a:prstGeom>
          <a:solidFill>
            <a:srgbClr val="66FFFF"/>
          </a:solidFill>
          <a:ln>
            <a:noFill/>
          </a:ln>
          <a:effectLst/>
          <a:extLs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799765" name="Rectangle 21"/>
          <p:cNvSpPr>
            <a:spLocks noChangeArrowheads="1"/>
          </p:cNvSpPr>
          <p:nvPr/>
        </p:nvSpPr>
        <p:spPr bwMode="auto">
          <a:xfrm>
            <a:off x="3613150" y="3657600"/>
            <a:ext cx="228600" cy="152400"/>
          </a:xfrm>
          <a:prstGeom prst="rect">
            <a:avLst/>
          </a:prstGeom>
          <a:solidFill>
            <a:srgbClr val="66FF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799766" name="Rectangle 22"/>
          <p:cNvSpPr>
            <a:spLocks noChangeArrowheads="1"/>
          </p:cNvSpPr>
          <p:nvPr/>
        </p:nvSpPr>
        <p:spPr bwMode="auto">
          <a:xfrm>
            <a:off x="5789612" y="3698875"/>
            <a:ext cx="228600" cy="152400"/>
          </a:xfrm>
          <a:prstGeom prst="rect">
            <a:avLst/>
          </a:prstGeom>
          <a:solidFill>
            <a:schemeClr val="accent1"/>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799767" name="Rectangle 23"/>
          <p:cNvSpPr>
            <a:spLocks noChangeArrowheads="1"/>
          </p:cNvSpPr>
          <p:nvPr/>
        </p:nvSpPr>
        <p:spPr bwMode="auto">
          <a:xfrm>
            <a:off x="5789612" y="4214813"/>
            <a:ext cx="228600" cy="152400"/>
          </a:xfrm>
          <a:prstGeom prst="rect">
            <a:avLst/>
          </a:prstGeom>
          <a:solidFill>
            <a:schemeClr val="accent1"/>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799768" name="Rectangle 24"/>
          <p:cNvSpPr>
            <a:spLocks noChangeArrowheads="1"/>
          </p:cNvSpPr>
          <p:nvPr/>
        </p:nvSpPr>
        <p:spPr bwMode="auto">
          <a:xfrm>
            <a:off x="4113212" y="4987925"/>
            <a:ext cx="1981200" cy="120650"/>
          </a:xfrm>
          <a:prstGeom prst="rect">
            <a:avLst/>
          </a:prstGeom>
          <a:solidFill>
            <a:schemeClr val="accent1"/>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799769" name="Rectangle 25"/>
          <p:cNvSpPr>
            <a:spLocks noChangeArrowheads="1"/>
          </p:cNvSpPr>
          <p:nvPr/>
        </p:nvSpPr>
        <p:spPr bwMode="auto">
          <a:xfrm>
            <a:off x="4113213" y="3886200"/>
            <a:ext cx="474663" cy="152400"/>
          </a:xfrm>
          <a:prstGeom prst="rect">
            <a:avLst/>
          </a:prstGeom>
          <a:solidFill>
            <a:schemeClr val="accent1"/>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799770" name="Rectangle 26"/>
          <p:cNvSpPr>
            <a:spLocks noChangeArrowheads="1"/>
          </p:cNvSpPr>
          <p:nvPr/>
        </p:nvSpPr>
        <p:spPr bwMode="auto">
          <a:xfrm>
            <a:off x="3884612" y="3657600"/>
            <a:ext cx="685800" cy="152400"/>
          </a:xfrm>
          <a:prstGeom prst="rect">
            <a:avLst/>
          </a:prstGeom>
          <a:solidFill>
            <a:schemeClr val="accent1"/>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799771" name="Rectangle 27"/>
          <p:cNvSpPr>
            <a:spLocks noChangeArrowheads="1"/>
          </p:cNvSpPr>
          <p:nvPr/>
        </p:nvSpPr>
        <p:spPr bwMode="auto">
          <a:xfrm>
            <a:off x="3960812" y="3733800"/>
            <a:ext cx="152400" cy="1371600"/>
          </a:xfrm>
          <a:prstGeom prst="rect">
            <a:avLst/>
          </a:prstGeom>
          <a:solidFill>
            <a:schemeClr val="accent1"/>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799772" name="Rectangle 28"/>
          <p:cNvSpPr>
            <a:spLocks noChangeArrowheads="1"/>
          </p:cNvSpPr>
          <p:nvPr/>
        </p:nvSpPr>
        <p:spPr bwMode="auto">
          <a:xfrm>
            <a:off x="5408612" y="4718050"/>
            <a:ext cx="304800" cy="685800"/>
          </a:xfrm>
          <a:prstGeom prst="rect">
            <a:avLst/>
          </a:prstGeom>
          <a:solidFill>
            <a:schemeClr val="accent1"/>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Helvetica" panose="020B0604020202020204" pitchFamily="34" charset="0"/>
              <a:ea typeface="SimSun" panose="02010600030101010101" pitchFamily="2" charset="-122"/>
            </a:endParaRPr>
          </a:p>
        </p:txBody>
      </p:sp>
      <p:sp>
        <p:nvSpPr>
          <p:cNvPr id="799773" name="Rectangle 29"/>
          <p:cNvSpPr>
            <a:spLocks noChangeArrowheads="1"/>
          </p:cNvSpPr>
          <p:nvPr/>
        </p:nvSpPr>
        <p:spPr bwMode="auto">
          <a:xfrm flipH="1">
            <a:off x="5373687" y="3540125"/>
            <a:ext cx="457200" cy="1066800"/>
          </a:xfrm>
          <a:prstGeom prst="rect">
            <a:avLst/>
          </a:prstGeom>
          <a:solidFill>
            <a:schemeClr val="accent1"/>
          </a:solidFill>
          <a:ln>
            <a:noFill/>
          </a:ln>
          <a:effectLst/>
          <a:extLs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799774" name="Rectangle 30"/>
          <p:cNvSpPr>
            <a:spLocks noChangeArrowheads="1"/>
          </p:cNvSpPr>
          <p:nvPr/>
        </p:nvSpPr>
        <p:spPr bwMode="auto">
          <a:xfrm flipH="1">
            <a:off x="6991350" y="3540126"/>
            <a:ext cx="609600" cy="1089025"/>
          </a:xfrm>
          <a:prstGeom prst="rect">
            <a:avLst/>
          </a:prstGeom>
          <a:solidFill>
            <a:srgbClr val="FF9900"/>
          </a:solidFill>
          <a:ln>
            <a:noFill/>
          </a:ln>
          <a:effectLst/>
          <a:extLs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799775" name="Rectangle 31"/>
          <p:cNvSpPr>
            <a:spLocks noChangeArrowheads="1"/>
          </p:cNvSpPr>
          <p:nvPr/>
        </p:nvSpPr>
        <p:spPr bwMode="auto">
          <a:xfrm>
            <a:off x="6170612" y="5638800"/>
            <a:ext cx="1600200" cy="152400"/>
          </a:xfrm>
          <a:prstGeom prst="rect">
            <a:avLst/>
          </a:prstGeom>
          <a:solidFill>
            <a:srgbClr val="FF99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pic>
        <p:nvPicPr>
          <p:cNvPr id="799776" name="Picture 3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2413" y="1733550"/>
            <a:ext cx="9140825" cy="4514850"/>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99777" name="Rectangle 33"/>
          <p:cNvSpPr>
            <a:spLocks noChangeArrowheads="1"/>
          </p:cNvSpPr>
          <p:nvPr/>
        </p:nvSpPr>
        <p:spPr bwMode="auto">
          <a:xfrm>
            <a:off x="7466012" y="4040188"/>
            <a:ext cx="304800" cy="152400"/>
          </a:xfrm>
          <a:prstGeom prst="rect">
            <a:avLst/>
          </a:prstGeom>
          <a:solidFill>
            <a:srgbClr val="FF99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799778" name="Rectangle 34"/>
          <p:cNvSpPr>
            <a:spLocks noGrp="1" noChangeArrowheads="1"/>
          </p:cNvSpPr>
          <p:nvPr>
            <p:ph type="title"/>
          </p:nvPr>
        </p:nvSpPr>
        <p:spPr/>
        <p:txBody>
          <a:bodyPr>
            <a:normAutofit fontScale="90000"/>
          </a:bodyPr>
          <a:lstStyle/>
          <a:p>
            <a:r>
              <a:rPr lang="en-US" altLang="zh-CN">
                <a:ea typeface="SimSun" panose="02010600030101010101" pitchFamily="2" charset="-122"/>
              </a:rPr>
              <a:t>Executing Multiple Instructions</a:t>
            </a:r>
            <a:br>
              <a:rPr lang="en-US" altLang="zh-CN">
                <a:ea typeface="SimSun" panose="02010600030101010101" pitchFamily="2" charset="-122"/>
              </a:rPr>
            </a:br>
            <a:r>
              <a:rPr lang="en-US" altLang="zh-CN">
                <a:ea typeface="SimSun" panose="02010600030101010101" pitchFamily="2" charset="-122"/>
              </a:rPr>
              <a:t>Clock Cycle 3</a:t>
            </a:r>
          </a:p>
        </p:txBody>
      </p:sp>
      <p:sp>
        <p:nvSpPr>
          <p:cNvPr id="799779" name="Line 35"/>
          <p:cNvSpPr>
            <a:spLocks noChangeShapeType="1"/>
          </p:cNvSpPr>
          <p:nvPr/>
        </p:nvSpPr>
        <p:spPr bwMode="auto">
          <a:xfrm>
            <a:off x="6323012" y="1711325"/>
            <a:ext cx="1371600" cy="0"/>
          </a:xfrm>
          <a:prstGeom prst="line">
            <a:avLst/>
          </a:prstGeom>
          <a:noFill/>
          <a:ln w="2857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799780" name="Text Box 36"/>
          <p:cNvSpPr txBox="1">
            <a:spLocks noChangeArrowheads="1"/>
          </p:cNvSpPr>
          <p:nvPr/>
        </p:nvSpPr>
        <p:spPr bwMode="auto">
          <a:xfrm>
            <a:off x="6704012" y="1415048"/>
            <a:ext cx="477182" cy="338554"/>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altLang="zh-CN" sz="1600">
                <a:latin typeface="Helvetica" panose="020B0604020202020204" pitchFamily="34" charset="0"/>
                <a:ea typeface="SimSun" panose="02010600030101010101" pitchFamily="2" charset="-122"/>
              </a:rPr>
              <a:t>LW</a:t>
            </a:r>
          </a:p>
        </p:txBody>
      </p:sp>
      <p:sp>
        <p:nvSpPr>
          <p:cNvPr id="799781" name="Rectangle 37"/>
          <p:cNvSpPr>
            <a:spLocks noChangeArrowheads="1"/>
          </p:cNvSpPr>
          <p:nvPr/>
        </p:nvSpPr>
        <p:spPr bwMode="auto">
          <a:xfrm>
            <a:off x="6018212" y="2189163"/>
            <a:ext cx="152400" cy="3810000"/>
          </a:xfrm>
          <a:prstGeom prst="rect">
            <a:avLst/>
          </a:prstGeom>
          <a:solidFill>
            <a:schemeClr val="bg1"/>
          </a:solidFill>
          <a:ln w="381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799782" name="Rectangle 38"/>
          <p:cNvSpPr>
            <a:spLocks noChangeArrowheads="1"/>
          </p:cNvSpPr>
          <p:nvPr/>
        </p:nvSpPr>
        <p:spPr bwMode="auto">
          <a:xfrm>
            <a:off x="6018212" y="2209800"/>
            <a:ext cx="76200" cy="3810000"/>
          </a:xfrm>
          <a:prstGeom prst="rect">
            <a:avLst/>
          </a:prstGeom>
          <a:solidFill>
            <a:schemeClr val="accent1"/>
          </a:solidFill>
          <a:ln>
            <a:noFill/>
          </a:ln>
          <a:effectLst/>
          <a:extLs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799783" name="Rectangle 39"/>
          <p:cNvSpPr>
            <a:spLocks noChangeArrowheads="1"/>
          </p:cNvSpPr>
          <p:nvPr/>
        </p:nvSpPr>
        <p:spPr bwMode="auto">
          <a:xfrm>
            <a:off x="6094412" y="2209800"/>
            <a:ext cx="76200" cy="3810000"/>
          </a:xfrm>
          <a:prstGeom prst="rect">
            <a:avLst/>
          </a:prstGeom>
          <a:solidFill>
            <a:srgbClr val="FF9900"/>
          </a:solidFill>
          <a:ln>
            <a:noFill/>
          </a:ln>
          <a:effectLst/>
          <a:extLs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799784" name="Rectangle 40"/>
          <p:cNvSpPr>
            <a:spLocks noChangeArrowheads="1"/>
          </p:cNvSpPr>
          <p:nvPr/>
        </p:nvSpPr>
        <p:spPr bwMode="auto">
          <a:xfrm>
            <a:off x="6018212" y="2209800"/>
            <a:ext cx="152400" cy="3810000"/>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799785" name="Rectangle 41"/>
          <p:cNvSpPr>
            <a:spLocks noChangeArrowheads="1"/>
          </p:cNvSpPr>
          <p:nvPr/>
        </p:nvSpPr>
        <p:spPr bwMode="auto">
          <a:xfrm>
            <a:off x="7770812" y="2189163"/>
            <a:ext cx="152400" cy="3810000"/>
          </a:xfrm>
          <a:prstGeom prst="rect">
            <a:avLst/>
          </a:prstGeom>
          <a:solidFill>
            <a:schemeClr val="bg1"/>
          </a:solidFill>
          <a:ln w="381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799786" name="Rectangle 42"/>
          <p:cNvSpPr>
            <a:spLocks noChangeArrowheads="1"/>
          </p:cNvSpPr>
          <p:nvPr/>
        </p:nvSpPr>
        <p:spPr bwMode="auto">
          <a:xfrm>
            <a:off x="7778750" y="2209800"/>
            <a:ext cx="76200" cy="3810000"/>
          </a:xfrm>
          <a:prstGeom prst="rect">
            <a:avLst/>
          </a:prstGeom>
          <a:solidFill>
            <a:srgbClr val="FF9900"/>
          </a:solidFill>
          <a:ln>
            <a:noFill/>
          </a:ln>
          <a:effectLst/>
          <a:extLs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799787" name="Rectangle 43"/>
          <p:cNvSpPr>
            <a:spLocks noChangeArrowheads="1"/>
          </p:cNvSpPr>
          <p:nvPr/>
        </p:nvSpPr>
        <p:spPr bwMode="auto">
          <a:xfrm>
            <a:off x="7770812" y="2187575"/>
            <a:ext cx="152400" cy="3810000"/>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799788" name="Rectangle 44"/>
          <p:cNvSpPr>
            <a:spLocks noChangeArrowheads="1"/>
          </p:cNvSpPr>
          <p:nvPr/>
        </p:nvSpPr>
        <p:spPr bwMode="auto">
          <a:xfrm>
            <a:off x="9675812" y="2189163"/>
            <a:ext cx="152400" cy="3810000"/>
          </a:xfrm>
          <a:prstGeom prst="rect">
            <a:avLst/>
          </a:prstGeom>
          <a:solidFill>
            <a:schemeClr val="bg1"/>
          </a:solidFill>
          <a:ln w="381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799789" name="Rectangle 45"/>
          <p:cNvSpPr>
            <a:spLocks noChangeArrowheads="1"/>
          </p:cNvSpPr>
          <p:nvPr/>
        </p:nvSpPr>
        <p:spPr bwMode="auto">
          <a:xfrm>
            <a:off x="9683750" y="2209800"/>
            <a:ext cx="76200" cy="3810000"/>
          </a:xfrm>
          <a:prstGeom prst="rect">
            <a:avLst/>
          </a:prstGeom>
          <a:solidFill>
            <a:schemeClr val="bg1"/>
          </a:solidFill>
          <a:ln>
            <a:noFill/>
          </a:ln>
          <a:effectLst/>
          <a:extLs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799790" name="Rectangle 46"/>
          <p:cNvSpPr>
            <a:spLocks noChangeArrowheads="1"/>
          </p:cNvSpPr>
          <p:nvPr/>
        </p:nvSpPr>
        <p:spPr bwMode="auto">
          <a:xfrm>
            <a:off x="9675812" y="2187575"/>
            <a:ext cx="152400" cy="3810000"/>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799791" name="Rectangle 47"/>
          <p:cNvSpPr>
            <a:spLocks noChangeArrowheads="1"/>
          </p:cNvSpPr>
          <p:nvPr/>
        </p:nvSpPr>
        <p:spPr bwMode="auto">
          <a:xfrm>
            <a:off x="3783012" y="2189163"/>
            <a:ext cx="152400" cy="3810000"/>
          </a:xfrm>
          <a:prstGeom prst="rect">
            <a:avLst/>
          </a:prstGeom>
          <a:solidFill>
            <a:schemeClr val="bg1"/>
          </a:solidFill>
          <a:ln w="381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799792" name="Rectangle 48"/>
          <p:cNvSpPr>
            <a:spLocks noChangeArrowheads="1"/>
          </p:cNvSpPr>
          <p:nvPr/>
        </p:nvSpPr>
        <p:spPr bwMode="auto">
          <a:xfrm>
            <a:off x="3773487" y="2209800"/>
            <a:ext cx="76200" cy="3810000"/>
          </a:xfrm>
          <a:prstGeom prst="rect">
            <a:avLst/>
          </a:prstGeom>
          <a:solidFill>
            <a:srgbClr val="66FFFF"/>
          </a:solidFill>
          <a:ln>
            <a:noFill/>
          </a:ln>
          <a:effectLst/>
          <a:extLs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Helvetica" panose="020B0604020202020204" pitchFamily="34" charset="0"/>
              <a:ea typeface="SimSun" panose="02010600030101010101" pitchFamily="2" charset="-122"/>
            </a:endParaRPr>
          </a:p>
        </p:txBody>
      </p:sp>
      <p:sp>
        <p:nvSpPr>
          <p:cNvPr id="799793" name="Rectangle 49"/>
          <p:cNvSpPr>
            <a:spLocks noChangeArrowheads="1"/>
          </p:cNvSpPr>
          <p:nvPr/>
        </p:nvSpPr>
        <p:spPr bwMode="auto">
          <a:xfrm>
            <a:off x="3838575" y="2192338"/>
            <a:ext cx="76200" cy="3810000"/>
          </a:xfrm>
          <a:prstGeom prst="rect">
            <a:avLst/>
          </a:prstGeom>
          <a:solidFill>
            <a:srgbClr val="FF9900"/>
          </a:solidFill>
          <a:ln>
            <a:noFill/>
          </a:ln>
          <a:effectLst/>
          <a:extLs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Helvetica" panose="020B0604020202020204" pitchFamily="34" charset="0"/>
              <a:ea typeface="SimSun" panose="02010600030101010101" pitchFamily="2" charset="-122"/>
            </a:endParaRPr>
          </a:p>
        </p:txBody>
      </p:sp>
      <p:sp>
        <p:nvSpPr>
          <p:cNvPr id="799794" name="Rectangle 50"/>
          <p:cNvSpPr>
            <a:spLocks noChangeArrowheads="1"/>
          </p:cNvSpPr>
          <p:nvPr/>
        </p:nvSpPr>
        <p:spPr bwMode="auto">
          <a:xfrm>
            <a:off x="3838575" y="2192338"/>
            <a:ext cx="76200" cy="3810000"/>
          </a:xfrm>
          <a:prstGeom prst="rect">
            <a:avLst/>
          </a:prstGeom>
          <a:solidFill>
            <a:schemeClr val="accent1"/>
          </a:solidFill>
          <a:ln>
            <a:noFill/>
          </a:ln>
          <a:effectLst/>
          <a:extLs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Helvetica" panose="020B0604020202020204" pitchFamily="34" charset="0"/>
              <a:ea typeface="SimSun" panose="02010600030101010101" pitchFamily="2" charset="-122"/>
            </a:endParaRPr>
          </a:p>
        </p:txBody>
      </p:sp>
      <p:sp>
        <p:nvSpPr>
          <p:cNvPr id="799795" name="Rectangle 51"/>
          <p:cNvSpPr>
            <a:spLocks noChangeArrowheads="1"/>
          </p:cNvSpPr>
          <p:nvPr/>
        </p:nvSpPr>
        <p:spPr bwMode="auto">
          <a:xfrm>
            <a:off x="3770312" y="2174875"/>
            <a:ext cx="152400" cy="3810000"/>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799796" name="Line 52"/>
          <p:cNvSpPr>
            <a:spLocks noChangeShapeType="1"/>
          </p:cNvSpPr>
          <p:nvPr/>
        </p:nvSpPr>
        <p:spPr bwMode="auto">
          <a:xfrm>
            <a:off x="3960812" y="1700213"/>
            <a:ext cx="1905000" cy="0"/>
          </a:xfrm>
          <a:prstGeom prst="line">
            <a:avLst/>
          </a:prstGeom>
          <a:noFill/>
          <a:ln w="2857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799797" name="Text Box 53"/>
          <p:cNvSpPr txBox="1">
            <a:spLocks noChangeArrowheads="1"/>
          </p:cNvSpPr>
          <p:nvPr/>
        </p:nvSpPr>
        <p:spPr bwMode="auto">
          <a:xfrm>
            <a:off x="4641851" y="1416050"/>
            <a:ext cx="511175" cy="336550"/>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altLang="zh-CN" sz="1600">
                <a:latin typeface="Helvetica" panose="020B0604020202020204" pitchFamily="34" charset="0"/>
                <a:ea typeface="SimSun" panose="02010600030101010101" pitchFamily="2" charset="-122"/>
              </a:rPr>
              <a:t>SW</a:t>
            </a:r>
          </a:p>
        </p:txBody>
      </p:sp>
      <p:sp>
        <p:nvSpPr>
          <p:cNvPr id="799798" name="Line 54"/>
          <p:cNvSpPr>
            <a:spLocks noChangeShapeType="1"/>
          </p:cNvSpPr>
          <p:nvPr/>
        </p:nvSpPr>
        <p:spPr bwMode="auto">
          <a:xfrm>
            <a:off x="1751012" y="1700213"/>
            <a:ext cx="1905000" cy="0"/>
          </a:xfrm>
          <a:prstGeom prst="line">
            <a:avLst/>
          </a:prstGeom>
          <a:noFill/>
          <a:ln w="2857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799799" name="Text Box 55"/>
          <p:cNvSpPr txBox="1">
            <a:spLocks noChangeArrowheads="1"/>
          </p:cNvSpPr>
          <p:nvPr/>
        </p:nvSpPr>
        <p:spPr bwMode="auto">
          <a:xfrm>
            <a:off x="2376487" y="1416050"/>
            <a:ext cx="622300" cy="336550"/>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altLang="zh-CN" sz="1600">
                <a:latin typeface="Helvetica" panose="020B0604020202020204" pitchFamily="34" charset="0"/>
                <a:ea typeface="SimSun" panose="02010600030101010101" pitchFamily="2" charset="-122"/>
              </a:rPr>
              <a:t>ADD</a:t>
            </a:r>
          </a:p>
        </p:txBody>
      </p:sp>
    </p:spTree>
    <p:extLst>
      <p:ext uri="{BB962C8B-B14F-4D97-AF65-F5344CB8AC3E}">
        <p14:creationId xmlns:p14="http://schemas.microsoft.com/office/powerpoint/2010/main" val="1105879941"/>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1794" name="Rectangle 2"/>
          <p:cNvSpPr>
            <a:spLocks noChangeArrowheads="1"/>
          </p:cNvSpPr>
          <p:nvPr/>
        </p:nvSpPr>
        <p:spPr bwMode="auto">
          <a:xfrm>
            <a:off x="6170612" y="4191000"/>
            <a:ext cx="381000" cy="152400"/>
          </a:xfrm>
          <a:prstGeom prst="rect">
            <a:avLst/>
          </a:prstGeom>
          <a:solidFill>
            <a:schemeClr val="accent1"/>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801795" name="Rectangle 3"/>
          <p:cNvSpPr>
            <a:spLocks noChangeArrowheads="1"/>
          </p:cNvSpPr>
          <p:nvPr/>
        </p:nvSpPr>
        <p:spPr bwMode="auto">
          <a:xfrm>
            <a:off x="6399212" y="4343401"/>
            <a:ext cx="147638" cy="631825"/>
          </a:xfrm>
          <a:prstGeom prst="rect">
            <a:avLst/>
          </a:prstGeom>
          <a:solidFill>
            <a:schemeClr val="accent1"/>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801796" name="Rectangle 4"/>
          <p:cNvSpPr>
            <a:spLocks noChangeArrowheads="1"/>
          </p:cNvSpPr>
          <p:nvPr/>
        </p:nvSpPr>
        <p:spPr bwMode="auto">
          <a:xfrm>
            <a:off x="6399212" y="4953000"/>
            <a:ext cx="1404938" cy="152400"/>
          </a:xfrm>
          <a:prstGeom prst="rect">
            <a:avLst/>
          </a:prstGeom>
          <a:solidFill>
            <a:schemeClr val="accent1"/>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grpSp>
        <p:nvGrpSpPr>
          <p:cNvPr id="801797" name="Group 5"/>
          <p:cNvGrpSpPr>
            <a:grpSpLocks/>
          </p:cNvGrpSpPr>
          <p:nvPr/>
        </p:nvGrpSpPr>
        <p:grpSpPr bwMode="auto">
          <a:xfrm>
            <a:off x="1484312" y="1981200"/>
            <a:ext cx="2400300" cy="4038600"/>
            <a:chOff x="0" y="1248"/>
            <a:chExt cx="1512" cy="2544"/>
          </a:xfrm>
        </p:grpSpPr>
        <p:sp>
          <p:nvSpPr>
            <p:cNvPr id="801798" name="Rectangle 6"/>
            <p:cNvSpPr>
              <a:spLocks noChangeArrowheads="1"/>
            </p:cNvSpPr>
            <p:nvPr/>
          </p:nvSpPr>
          <p:spPr bwMode="auto">
            <a:xfrm>
              <a:off x="1248" y="1632"/>
              <a:ext cx="171" cy="96"/>
            </a:xfrm>
            <a:prstGeom prst="rect">
              <a:avLst/>
            </a:prstGeom>
            <a:solidFill>
              <a:srgbClr val="FF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Helvetica" panose="020B0604020202020204" pitchFamily="34" charset="0"/>
                <a:ea typeface="SimSun" panose="02010600030101010101" pitchFamily="2" charset="-122"/>
              </a:endParaRPr>
            </a:p>
          </p:txBody>
        </p:sp>
        <p:sp>
          <p:nvSpPr>
            <p:cNvPr id="801799" name="Rectangle 7"/>
            <p:cNvSpPr>
              <a:spLocks noChangeArrowheads="1"/>
            </p:cNvSpPr>
            <p:nvPr/>
          </p:nvSpPr>
          <p:spPr bwMode="auto">
            <a:xfrm>
              <a:off x="1331" y="1333"/>
              <a:ext cx="82" cy="336"/>
            </a:xfrm>
            <a:prstGeom prst="rect">
              <a:avLst/>
            </a:prstGeom>
            <a:solidFill>
              <a:srgbClr val="FF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801800" name="Rectangle 8"/>
            <p:cNvSpPr>
              <a:spLocks noChangeArrowheads="1"/>
            </p:cNvSpPr>
            <p:nvPr/>
          </p:nvSpPr>
          <p:spPr bwMode="auto">
            <a:xfrm>
              <a:off x="1029" y="1440"/>
              <a:ext cx="240" cy="576"/>
            </a:xfrm>
            <a:prstGeom prst="rect">
              <a:avLst/>
            </a:prstGeom>
            <a:solidFill>
              <a:srgbClr val="FF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801801" name="Rectangle 9"/>
            <p:cNvSpPr>
              <a:spLocks noChangeArrowheads="1"/>
            </p:cNvSpPr>
            <p:nvPr/>
          </p:nvSpPr>
          <p:spPr bwMode="auto">
            <a:xfrm>
              <a:off x="741" y="1311"/>
              <a:ext cx="624" cy="129"/>
            </a:xfrm>
            <a:prstGeom prst="rect">
              <a:avLst/>
            </a:prstGeom>
            <a:solidFill>
              <a:srgbClr val="FF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801802" name="Rectangle 10"/>
            <p:cNvSpPr>
              <a:spLocks noChangeArrowheads="1"/>
            </p:cNvSpPr>
            <p:nvPr/>
          </p:nvSpPr>
          <p:spPr bwMode="auto">
            <a:xfrm>
              <a:off x="501" y="1488"/>
              <a:ext cx="528" cy="96"/>
            </a:xfrm>
            <a:prstGeom prst="rect">
              <a:avLst/>
            </a:prstGeom>
            <a:solidFill>
              <a:srgbClr val="FF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801803" name="Rectangle 11"/>
            <p:cNvSpPr>
              <a:spLocks noChangeArrowheads="1"/>
            </p:cNvSpPr>
            <p:nvPr/>
          </p:nvSpPr>
          <p:spPr bwMode="auto">
            <a:xfrm>
              <a:off x="453" y="1488"/>
              <a:ext cx="96" cy="816"/>
            </a:xfrm>
            <a:prstGeom prst="rect">
              <a:avLst/>
            </a:prstGeom>
            <a:solidFill>
              <a:srgbClr val="FF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801804" name="Rectangle 12"/>
            <p:cNvSpPr>
              <a:spLocks noChangeArrowheads="1"/>
            </p:cNvSpPr>
            <p:nvPr/>
          </p:nvSpPr>
          <p:spPr bwMode="auto">
            <a:xfrm>
              <a:off x="0" y="1248"/>
              <a:ext cx="624" cy="96"/>
            </a:xfrm>
            <a:prstGeom prst="rect">
              <a:avLst/>
            </a:prstGeom>
            <a:solidFill>
              <a:srgbClr val="FF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801805" name="Rectangle 13"/>
            <p:cNvSpPr>
              <a:spLocks noChangeArrowheads="1"/>
            </p:cNvSpPr>
            <p:nvPr/>
          </p:nvSpPr>
          <p:spPr bwMode="auto">
            <a:xfrm>
              <a:off x="405" y="2304"/>
              <a:ext cx="192" cy="96"/>
            </a:xfrm>
            <a:prstGeom prst="rect">
              <a:avLst/>
            </a:prstGeom>
            <a:solidFill>
              <a:srgbClr val="FF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801806" name="Rectangle 14"/>
            <p:cNvSpPr>
              <a:spLocks noChangeArrowheads="1"/>
            </p:cNvSpPr>
            <p:nvPr/>
          </p:nvSpPr>
          <p:spPr bwMode="auto">
            <a:xfrm>
              <a:off x="117" y="2304"/>
              <a:ext cx="96" cy="96"/>
            </a:xfrm>
            <a:prstGeom prst="rect">
              <a:avLst/>
            </a:prstGeom>
            <a:solidFill>
              <a:srgbClr val="FF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801807" name="Rectangle 15"/>
            <p:cNvSpPr>
              <a:spLocks noChangeArrowheads="1"/>
            </p:cNvSpPr>
            <p:nvPr/>
          </p:nvSpPr>
          <p:spPr bwMode="auto">
            <a:xfrm>
              <a:off x="21" y="1337"/>
              <a:ext cx="96" cy="1056"/>
            </a:xfrm>
            <a:prstGeom prst="rect">
              <a:avLst/>
            </a:prstGeom>
            <a:solidFill>
              <a:srgbClr val="FF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801808" name="Rectangle 16"/>
            <p:cNvSpPr>
              <a:spLocks noChangeArrowheads="1"/>
            </p:cNvSpPr>
            <p:nvPr/>
          </p:nvSpPr>
          <p:spPr bwMode="auto">
            <a:xfrm>
              <a:off x="213" y="2016"/>
              <a:ext cx="96" cy="693"/>
            </a:xfrm>
            <a:prstGeom prst="rect">
              <a:avLst/>
            </a:prstGeom>
            <a:solidFill>
              <a:srgbClr val="FF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801809" name="Rectangle 17"/>
            <p:cNvSpPr>
              <a:spLocks noChangeArrowheads="1"/>
            </p:cNvSpPr>
            <p:nvPr/>
          </p:nvSpPr>
          <p:spPr bwMode="auto">
            <a:xfrm>
              <a:off x="309" y="2016"/>
              <a:ext cx="96" cy="686"/>
            </a:xfrm>
            <a:prstGeom prst="rect">
              <a:avLst/>
            </a:prstGeom>
            <a:solidFill>
              <a:srgbClr val="FF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801810" name="Rectangle 18"/>
            <p:cNvSpPr>
              <a:spLocks noChangeArrowheads="1"/>
            </p:cNvSpPr>
            <p:nvPr/>
          </p:nvSpPr>
          <p:spPr bwMode="auto">
            <a:xfrm flipH="1">
              <a:off x="1029" y="2207"/>
              <a:ext cx="288" cy="672"/>
            </a:xfrm>
            <a:prstGeom prst="rect">
              <a:avLst/>
            </a:prstGeom>
            <a:solidFill>
              <a:srgbClr val="FFFF00"/>
            </a:solidFill>
            <a:ln>
              <a:noFill/>
            </a:ln>
            <a:effectLst/>
            <a:extLs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801811" name="Rectangle 19"/>
            <p:cNvSpPr>
              <a:spLocks noChangeArrowheads="1"/>
            </p:cNvSpPr>
            <p:nvPr/>
          </p:nvSpPr>
          <p:spPr bwMode="auto">
            <a:xfrm>
              <a:off x="1317" y="2304"/>
              <a:ext cx="144" cy="96"/>
            </a:xfrm>
            <a:prstGeom prst="rect">
              <a:avLst/>
            </a:prstGeom>
            <a:solidFill>
              <a:srgbClr val="FF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801812" name="Rectangle 20"/>
            <p:cNvSpPr>
              <a:spLocks noChangeArrowheads="1"/>
            </p:cNvSpPr>
            <p:nvPr/>
          </p:nvSpPr>
          <p:spPr bwMode="auto">
            <a:xfrm>
              <a:off x="1418" y="1392"/>
              <a:ext cx="48" cy="2400"/>
            </a:xfrm>
            <a:prstGeom prst="rect">
              <a:avLst/>
            </a:prstGeom>
            <a:solidFill>
              <a:srgbClr val="FFFF00"/>
            </a:solidFill>
            <a:ln>
              <a:noFill/>
            </a:ln>
            <a:effectLst/>
            <a:extLs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Helvetica" panose="020B0604020202020204" pitchFamily="34" charset="0"/>
                <a:ea typeface="SimSun" panose="02010600030101010101" pitchFamily="2" charset="-122"/>
              </a:endParaRPr>
            </a:p>
          </p:txBody>
        </p:sp>
        <p:sp>
          <p:nvSpPr>
            <p:cNvPr id="801813" name="Rectangle 21"/>
            <p:cNvSpPr>
              <a:spLocks noChangeArrowheads="1"/>
            </p:cNvSpPr>
            <p:nvPr/>
          </p:nvSpPr>
          <p:spPr bwMode="auto">
            <a:xfrm>
              <a:off x="1416" y="1370"/>
              <a:ext cx="96" cy="2400"/>
            </a:xfrm>
            <a:prstGeom prst="rect">
              <a:avLst/>
            </a:prstGeom>
            <a:solidFill>
              <a:srgbClr val="FFFF00"/>
            </a:solidFill>
            <a:ln w="381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grpSp>
      <p:sp>
        <p:nvSpPr>
          <p:cNvPr id="801814" name="Rectangle 22"/>
          <p:cNvSpPr>
            <a:spLocks noChangeArrowheads="1"/>
          </p:cNvSpPr>
          <p:nvPr/>
        </p:nvSpPr>
        <p:spPr bwMode="auto">
          <a:xfrm>
            <a:off x="6289676" y="4486275"/>
            <a:ext cx="338137" cy="173038"/>
          </a:xfrm>
          <a:prstGeom prst="rect">
            <a:avLst/>
          </a:prstGeom>
          <a:solidFill>
            <a:schemeClr val="accent1"/>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801815" name="Rectangle 23"/>
          <p:cNvSpPr>
            <a:spLocks noChangeArrowheads="1"/>
          </p:cNvSpPr>
          <p:nvPr/>
        </p:nvSpPr>
        <p:spPr bwMode="auto">
          <a:xfrm>
            <a:off x="5789612" y="3692525"/>
            <a:ext cx="228600" cy="152400"/>
          </a:xfrm>
          <a:prstGeom prst="rect">
            <a:avLst/>
          </a:prstGeom>
          <a:solidFill>
            <a:srgbClr val="66FF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801816" name="Rectangle 24"/>
          <p:cNvSpPr>
            <a:spLocks noChangeArrowheads="1"/>
          </p:cNvSpPr>
          <p:nvPr/>
        </p:nvSpPr>
        <p:spPr bwMode="auto">
          <a:xfrm>
            <a:off x="5789612" y="4208463"/>
            <a:ext cx="228600" cy="152400"/>
          </a:xfrm>
          <a:prstGeom prst="rect">
            <a:avLst/>
          </a:prstGeom>
          <a:solidFill>
            <a:srgbClr val="66FF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801817" name="Rectangle 25"/>
          <p:cNvSpPr>
            <a:spLocks noChangeArrowheads="1"/>
          </p:cNvSpPr>
          <p:nvPr/>
        </p:nvSpPr>
        <p:spPr bwMode="auto">
          <a:xfrm>
            <a:off x="4113212" y="4981575"/>
            <a:ext cx="1981200" cy="120650"/>
          </a:xfrm>
          <a:prstGeom prst="rect">
            <a:avLst/>
          </a:prstGeom>
          <a:solidFill>
            <a:srgbClr val="66FF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801818" name="Rectangle 26"/>
          <p:cNvSpPr>
            <a:spLocks noChangeArrowheads="1"/>
          </p:cNvSpPr>
          <p:nvPr/>
        </p:nvSpPr>
        <p:spPr bwMode="auto">
          <a:xfrm>
            <a:off x="4037012" y="5632450"/>
            <a:ext cx="1981200" cy="152400"/>
          </a:xfrm>
          <a:prstGeom prst="rect">
            <a:avLst/>
          </a:prstGeom>
          <a:solidFill>
            <a:srgbClr val="66FF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801819" name="Rectangle 27"/>
          <p:cNvSpPr>
            <a:spLocks noChangeArrowheads="1"/>
          </p:cNvSpPr>
          <p:nvPr/>
        </p:nvSpPr>
        <p:spPr bwMode="auto">
          <a:xfrm>
            <a:off x="4113213" y="3879850"/>
            <a:ext cx="474663" cy="152400"/>
          </a:xfrm>
          <a:prstGeom prst="rect">
            <a:avLst/>
          </a:prstGeom>
          <a:solidFill>
            <a:srgbClr val="66FF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801820" name="Rectangle 28"/>
          <p:cNvSpPr>
            <a:spLocks noChangeArrowheads="1"/>
          </p:cNvSpPr>
          <p:nvPr/>
        </p:nvSpPr>
        <p:spPr bwMode="auto">
          <a:xfrm>
            <a:off x="3884612" y="3651250"/>
            <a:ext cx="685800" cy="152400"/>
          </a:xfrm>
          <a:prstGeom prst="rect">
            <a:avLst/>
          </a:prstGeom>
          <a:solidFill>
            <a:srgbClr val="66FF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801821" name="Rectangle 29"/>
          <p:cNvSpPr>
            <a:spLocks noChangeArrowheads="1"/>
          </p:cNvSpPr>
          <p:nvPr/>
        </p:nvSpPr>
        <p:spPr bwMode="auto">
          <a:xfrm>
            <a:off x="3960812" y="3727450"/>
            <a:ext cx="152400" cy="2057400"/>
          </a:xfrm>
          <a:prstGeom prst="rect">
            <a:avLst/>
          </a:prstGeom>
          <a:solidFill>
            <a:srgbClr val="66FF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801822" name="Rectangle 30"/>
          <p:cNvSpPr>
            <a:spLocks noChangeArrowheads="1"/>
          </p:cNvSpPr>
          <p:nvPr/>
        </p:nvSpPr>
        <p:spPr bwMode="auto">
          <a:xfrm>
            <a:off x="5408612" y="4711700"/>
            <a:ext cx="304800" cy="685800"/>
          </a:xfrm>
          <a:prstGeom prst="rect">
            <a:avLst/>
          </a:prstGeom>
          <a:solidFill>
            <a:srgbClr val="66FF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Helvetica" panose="020B0604020202020204" pitchFamily="34" charset="0"/>
              <a:ea typeface="SimSun" panose="02010600030101010101" pitchFamily="2" charset="-122"/>
            </a:endParaRPr>
          </a:p>
        </p:txBody>
      </p:sp>
      <p:sp>
        <p:nvSpPr>
          <p:cNvPr id="801823" name="Rectangle 31"/>
          <p:cNvSpPr>
            <a:spLocks noChangeArrowheads="1"/>
          </p:cNvSpPr>
          <p:nvPr/>
        </p:nvSpPr>
        <p:spPr bwMode="auto">
          <a:xfrm flipH="1">
            <a:off x="5373687" y="3533775"/>
            <a:ext cx="457200" cy="1066800"/>
          </a:xfrm>
          <a:prstGeom prst="rect">
            <a:avLst/>
          </a:prstGeom>
          <a:solidFill>
            <a:srgbClr val="66FFFF"/>
          </a:solidFill>
          <a:ln>
            <a:noFill/>
          </a:ln>
          <a:effectLst/>
          <a:extLs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801824" name="Rectangle 32"/>
          <p:cNvSpPr>
            <a:spLocks noChangeArrowheads="1"/>
          </p:cNvSpPr>
          <p:nvPr/>
        </p:nvSpPr>
        <p:spPr bwMode="auto">
          <a:xfrm>
            <a:off x="6116637" y="4970463"/>
            <a:ext cx="152400" cy="152400"/>
          </a:xfrm>
          <a:prstGeom prst="rect">
            <a:avLst/>
          </a:prstGeom>
          <a:solidFill>
            <a:schemeClr val="accent1"/>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801825" name="Rectangle 33"/>
          <p:cNvSpPr>
            <a:spLocks noChangeArrowheads="1"/>
          </p:cNvSpPr>
          <p:nvPr/>
        </p:nvSpPr>
        <p:spPr bwMode="auto">
          <a:xfrm>
            <a:off x="6856412" y="4343400"/>
            <a:ext cx="152400" cy="152400"/>
          </a:xfrm>
          <a:prstGeom prst="rect">
            <a:avLst/>
          </a:prstGeom>
          <a:solidFill>
            <a:schemeClr val="accent1"/>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801826" name="Rectangle 34"/>
          <p:cNvSpPr>
            <a:spLocks noChangeArrowheads="1"/>
          </p:cNvSpPr>
          <p:nvPr/>
        </p:nvSpPr>
        <p:spPr bwMode="auto">
          <a:xfrm>
            <a:off x="6627812" y="4162425"/>
            <a:ext cx="228600" cy="533400"/>
          </a:xfrm>
          <a:prstGeom prst="rect">
            <a:avLst/>
          </a:prstGeom>
          <a:solidFill>
            <a:schemeClr val="accent1"/>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801827" name="Rectangle 35"/>
          <p:cNvSpPr>
            <a:spLocks noChangeArrowheads="1"/>
          </p:cNvSpPr>
          <p:nvPr/>
        </p:nvSpPr>
        <p:spPr bwMode="auto">
          <a:xfrm flipH="1">
            <a:off x="6991350" y="3540126"/>
            <a:ext cx="609600" cy="1089025"/>
          </a:xfrm>
          <a:prstGeom prst="rect">
            <a:avLst/>
          </a:prstGeom>
          <a:solidFill>
            <a:schemeClr val="accent1"/>
          </a:solidFill>
          <a:ln>
            <a:noFill/>
          </a:ln>
          <a:effectLst/>
          <a:extLs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801828" name="Rectangle 36"/>
          <p:cNvSpPr>
            <a:spLocks noChangeArrowheads="1"/>
          </p:cNvSpPr>
          <p:nvPr/>
        </p:nvSpPr>
        <p:spPr bwMode="auto">
          <a:xfrm>
            <a:off x="6251576" y="4495801"/>
            <a:ext cx="147637" cy="631825"/>
          </a:xfrm>
          <a:prstGeom prst="rect">
            <a:avLst/>
          </a:prstGeom>
          <a:solidFill>
            <a:schemeClr val="accent1"/>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801829" name="Rectangle 37"/>
          <p:cNvSpPr>
            <a:spLocks noChangeArrowheads="1"/>
          </p:cNvSpPr>
          <p:nvPr/>
        </p:nvSpPr>
        <p:spPr bwMode="auto">
          <a:xfrm>
            <a:off x="6170612" y="3702050"/>
            <a:ext cx="914400" cy="152400"/>
          </a:xfrm>
          <a:prstGeom prst="rect">
            <a:avLst/>
          </a:prstGeom>
          <a:solidFill>
            <a:schemeClr val="accent1"/>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801830" name="Rectangle 38"/>
          <p:cNvSpPr>
            <a:spLocks noChangeArrowheads="1"/>
          </p:cNvSpPr>
          <p:nvPr/>
        </p:nvSpPr>
        <p:spPr bwMode="auto">
          <a:xfrm>
            <a:off x="7466012" y="4040188"/>
            <a:ext cx="304800" cy="152400"/>
          </a:xfrm>
          <a:prstGeom prst="rect">
            <a:avLst/>
          </a:prstGeom>
          <a:solidFill>
            <a:schemeClr val="accent1"/>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801831" name="Rectangle 39"/>
          <p:cNvSpPr>
            <a:spLocks noChangeArrowheads="1"/>
          </p:cNvSpPr>
          <p:nvPr/>
        </p:nvSpPr>
        <p:spPr bwMode="auto">
          <a:xfrm>
            <a:off x="7934325" y="4003675"/>
            <a:ext cx="228600" cy="152400"/>
          </a:xfrm>
          <a:prstGeom prst="rect">
            <a:avLst/>
          </a:prstGeom>
          <a:solidFill>
            <a:srgbClr val="FF99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801832" name="Rectangle 40"/>
          <p:cNvSpPr>
            <a:spLocks noChangeArrowheads="1"/>
          </p:cNvSpPr>
          <p:nvPr/>
        </p:nvSpPr>
        <p:spPr bwMode="auto">
          <a:xfrm>
            <a:off x="7999412" y="4114800"/>
            <a:ext cx="152400" cy="381000"/>
          </a:xfrm>
          <a:prstGeom prst="rect">
            <a:avLst/>
          </a:prstGeom>
          <a:solidFill>
            <a:srgbClr val="FF99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801833" name="Rectangle 41"/>
          <p:cNvSpPr>
            <a:spLocks noChangeArrowheads="1"/>
          </p:cNvSpPr>
          <p:nvPr/>
        </p:nvSpPr>
        <p:spPr bwMode="auto">
          <a:xfrm>
            <a:off x="8077200" y="4360863"/>
            <a:ext cx="228600" cy="152400"/>
          </a:xfrm>
          <a:prstGeom prst="rect">
            <a:avLst/>
          </a:prstGeom>
          <a:solidFill>
            <a:srgbClr val="FF99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801834" name="Rectangle 42"/>
          <p:cNvSpPr>
            <a:spLocks noChangeArrowheads="1"/>
          </p:cNvSpPr>
          <p:nvPr/>
        </p:nvSpPr>
        <p:spPr bwMode="auto">
          <a:xfrm>
            <a:off x="7923212" y="5638800"/>
            <a:ext cx="1752600" cy="152400"/>
          </a:xfrm>
          <a:prstGeom prst="rect">
            <a:avLst/>
          </a:prstGeom>
          <a:solidFill>
            <a:srgbClr val="FF99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801835" name="Rectangle 43"/>
          <p:cNvSpPr>
            <a:spLocks noChangeArrowheads="1"/>
          </p:cNvSpPr>
          <p:nvPr/>
        </p:nvSpPr>
        <p:spPr bwMode="auto">
          <a:xfrm>
            <a:off x="9523412" y="4668838"/>
            <a:ext cx="152400" cy="152400"/>
          </a:xfrm>
          <a:prstGeom prst="rect">
            <a:avLst/>
          </a:prstGeom>
          <a:solidFill>
            <a:srgbClr val="FF99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801836" name="Rectangle 44"/>
          <p:cNvSpPr>
            <a:spLocks noChangeArrowheads="1"/>
          </p:cNvSpPr>
          <p:nvPr/>
        </p:nvSpPr>
        <p:spPr bwMode="auto">
          <a:xfrm flipH="1">
            <a:off x="8990012" y="4191000"/>
            <a:ext cx="533400" cy="1066800"/>
          </a:xfrm>
          <a:prstGeom prst="rect">
            <a:avLst/>
          </a:prstGeom>
          <a:solidFill>
            <a:srgbClr val="FF9900"/>
          </a:solidFill>
          <a:ln>
            <a:noFill/>
          </a:ln>
          <a:effectLst/>
          <a:extLs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pic>
        <p:nvPicPr>
          <p:cNvPr id="801837" name="Picture 4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2413" y="1733550"/>
            <a:ext cx="9140825" cy="4514850"/>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01838" name="Rectangle 46"/>
          <p:cNvSpPr>
            <a:spLocks noGrp="1" noChangeArrowheads="1"/>
          </p:cNvSpPr>
          <p:nvPr>
            <p:ph type="title"/>
          </p:nvPr>
        </p:nvSpPr>
        <p:spPr/>
        <p:txBody>
          <a:bodyPr>
            <a:normAutofit fontScale="90000"/>
          </a:bodyPr>
          <a:lstStyle/>
          <a:p>
            <a:r>
              <a:rPr lang="en-US" altLang="zh-CN">
                <a:ea typeface="SimSun" panose="02010600030101010101" pitchFamily="2" charset="-122"/>
              </a:rPr>
              <a:t>Executing Multiple Instructions</a:t>
            </a:r>
            <a:br>
              <a:rPr lang="en-US" altLang="zh-CN">
                <a:ea typeface="SimSun" panose="02010600030101010101" pitchFamily="2" charset="-122"/>
              </a:rPr>
            </a:br>
            <a:r>
              <a:rPr lang="en-US" altLang="zh-CN">
                <a:ea typeface="SimSun" panose="02010600030101010101" pitchFamily="2" charset="-122"/>
              </a:rPr>
              <a:t>Clock Cycle 4</a:t>
            </a:r>
          </a:p>
        </p:txBody>
      </p:sp>
      <p:sp>
        <p:nvSpPr>
          <p:cNvPr id="801839" name="Rectangle 47"/>
          <p:cNvSpPr>
            <a:spLocks noChangeArrowheads="1"/>
          </p:cNvSpPr>
          <p:nvPr/>
        </p:nvSpPr>
        <p:spPr bwMode="auto">
          <a:xfrm>
            <a:off x="6018212" y="2189163"/>
            <a:ext cx="152400" cy="3810000"/>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801840" name="Rectangle 48"/>
          <p:cNvSpPr>
            <a:spLocks noChangeArrowheads="1"/>
          </p:cNvSpPr>
          <p:nvPr/>
        </p:nvSpPr>
        <p:spPr bwMode="auto">
          <a:xfrm>
            <a:off x="6018212" y="2209800"/>
            <a:ext cx="152400" cy="3810000"/>
          </a:xfrm>
          <a:prstGeom prst="rect">
            <a:avLst/>
          </a:prstGeom>
          <a:solidFill>
            <a:schemeClr val="bg1"/>
          </a:solidFill>
          <a:ln w="381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801841" name="Rectangle 49"/>
          <p:cNvSpPr>
            <a:spLocks noChangeArrowheads="1"/>
          </p:cNvSpPr>
          <p:nvPr/>
        </p:nvSpPr>
        <p:spPr bwMode="auto">
          <a:xfrm>
            <a:off x="7840662" y="2209800"/>
            <a:ext cx="76200" cy="3810000"/>
          </a:xfrm>
          <a:prstGeom prst="rect">
            <a:avLst/>
          </a:prstGeom>
          <a:solidFill>
            <a:srgbClr val="FF9900"/>
          </a:solidFill>
          <a:ln>
            <a:noFill/>
          </a:ln>
          <a:effectLst/>
          <a:extLs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801842" name="Rectangle 50"/>
          <p:cNvSpPr>
            <a:spLocks noChangeArrowheads="1"/>
          </p:cNvSpPr>
          <p:nvPr/>
        </p:nvSpPr>
        <p:spPr bwMode="auto">
          <a:xfrm>
            <a:off x="7770812" y="2209800"/>
            <a:ext cx="152400" cy="3810000"/>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801843" name="Rectangle 51"/>
          <p:cNvSpPr>
            <a:spLocks noChangeArrowheads="1"/>
          </p:cNvSpPr>
          <p:nvPr/>
        </p:nvSpPr>
        <p:spPr bwMode="auto">
          <a:xfrm>
            <a:off x="9675812" y="2189163"/>
            <a:ext cx="152400" cy="3810000"/>
          </a:xfrm>
          <a:prstGeom prst="rect">
            <a:avLst/>
          </a:prstGeom>
          <a:solidFill>
            <a:schemeClr val="bg1"/>
          </a:solidFill>
          <a:ln w="381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801844" name="Rectangle 52"/>
          <p:cNvSpPr>
            <a:spLocks noChangeArrowheads="1"/>
          </p:cNvSpPr>
          <p:nvPr/>
        </p:nvSpPr>
        <p:spPr bwMode="auto">
          <a:xfrm>
            <a:off x="9683750" y="2209800"/>
            <a:ext cx="76200" cy="3810000"/>
          </a:xfrm>
          <a:prstGeom prst="rect">
            <a:avLst/>
          </a:prstGeom>
          <a:solidFill>
            <a:srgbClr val="FF9900"/>
          </a:solidFill>
          <a:ln>
            <a:noFill/>
          </a:ln>
          <a:effectLst/>
          <a:extLs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801845" name="Rectangle 53"/>
          <p:cNvSpPr>
            <a:spLocks noChangeArrowheads="1"/>
          </p:cNvSpPr>
          <p:nvPr/>
        </p:nvSpPr>
        <p:spPr bwMode="auto">
          <a:xfrm>
            <a:off x="9675812" y="2209800"/>
            <a:ext cx="152400" cy="3810000"/>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801846" name="Rectangle 54"/>
          <p:cNvSpPr>
            <a:spLocks noChangeArrowheads="1"/>
          </p:cNvSpPr>
          <p:nvPr/>
        </p:nvSpPr>
        <p:spPr bwMode="auto">
          <a:xfrm>
            <a:off x="3732212" y="2133600"/>
            <a:ext cx="152400" cy="3810000"/>
          </a:xfrm>
          <a:prstGeom prst="rect">
            <a:avLst/>
          </a:prstGeom>
          <a:solidFill>
            <a:schemeClr val="bg1"/>
          </a:solidFill>
          <a:ln w="381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801847" name="Rectangle 55"/>
          <p:cNvSpPr>
            <a:spLocks noChangeArrowheads="1"/>
          </p:cNvSpPr>
          <p:nvPr/>
        </p:nvSpPr>
        <p:spPr bwMode="auto">
          <a:xfrm>
            <a:off x="7778750" y="2232025"/>
            <a:ext cx="76200" cy="3810000"/>
          </a:xfrm>
          <a:prstGeom prst="rect">
            <a:avLst/>
          </a:prstGeom>
          <a:solidFill>
            <a:schemeClr val="accent1"/>
          </a:solidFill>
          <a:ln>
            <a:noFill/>
          </a:ln>
          <a:effectLst/>
          <a:extLs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801848" name="Line 56"/>
          <p:cNvSpPr>
            <a:spLocks noChangeShapeType="1"/>
          </p:cNvSpPr>
          <p:nvPr/>
        </p:nvSpPr>
        <p:spPr bwMode="auto">
          <a:xfrm>
            <a:off x="8075612" y="1752600"/>
            <a:ext cx="1371600" cy="0"/>
          </a:xfrm>
          <a:prstGeom prst="line">
            <a:avLst/>
          </a:prstGeom>
          <a:noFill/>
          <a:ln w="2857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801849" name="Text Box 57"/>
          <p:cNvSpPr txBox="1">
            <a:spLocks noChangeArrowheads="1"/>
          </p:cNvSpPr>
          <p:nvPr/>
        </p:nvSpPr>
        <p:spPr bwMode="auto">
          <a:xfrm>
            <a:off x="8456612" y="1415048"/>
            <a:ext cx="477182" cy="338554"/>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altLang="zh-CN" sz="1600">
                <a:latin typeface="Helvetica" panose="020B0604020202020204" pitchFamily="34" charset="0"/>
                <a:ea typeface="SimSun" panose="02010600030101010101" pitchFamily="2" charset="-122"/>
              </a:rPr>
              <a:t>LW</a:t>
            </a:r>
          </a:p>
        </p:txBody>
      </p:sp>
      <p:sp>
        <p:nvSpPr>
          <p:cNvPr id="801850" name="Line 58"/>
          <p:cNvSpPr>
            <a:spLocks noChangeShapeType="1"/>
          </p:cNvSpPr>
          <p:nvPr/>
        </p:nvSpPr>
        <p:spPr bwMode="auto">
          <a:xfrm>
            <a:off x="6323012" y="1711325"/>
            <a:ext cx="1371600" cy="0"/>
          </a:xfrm>
          <a:prstGeom prst="line">
            <a:avLst/>
          </a:prstGeom>
          <a:noFill/>
          <a:ln w="2857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801851" name="Text Box 59"/>
          <p:cNvSpPr txBox="1">
            <a:spLocks noChangeArrowheads="1"/>
          </p:cNvSpPr>
          <p:nvPr/>
        </p:nvSpPr>
        <p:spPr bwMode="auto">
          <a:xfrm>
            <a:off x="6699251" y="1416050"/>
            <a:ext cx="511175" cy="336550"/>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altLang="zh-CN" sz="1600">
                <a:latin typeface="Helvetica" panose="020B0604020202020204" pitchFamily="34" charset="0"/>
                <a:ea typeface="SimSun" panose="02010600030101010101" pitchFamily="2" charset="-122"/>
              </a:rPr>
              <a:t>SW</a:t>
            </a:r>
          </a:p>
        </p:txBody>
      </p:sp>
      <p:sp>
        <p:nvSpPr>
          <p:cNvPr id="801852" name="Line 60"/>
          <p:cNvSpPr>
            <a:spLocks noChangeShapeType="1"/>
          </p:cNvSpPr>
          <p:nvPr/>
        </p:nvSpPr>
        <p:spPr bwMode="auto">
          <a:xfrm>
            <a:off x="3960812" y="1700213"/>
            <a:ext cx="1905000" cy="0"/>
          </a:xfrm>
          <a:prstGeom prst="line">
            <a:avLst/>
          </a:prstGeom>
          <a:noFill/>
          <a:ln w="2857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801853" name="Text Box 61"/>
          <p:cNvSpPr txBox="1">
            <a:spLocks noChangeArrowheads="1"/>
          </p:cNvSpPr>
          <p:nvPr/>
        </p:nvSpPr>
        <p:spPr bwMode="auto">
          <a:xfrm>
            <a:off x="4586287" y="1416050"/>
            <a:ext cx="622300" cy="336550"/>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altLang="zh-CN" sz="1600">
                <a:latin typeface="Helvetica" panose="020B0604020202020204" pitchFamily="34" charset="0"/>
                <a:ea typeface="SimSun" panose="02010600030101010101" pitchFamily="2" charset="-122"/>
              </a:rPr>
              <a:t>ADD</a:t>
            </a:r>
          </a:p>
        </p:txBody>
      </p:sp>
      <p:sp>
        <p:nvSpPr>
          <p:cNvPr id="801854" name="Rectangle 62"/>
          <p:cNvSpPr>
            <a:spLocks noChangeArrowheads="1"/>
          </p:cNvSpPr>
          <p:nvPr/>
        </p:nvSpPr>
        <p:spPr bwMode="auto">
          <a:xfrm>
            <a:off x="7770812" y="2209800"/>
            <a:ext cx="152400" cy="3810000"/>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801855" name="Rectangle 63"/>
          <p:cNvSpPr>
            <a:spLocks noChangeArrowheads="1"/>
          </p:cNvSpPr>
          <p:nvPr/>
        </p:nvSpPr>
        <p:spPr bwMode="auto">
          <a:xfrm>
            <a:off x="6018212" y="2203450"/>
            <a:ext cx="76200" cy="3810000"/>
          </a:xfrm>
          <a:prstGeom prst="rect">
            <a:avLst/>
          </a:prstGeom>
          <a:solidFill>
            <a:srgbClr val="66FFFF"/>
          </a:solidFill>
          <a:ln>
            <a:noFill/>
          </a:ln>
          <a:effectLst/>
          <a:extLs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801856" name="Rectangle 64"/>
          <p:cNvSpPr>
            <a:spLocks noChangeArrowheads="1"/>
          </p:cNvSpPr>
          <p:nvPr/>
        </p:nvSpPr>
        <p:spPr bwMode="auto">
          <a:xfrm>
            <a:off x="6076950" y="2209800"/>
            <a:ext cx="76200" cy="3810000"/>
          </a:xfrm>
          <a:prstGeom prst="rect">
            <a:avLst/>
          </a:prstGeom>
          <a:solidFill>
            <a:srgbClr val="FF9900"/>
          </a:solidFill>
          <a:ln>
            <a:noFill/>
          </a:ln>
          <a:effectLst/>
          <a:extLs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801857" name="Rectangle 65"/>
          <p:cNvSpPr>
            <a:spLocks noChangeArrowheads="1"/>
          </p:cNvSpPr>
          <p:nvPr/>
        </p:nvSpPr>
        <p:spPr bwMode="auto">
          <a:xfrm>
            <a:off x="6076950" y="2209800"/>
            <a:ext cx="76200" cy="3810000"/>
          </a:xfrm>
          <a:prstGeom prst="rect">
            <a:avLst/>
          </a:prstGeom>
          <a:solidFill>
            <a:schemeClr val="accent1"/>
          </a:solidFill>
          <a:ln>
            <a:noFill/>
          </a:ln>
          <a:effectLst/>
          <a:extLs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801858" name="Rectangle 66"/>
          <p:cNvSpPr>
            <a:spLocks noChangeArrowheads="1"/>
          </p:cNvSpPr>
          <p:nvPr/>
        </p:nvSpPr>
        <p:spPr bwMode="auto">
          <a:xfrm>
            <a:off x="3838575" y="2185988"/>
            <a:ext cx="76200" cy="3810000"/>
          </a:xfrm>
          <a:prstGeom prst="rect">
            <a:avLst/>
          </a:prstGeom>
          <a:solidFill>
            <a:srgbClr val="66FFFF"/>
          </a:solidFill>
          <a:ln>
            <a:noFill/>
          </a:ln>
          <a:effectLst/>
          <a:extLs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Helvetica" panose="020B0604020202020204" pitchFamily="34" charset="0"/>
              <a:ea typeface="SimSun" panose="02010600030101010101" pitchFamily="2" charset="-122"/>
            </a:endParaRPr>
          </a:p>
        </p:txBody>
      </p:sp>
      <p:sp>
        <p:nvSpPr>
          <p:cNvPr id="801859" name="Rectangle 67"/>
          <p:cNvSpPr>
            <a:spLocks noChangeArrowheads="1"/>
          </p:cNvSpPr>
          <p:nvPr/>
        </p:nvSpPr>
        <p:spPr bwMode="auto">
          <a:xfrm>
            <a:off x="3808412" y="2185988"/>
            <a:ext cx="76200" cy="3810000"/>
          </a:xfrm>
          <a:prstGeom prst="rect">
            <a:avLst/>
          </a:prstGeom>
          <a:solidFill>
            <a:srgbClr val="66FFFF"/>
          </a:solidFill>
          <a:ln>
            <a:noFill/>
          </a:ln>
          <a:effectLst/>
          <a:extLs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Helvetica" panose="020B0604020202020204" pitchFamily="34" charset="0"/>
              <a:ea typeface="SimSun" panose="02010600030101010101" pitchFamily="2" charset="-122"/>
            </a:endParaRPr>
          </a:p>
        </p:txBody>
      </p:sp>
      <p:sp>
        <p:nvSpPr>
          <p:cNvPr id="801860" name="Rectangle 68"/>
          <p:cNvSpPr>
            <a:spLocks noChangeArrowheads="1"/>
          </p:cNvSpPr>
          <p:nvPr/>
        </p:nvSpPr>
        <p:spPr bwMode="auto">
          <a:xfrm>
            <a:off x="3732212" y="2184400"/>
            <a:ext cx="76200" cy="3810000"/>
          </a:xfrm>
          <a:prstGeom prst="rect">
            <a:avLst/>
          </a:prstGeom>
          <a:solidFill>
            <a:srgbClr val="FFFF00"/>
          </a:solidFill>
          <a:ln>
            <a:noFill/>
          </a:ln>
          <a:effectLst/>
          <a:extLs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Helvetica" panose="020B0604020202020204" pitchFamily="34" charset="0"/>
              <a:ea typeface="SimSun" panose="02010600030101010101" pitchFamily="2" charset="-122"/>
            </a:endParaRPr>
          </a:p>
        </p:txBody>
      </p:sp>
      <p:sp>
        <p:nvSpPr>
          <p:cNvPr id="801861" name="Rectangle 69"/>
          <p:cNvSpPr>
            <a:spLocks noChangeArrowheads="1"/>
          </p:cNvSpPr>
          <p:nvPr/>
        </p:nvSpPr>
        <p:spPr bwMode="auto">
          <a:xfrm>
            <a:off x="3732212" y="2174875"/>
            <a:ext cx="152400" cy="3810000"/>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801862" name="Line 70"/>
          <p:cNvSpPr>
            <a:spLocks noChangeShapeType="1"/>
          </p:cNvSpPr>
          <p:nvPr/>
        </p:nvSpPr>
        <p:spPr bwMode="auto">
          <a:xfrm>
            <a:off x="1751012" y="1719263"/>
            <a:ext cx="1905000" cy="0"/>
          </a:xfrm>
          <a:prstGeom prst="line">
            <a:avLst/>
          </a:prstGeom>
          <a:noFill/>
          <a:ln w="2857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801863" name="Text Box 71"/>
          <p:cNvSpPr txBox="1">
            <a:spLocks noChangeArrowheads="1"/>
          </p:cNvSpPr>
          <p:nvPr/>
        </p:nvSpPr>
        <p:spPr bwMode="auto">
          <a:xfrm>
            <a:off x="2381251" y="1435100"/>
            <a:ext cx="611187" cy="336550"/>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altLang="zh-CN" sz="1600">
                <a:latin typeface="Helvetica" panose="020B0604020202020204" pitchFamily="34" charset="0"/>
                <a:ea typeface="SimSun" panose="02010600030101010101" pitchFamily="2" charset="-122"/>
              </a:rPr>
              <a:t>SUB</a:t>
            </a:r>
          </a:p>
        </p:txBody>
      </p:sp>
    </p:spTree>
    <p:extLst>
      <p:ext uri="{BB962C8B-B14F-4D97-AF65-F5344CB8AC3E}">
        <p14:creationId xmlns:p14="http://schemas.microsoft.com/office/powerpoint/2010/main" val="3943741224"/>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3842" name="Rectangle 2"/>
          <p:cNvSpPr>
            <a:spLocks noChangeArrowheads="1"/>
          </p:cNvSpPr>
          <p:nvPr/>
        </p:nvSpPr>
        <p:spPr bwMode="auto">
          <a:xfrm>
            <a:off x="4113212" y="4981575"/>
            <a:ext cx="1981200" cy="120650"/>
          </a:xfrm>
          <a:prstGeom prst="rect">
            <a:avLst/>
          </a:prstGeom>
          <a:solidFill>
            <a:srgbClr val="FF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803843" name="Rectangle 3"/>
          <p:cNvSpPr>
            <a:spLocks noChangeArrowheads="1"/>
          </p:cNvSpPr>
          <p:nvPr/>
        </p:nvSpPr>
        <p:spPr bwMode="auto">
          <a:xfrm>
            <a:off x="5789612" y="3692525"/>
            <a:ext cx="228600" cy="152400"/>
          </a:xfrm>
          <a:prstGeom prst="rect">
            <a:avLst/>
          </a:prstGeom>
          <a:solidFill>
            <a:srgbClr val="FF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803844" name="Rectangle 4"/>
          <p:cNvSpPr>
            <a:spLocks noChangeArrowheads="1"/>
          </p:cNvSpPr>
          <p:nvPr/>
        </p:nvSpPr>
        <p:spPr bwMode="auto">
          <a:xfrm>
            <a:off x="5789612" y="4208463"/>
            <a:ext cx="228600" cy="152400"/>
          </a:xfrm>
          <a:prstGeom prst="rect">
            <a:avLst/>
          </a:prstGeom>
          <a:solidFill>
            <a:srgbClr val="FF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803845" name="Rectangle 5"/>
          <p:cNvSpPr>
            <a:spLocks noChangeArrowheads="1"/>
          </p:cNvSpPr>
          <p:nvPr/>
        </p:nvSpPr>
        <p:spPr bwMode="auto">
          <a:xfrm>
            <a:off x="4037012" y="5632450"/>
            <a:ext cx="1981200" cy="152400"/>
          </a:xfrm>
          <a:prstGeom prst="rect">
            <a:avLst/>
          </a:prstGeom>
          <a:solidFill>
            <a:srgbClr val="FF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803846" name="Rectangle 6"/>
          <p:cNvSpPr>
            <a:spLocks noChangeArrowheads="1"/>
          </p:cNvSpPr>
          <p:nvPr/>
        </p:nvSpPr>
        <p:spPr bwMode="auto">
          <a:xfrm>
            <a:off x="4113213" y="3879850"/>
            <a:ext cx="474663" cy="152400"/>
          </a:xfrm>
          <a:prstGeom prst="rect">
            <a:avLst/>
          </a:prstGeom>
          <a:solidFill>
            <a:srgbClr val="FF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803847" name="Rectangle 7"/>
          <p:cNvSpPr>
            <a:spLocks noChangeArrowheads="1"/>
          </p:cNvSpPr>
          <p:nvPr/>
        </p:nvSpPr>
        <p:spPr bwMode="auto">
          <a:xfrm>
            <a:off x="3884612" y="3651250"/>
            <a:ext cx="685800" cy="152400"/>
          </a:xfrm>
          <a:prstGeom prst="rect">
            <a:avLst/>
          </a:prstGeom>
          <a:solidFill>
            <a:srgbClr val="FF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803848" name="Rectangle 8"/>
          <p:cNvSpPr>
            <a:spLocks noChangeArrowheads="1"/>
          </p:cNvSpPr>
          <p:nvPr/>
        </p:nvSpPr>
        <p:spPr bwMode="auto">
          <a:xfrm>
            <a:off x="3960812" y="3727450"/>
            <a:ext cx="152400" cy="2057400"/>
          </a:xfrm>
          <a:prstGeom prst="rect">
            <a:avLst/>
          </a:prstGeom>
          <a:solidFill>
            <a:srgbClr val="FF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803849" name="Rectangle 9"/>
          <p:cNvSpPr>
            <a:spLocks noChangeArrowheads="1"/>
          </p:cNvSpPr>
          <p:nvPr/>
        </p:nvSpPr>
        <p:spPr bwMode="auto">
          <a:xfrm>
            <a:off x="5408612" y="4711700"/>
            <a:ext cx="304800" cy="685800"/>
          </a:xfrm>
          <a:prstGeom prst="rect">
            <a:avLst/>
          </a:prstGeom>
          <a:solidFill>
            <a:srgbClr val="FF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Helvetica" panose="020B0604020202020204" pitchFamily="34" charset="0"/>
              <a:ea typeface="SimSun" panose="02010600030101010101" pitchFamily="2" charset="-122"/>
            </a:endParaRPr>
          </a:p>
        </p:txBody>
      </p:sp>
      <p:sp>
        <p:nvSpPr>
          <p:cNvPr id="803850" name="Rectangle 10"/>
          <p:cNvSpPr>
            <a:spLocks noChangeArrowheads="1"/>
          </p:cNvSpPr>
          <p:nvPr/>
        </p:nvSpPr>
        <p:spPr bwMode="auto">
          <a:xfrm flipH="1">
            <a:off x="5373687" y="3533775"/>
            <a:ext cx="457200" cy="1066800"/>
          </a:xfrm>
          <a:prstGeom prst="rect">
            <a:avLst/>
          </a:prstGeom>
          <a:solidFill>
            <a:srgbClr val="FFFF00"/>
          </a:solidFill>
          <a:ln>
            <a:noFill/>
          </a:ln>
          <a:effectLst/>
          <a:extLs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803851" name="Rectangle 11"/>
          <p:cNvSpPr>
            <a:spLocks noChangeArrowheads="1"/>
          </p:cNvSpPr>
          <p:nvPr/>
        </p:nvSpPr>
        <p:spPr bwMode="auto">
          <a:xfrm>
            <a:off x="6170612" y="5638800"/>
            <a:ext cx="1600200" cy="152400"/>
          </a:xfrm>
          <a:prstGeom prst="rect">
            <a:avLst/>
          </a:prstGeom>
          <a:solidFill>
            <a:srgbClr val="66FF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803852" name="Rectangle 12"/>
          <p:cNvSpPr>
            <a:spLocks noChangeArrowheads="1"/>
          </p:cNvSpPr>
          <p:nvPr/>
        </p:nvSpPr>
        <p:spPr bwMode="auto">
          <a:xfrm>
            <a:off x="6116638" y="4191000"/>
            <a:ext cx="587375" cy="152400"/>
          </a:xfrm>
          <a:prstGeom prst="rect">
            <a:avLst/>
          </a:prstGeom>
          <a:solidFill>
            <a:srgbClr val="66FF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803853" name="Rectangle 13"/>
          <p:cNvSpPr>
            <a:spLocks noChangeArrowheads="1"/>
          </p:cNvSpPr>
          <p:nvPr/>
        </p:nvSpPr>
        <p:spPr bwMode="auto">
          <a:xfrm>
            <a:off x="6856412" y="4343400"/>
            <a:ext cx="152400" cy="152400"/>
          </a:xfrm>
          <a:prstGeom prst="rect">
            <a:avLst/>
          </a:prstGeom>
          <a:solidFill>
            <a:srgbClr val="66FF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803854" name="Rectangle 14"/>
          <p:cNvSpPr>
            <a:spLocks noChangeArrowheads="1"/>
          </p:cNvSpPr>
          <p:nvPr/>
        </p:nvSpPr>
        <p:spPr bwMode="auto">
          <a:xfrm>
            <a:off x="6627812" y="4162425"/>
            <a:ext cx="228600" cy="533400"/>
          </a:xfrm>
          <a:prstGeom prst="rect">
            <a:avLst/>
          </a:prstGeom>
          <a:solidFill>
            <a:srgbClr val="66FF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803855" name="Rectangle 15"/>
          <p:cNvSpPr>
            <a:spLocks noChangeArrowheads="1"/>
          </p:cNvSpPr>
          <p:nvPr/>
        </p:nvSpPr>
        <p:spPr bwMode="auto">
          <a:xfrm flipH="1">
            <a:off x="6991350" y="3540126"/>
            <a:ext cx="609600" cy="1089025"/>
          </a:xfrm>
          <a:prstGeom prst="rect">
            <a:avLst/>
          </a:prstGeom>
          <a:solidFill>
            <a:srgbClr val="66FFFF"/>
          </a:solidFill>
          <a:ln>
            <a:noFill/>
          </a:ln>
          <a:effectLst/>
          <a:extLs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803856" name="Rectangle 16"/>
          <p:cNvSpPr>
            <a:spLocks noChangeArrowheads="1"/>
          </p:cNvSpPr>
          <p:nvPr/>
        </p:nvSpPr>
        <p:spPr bwMode="auto">
          <a:xfrm>
            <a:off x="6094412" y="3692525"/>
            <a:ext cx="895350" cy="152400"/>
          </a:xfrm>
          <a:prstGeom prst="rect">
            <a:avLst/>
          </a:prstGeom>
          <a:solidFill>
            <a:srgbClr val="66FF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803857" name="Rectangle 17"/>
          <p:cNvSpPr>
            <a:spLocks noChangeArrowheads="1"/>
          </p:cNvSpPr>
          <p:nvPr/>
        </p:nvSpPr>
        <p:spPr bwMode="auto">
          <a:xfrm>
            <a:off x="7466012" y="4040188"/>
            <a:ext cx="304800" cy="152400"/>
          </a:xfrm>
          <a:prstGeom prst="rect">
            <a:avLst/>
          </a:prstGeom>
          <a:solidFill>
            <a:srgbClr val="66FF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803858" name="Rectangle 18"/>
          <p:cNvSpPr>
            <a:spLocks noChangeArrowheads="1"/>
          </p:cNvSpPr>
          <p:nvPr/>
        </p:nvSpPr>
        <p:spPr bwMode="auto">
          <a:xfrm>
            <a:off x="7934325" y="4003675"/>
            <a:ext cx="228600" cy="152400"/>
          </a:xfrm>
          <a:prstGeom prst="rect">
            <a:avLst/>
          </a:prstGeom>
          <a:solidFill>
            <a:schemeClr val="accent1"/>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803859" name="Rectangle 19"/>
          <p:cNvSpPr>
            <a:spLocks noChangeArrowheads="1"/>
          </p:cNvSpPr>
          <p:nvPr/>
        </p:nvSpPr>
        <p:spPr bwMode="auto">
          <a:xfrm>
            <a:off x="7999412" y="4114800"/>
            <a:ext cx="152400" cy="381000"/>
          </a:xfrm>
          <a:prstGeom prst="rect">
            <a:avLst/>
          </a:prstGeom>
          <a:solidFill>
            <a:schemeClr val="accent1"/>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803860" name="Rectangle 20"/>
          <p:cNvSpPr>
            <a:spLocks noChangeArrowheads="1"/>
          </p:cNvSpPr>
          <p:nvPr/>
        </p:nvSpPr>
        <p:spPr bwMode="auto">
          <a:xfrm>
            <a:off x="8077200" y="4360864"/>
            <a:ext cx="303212" cy="134937"/>
          </a:xfrm>
          <a:prstGeom prst="rect">
            <a:avLst/>
          </a:prstGeom>
          <a:solidFill>
            <a:schemeClr val="accent1"/>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803861" name="Rectangle 21"/>
          <p:cNvSpPr>
            <a:spLocks noChangeArrowheads="1"/>
          </p:cNvSpPr>
          <p:nvPr/>
        </p:nvSpPr>
        <p:spPr bwMode="auto">
          <a:xfrm>
            <a:off x="7923212" y="4935538"/>
            <a:ext cx="457200" cy="169862"/>
          </a:xfrm>
          <a:prstGeom prst="rect">
            <a:avLst/>
          </a:prstGeom>
          <a:solidFill>
            <a:schemeClr val="accent1"/>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803862" name="Rectangle 22"/>
          <p:cNvSpPr>
            <a:spLocks noChangeArrowheads="1"/>
          </p:cNvSpPr>
          <p:nvPr/>
        </p:nvSpPr>
        <p:spPr bwMode="auto">
          <a:xfrm flipH="1">
            <a:off x="8328025" y="4198938"/>
            <a:ext cx="533400" cy="1066800"/>
          </a:xfrm>
          <a:prstGeom prst="rect">
            <a:avLst/>
          </a:prstGeom>
          <a:solidFill>
            <a:schemeClr val="accent1"/>
          </a:solidFill>
          <a:ln>
            <a:noFill/>
          </a:ln>
          <a:effectLst/>
          <a:extLs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803863" name="Rectangle 23"/>
          <p:cNvSpPr>
            <a:spLocks noChangeArrowheads="1"/>
          </p:cNvSpPr>
          <p:nvPr/>
        </p:nvSpPr>
        <p:spPr bwMode="auto">
          <a:xfrm>
            <a:off x="4341812" y="4402138"/>
            <a:ext cx="381000" cy="93662"/>
          </a:xfrm>
          <a:prstGeom prst="rect">
            <a:avLst/>
          </a:prstGeom>
          <a:solidFill>
            <a:srgbClr val="FF99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803864" name="Rectangle 24"/>
          <p:cNvSpPr>
            <a:spLocks noChangeArrowheads="1"/>
          </p:cNvSpPr>
          <p:nvPr/>
        </p:nvSpPr>
        <p:spPr bwMode="auto">
          <a:xfrm>
            <a:off x="4283075" y="4378325"/>
            <a:ext cx="152400" cy="1905000"/>
          </a:xfrm>
          <a:prstGeom prst="rect">
            <a:avLst/>
          </a:prstGeom>
          <a:solidFill>
            <a:srgbClr val="FF99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803865" name="Rectangle 25"/>
          <p:cNvSpPr>
            <a:spLocks noChangeArrowheads="1"/>
          </p:cNvSpPr>
          <p:nvPr/>
        </p:nvSpPr>
        <p:spPr bwMode="auto">
          <a:xfrm>
            <a:off x="9904412" y="5715000"/>
            <a:ext cx="152400" cy="457200"/>
          </a:xfrm>
          <a:prstGeom prst="rect">
            <a:avLst/>
          </a:prstGeom>
          <a:solidFill>
            <a:srgbClr val="FF99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803866" name="Rectangle 26"/>
          <p:cNvSpPr>
            <a:spLocks noChangeArrowheads="1"/>
          </p:cNvSpPr>
          <p:nvPr/>
        </p:nvSpPr>
        <p:spPr bwMode="auto">
          <a:xfrm>
            <a:off x="9752012" y="5640388"/>
            <a:ext cx="304800" cy="150812"/>
          </a:xfrm>
          <a:prstGeom prst="rect">
            <a:avLst/>
          </a:prstGeom>
          <a:solidFill>
            <a:srgbClr val="FF99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803867" name="Rectangle 27"/>
          <p:cNvSpPr>
            <a:spLocks noChangeArrowheads="1"/>
          </p:cNvSpPr>
          <p:nvPr/>
        </p:nvSpPr>
        <p:spPr bwMode="auto">
          <a:xfrm>
            <a:off x="4113212" y="6019801"/>
            <a:ext cx="5867400" cy="117475"/>
          </a:xfrm>
          <a:prstGeom prst="rect">
            <a:avLst/>
          </a:prstGeom>
          <a:solidFill>
            <a:srgbClr val="FF99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803868" name="Rectangle 28"/>
          <p:cNvSpPr>
            <a:spLocks noChangeArrowheads="1"/>
          </p:cNvSpPr>
          <p:nvPr/>
        </p:nvSpPr>
        <p:spPr bwMode="auto">
          <a:xfrm flipH="1">
            <a:off x="4605337" y="3563938"/>
            <a:ext cx="457200" cy="1066800"/>
          </a:xfrm>
          <a:prstGeom prst="rect">
            <a:avLst/>
          </a:prstGeom>
          <a:solidFill>
            <a:srgbClr val="FF9900"/>
          </a:solidFill>
          <a:ln>
            <a:noFill/>
          </a:ln>
          <a:effectLst/>
          <a:extLs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803869" name="Rectangle 29"/>
          <p:cNvSpPr>
            <a:spLocks noChangeArrowheads="1"/>
          </p:cNvSpPr>
          <p:nvPr/>
        </p:nvSpPr>
        <p:spPr bwMode="auto">
          <a:xfrm>
            <a:off x="4113212" y="4114800"/>
            <a:ext cx="533400" cy="152400"/>
          </a:xfrm>
          <a:prstGeom prst="rect">
            <a:avLst/>
          </a:prstGeom>
          <a:solidFill>
            <a:srgbClr val="FF99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803870" name="Rectangle 30"/>
          <p:cNvSpPr>
            <a:spLocks noChangeArrowheads="1"/>
          </p:cNvSpPr>
          <p:nvPr/>
        </p:nvSpPr>
        <p:spPr bwMode="auto">
          <a:xfrm>
            <a:off x="4113212" y="4114800"/>
            <a:ext cx="152400" cy="1905000"/>
          </a:xfrm>
          <a:prstGeom prst="rect">
            <a:avLst/>
          </a:prstGeom>
          <a:solidFill>
            <a:srgbClr val="FF99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803871" name="Rectangle 31"/>
          <p:cNvSpPr>
            <a:spLocks noChangeArrowheads="1"/>
          </p:cNvSpPr>
          <p:nvPr/>
        </p:nvSpPr>
        <p:spPr bwMode="auto">
          <a:xfrm>
            <a:off x="10396537" y="4824413"/>
            <a:ext cx="304800" cy="150812"/>
          </a:xfrm>
          <a:prstGeom prst="rect">
            <a:avLst/>
          </a:prstGeom>
          <a:solidFill>
            <a:srgbClr val="FF99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803872" name="Rectangle 32"/>
          <p:cNvSpPr>
            <a:spLocks noChangeArrowheads="1"/>
          </p:cNvSpPr>
          <p:nvPr/>
        </p:nvSpPr>
        <p:spPr bwMode="auto">
          <a:xfrm>
            <a:off x="10548937" y="4848226"/>
            <a:ext cx="152400" cy="1400175"/>
          </a:xfrm>
          <a:prstGeom prst="rect">
            <a:avLst/>
          </a:prstGeom>
          <a:solidFill>
            <a:srgbClr val="FF99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803873" name="Rectangle 33"/>
          <p:cNvSpPr>
            <a:spLocks noChangeArrowheads="1"/>
          </p:cNvSpPr>
          <p:nvPr/>
        </p:nvSpPr>
        <p:spPr bwMode="auto">
          <a:xfrm>
            <a:off x="4341812" y="6154738"/>
            <a:ext cx="6324600" cy="152400"/>
          </a:xfrm>
          <a:prstGeom prst="rect">
            <a:avLst/>
          </a:prstGeom>
          <a:solidFill>
            <a:srgbClr val="FF99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803874" name="Rectangle 34"/>
          <p:cNvSpPr>
            <a:spLocks noChangeArrowheads="1"/>
          </p:cNvSpPr>
          <p:nvPr/>
        </p:nvSpPr>
        <p:spPr bwMode="auto">
          <a:xfrm>
            <a:off x="9710737" y="4683126"/>
            <a:ext cx="533400" cy="131763"/>
          </a:xfrm>
          <a:prstGeom prst="rect">
            <a:avLst/>
          </a:prstGeom>
          <a:solidFill>
            <a:srgbClr val="FF99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803875" name="Rectangle 35"/>
          <p:cNvSpPr>
            <a:spLocks noChangeArrowheads="1"/>
          </p:cNvSpPr>
          <p:nvPr/>
        </p:nvSpPr>
        <p:spPr bwMode="auto">
          <a:xfrm flipH="1">
            <a:off x="10261600" y="4572000"/>
            <a:ext cx="228600" cy="609600"/>
          </a:xfrm>
          <a:prstGeom prst="rect">
            <a:avLst/>
          </a:prstGeom>
          <a:solidFill>
            <a:srgbClr val="FF9900"/>
          </a:solidFill>
          <a:ln>
            <a:noFill/>
          </a:ln>
          <a:effectLst/>
          <a:extLs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803876" name="Rectangle 36"/>
          <p:cNvSpPr>
            <a:spLocks noGrp="1" noChangeArrowheads="1"/>
          </p:cNvSpPr>
          <p:nvPr>
            <p:ph type="title"/>
          </p:nvPr>
        </p:nvSpPr>
        <p:spPr/>
        <p:txBody>
          <a:bodyPr>
            <a:normAutofit fontScale="90000"/>
          </a:bodyPr>
          <a:lstStyle/>
          <a:p>
            <a:r>
              <a:rPr lang="en-US" altLang="zh-CN">
                <a:ea typeface="SimSun" panose="02010600030101010101" pitchFamily="2" charset="-122"/>
              </a:rPr>
              <a:t>Executing Multiple Instructions</a:t>
            </a:r>
            <a:br>
              <a:rPr lang="en-US" altLang="zh-CN">
                <a:ea typeface="SimSun" panose="02010600030101010101" pitchFamily="2" charset="-122"/>
              </a:rPr>
            </a:br>
            <a:r>
              <a:rPr lang="en-US" altLang="zh-CN">
                <a:ea typeface="SimSun" panose="02010600030101010101" pitchFamily="2" charset="-122"/>
              </a:rPr>
              <a:t>Clock Cycle 5</a:t>
            </a:r>
          </a:p>
        </p:txBody>
      </p:sp>
      <p:sp>
        <p:nvSpPr>
          <p:cNvPr id="803877" name="Rectangle 37"/>
          <p:cNvSpPr>
            <a:spLocks noChangeArrowheads="1"/>
          </p:cNvSpPr>
          <p:nvPr/>
        </p:nvSpPr>
        <p:spPr bwMode="auto">
          <a:xfrm>
            <a:off x="6018212" y="2189163"/>
            <a:ext cx="152400" cy="3810000"/>
          </a:xfrm>
          <a:prstGeom prst="rect">
            <a:avLst/>
          </a:prstGeom>
          <a:solidFill>
            <a:schemeClr val="bg1"/>
          </a:solidFill>
          <a:ln w="381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803878" name="Rectangle 38"/>
          <p:cNvSpPr>
            <a:spLocks noChangeArrowheads="1"/>
          </p:cNvSpPr>
          <p:nvPr/>
        </p:nvSpPr>
        <p:spPr bwMode="auto">
          <a:xfrm>
            <a:off x="6043612" y="2209800"/>
            <a:ext cx="76200" cy="3810000"/>
          </a:xfrm>
          <a:prstGeom prst="rect">
            <a:avLst/>
          </a:prstGeom>
          <a:solidFill>
            <a:srgbClr val="FFFF00"/>
          </a:solidFill>
          <a:ln>
            <a:noFill/>
          </a:ln>
          <a:effectLst/>
          <a:extLs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803879" name="Rectangle 39"/>
          <p:cNvSpPr>
            <a:spLocks noChangeArrowheads="1"/>
          </p:cNvSpPr>
          <p:nvPr/>
        </p:nvSpPr>
        <p:spPr bwMode="auto">
          <a:xfrm>
            <a:off x="6092825" y="2201863"/>
            <a:ext cx="76200" cy="3810000"/>
          </a:xfrm>
          <a:prstGeom prst="rect">
            <a:avLst/>
          </a:prstGeom>
          <a:solidFill>
            <a:srgbClr val="00FFFF"/>
          </a:solidFill>
          <a:ln>
            <a:noFill/>
          </a:ln>
          <a:effectLst/>
          <a:extLs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pic>
        <p:nvPicPr>
          <p:cNvPr id="803880" name="Picture 4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2413" y="1733550"/>
            <a:ext cx="9140825" cy="4514850"/>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03881" name="Rectangle 41"/>
          <p:cNvSpPr>
            <a:spLocks noChangeArrowheads="1"/>
          </p:cNvSpPr>
          <p:nvPr/>
        </p:nvSpPr>
        <p:spPr bwMode="auto">
          <a:xfrm>
            <a:off x="7770812" y="2189163"/>
            <a:ext cx="152400" cy="3810000"/>
          </a:xfrm>
          <a:prstGeom prst="rect">
            <a:avLst/>
          </a:prstGeom>
          <a:solidFill>
            <a:schemeClr val="bg1"/>
          </a:solidFill>
          <a:ln w="381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803882" name="Rectangle 42"/>
          <p:cNvSpPr>
            <a:spLocks noChangeArrowheads="1"/>
          </p:cNvSpPr>
          <p:nvPr/>
        </p:nvSpPr>
        <p:spPr bwMode="auto">
          <a:xfrm>
            <a:off x="7778750" y="2209800"/>
            <a:ext cx="76200" cy="3810000"/>
          </a:xfrm>
          <a:prstGeom prst="rect">
            <a:avLst/>
          </a:prstGeom>
          <a:solidFill>
            <a:srgbClr val="66FFFF"/>
          </a:solidFill>
          <a:ln>
            <a:noFill/>
          </a:ln>
          <a:effectLst/>
          <a:extLs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803883" name="Rectangle 43"/>
          <p:cNvSpPr>
            <a:spLocks noChangeArrowheads="1"/>
          </p:cNvSpPr>
          <p:nvPr/>
        </p:nvSpPr>
        <p:spPr bwMode="auto">
          <a:xfrm>
            <a:off x="9675812" y="2189163"/>
            <a:ext cx="152400" cy="3810000"/>
          </a:xfrm>
          <a:prstGeom prst="rect">
            <a:avLst/>
          </a:prstGeom>
          <a:solidFill>
            <a:schemeClr val="bg1"/>
          </a:solidFill>
          <a:ln w="381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803884" name="Rectangle 44"/>
          <p:cNvSpPr>
            <a:spLocks noChangeArrowheads="1"/>
          </p:cNvSpPr>
          <p:nvPr/>
        </p:nvSpPr>
        <p:spPr bwMode="auto">
          <a:xfrm>
            <a:off x="9734550" y="2209800"/>
            <a:ext cx="76200" cy="3810000"/>
          </a:xfrm>
          <a:prstGeom prst="rect">
            <a:avLst/>
          </a:prstGeom>
          <a:solidFill>
            <a:srgbClr val="FF9900"/>
          </a:solidFill>
          <a:ln>
            <a:noFill/>
          </a:ln>
          <a:effectLst/>
          <a:extLs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803885" name="Rectangle 45"/>
          <p:cNvSpPr>
            <a:spLocks noChangeArrowheads="1"/>
          </p:cNvSpPr>
          <p:nvPr/>
        </p:nvSpPr>
        <p:spPr bwMode="auto">
          <a:xfrm>
            <a:off x="9675812" y="2209800"/>
            <a:ext cx="152400" cy="3810000"/>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803886" name="Rectangle 46"/>
          <p:cNvSpPr>
            <a:spLocks noChangeArrowheads="1"/>
          </p:cNvSpPr>
          <p:nvPr/>
        </p:nvSpPr>
        <p:spPr bwMode="auto">
          <a:xfrm>
            <a:off x="3838575" y="2192338"/>
            <a:ext cx="76200" cy="3810000"/>
          </a:xfrm>
          <a:prstGeom prst="rect">
            <a:avLst/>
          </a:prstGeom>
          <a:solidFill>
            <a:srgbClr val="FF9900"/>
          </a:solidFill>
          <a:ln>
            <a:noFill/>
          </a:ln>
          <a:effectLst/>
          <a:extLs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Helvetica" panose="020B0604020202020204" pitchFamily="34" charset="0"/>
              <a:ea typeface="SimSun" panose="02010600030101010101" pitchFamily="2" charset="-122"/>
            </a:endParaRPr>
          </a:p>
        </p:txBody>
      </p:sp>
      <p:sp>
        <p:nvSpPr>
          <p:cNvPr id="803887" name="Rectangle 47"/>
          <p:cNvSpPr>
            <a:spLocks noChangeArrowheads="1"/>
          </p:cNvSpPr>
          <p:nvPr/>
        </p:nvSpPr>
        <p:spPr bwMode="auto">
          <a:xfrm>
            <a:off x="3770312" y="2174875"/>
            <a:ext cx="152400" cy="3810000"/>
          </a:xfrm>
          <a:prstGeom prst="rect">
            <a:avLst/>
          </a:prstGeom>
          <a:solidFill>
            <a:schemeClr val="bg1"/>
          </a:solidFill>
          <a:ln w="381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803888" name="Line 48"/>
          <p:cNvSpPr>
            <a:spLocks noChangeShapeType="1"/>
          </p:cNvSpPr>
          <p:nvPr/>
        </p:nvSpPr>
        <p:spPr bwMode="auto">
          <a:xfrm>
            <a:off x="9828212" y="1700213"/>
            <a:ext cx="762000" cy="0"/>
          </a:xfrm>
          <a:prstGeom prst="line">
            <a:avLst/>
          </a:prstGeom>
          <a:noFill/>
          <a:ln w="2857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803889" name="Text Box 49"/>
          <p:cNvSpPr txBox="1">
            <a:spLocks noChangeArrowheads="1"/>
          </p:cNvSpPr>
          <p:nvPr/>
        </p:nvSpPr>
        <p:spPr bwMode="auto">
          <a:xfrm>
            <a:off x="9980612" y="1415048"/>
            <a:ext cx="477182" cy="338554"/>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altLang="zh-CN" sz="1600">
                <a:latin typeface="Helvetica" panose="020B0604020202020204" pitchFamily="34" charset="0"/>
                <a:ea typeface="SimSun" panose="02010600030101010101" pitchFamily="2" charset="-122"/>
              </a:rPr>
              <a:t>LW</a:t>
            </a:r>
          </a:p>
        </p:txBody>
      </p:sp>
      <p:sp>
        <p:nvSpPr>
          <p:cNvPr id="803890" name="Rectangle 50"/>
          <p:cNvSpPr>
            <a:spLocks noChangeArrowheads="1"/>
          </p:cNvSpPr>
          <p:nvPr/>
        </p:nvSpPr>
        <p:spPr bwMode="auto">
          <a:xfrm>
            <a:off x="7840662" y="2209800"/>
            <a:ext cx="76200" cy="3810000"/>
          </a:xfrm>
          <a:prstGeom prst="rect">
            <a:avLst/>
          </a:prstGeom>
          <a:solidFill>
            <a:schemeClr val="accent1"/>
          </a:solidFill>
          <a:ln>
            <a:noFill/>
          </a:ln>
          <a:effectLst/>
          <a:extLs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803891" name="Line 51"/>
          <p:cNvSpPr>
            <a:spLocks noChangeShapeType="1"/>
          </p:cNvSpPr>
          <p:nvPr/>
        </p:nvSpPr>
        <p:spPr bwMode="auto">
          <a:xfrm>
            <a:off x="8075612" y="1700213"/>
            <a:ext cx="1371600" cy="0"/>
          </a:xfrm>
          <a:prstGeom prst="line">
            <a:avLst/>
          </a:prstGeom>
          <a:noFill/>
          <a:ln w="2857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803892" name="Text Box 52"/>
          <p:cNvSpPr txBox="1">
            <a:spLocks noChangeArrowheads="1"/>
          </p:cNvSpPr>
          <p:nvPr/>
        </p:nvSpPr>
        <p:spPr bwMode="auto">
          <a:xfrm>
            <a:off x="8451851" y="1416050"/>
            <a:ext cx="511175" cy="336550"/>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altLang="zh-CN" sz="1600">
                <a:latin typeface="Helvetica" panose="020B0604020202020204" pitchFamily="34" charset="0"/>
                <a:ea typeface="SimSun" panose="02010600030101010101" pitchFamily="2" charset="-122"/>
              </a:rPr>
              <a:t>SW</a:t>
            </a:r>
          </a:p>
        </p:txBody>
      </p:sp>
      <p:sp>
        <p:nvSpPr>
          <p:cNvPr id="803893" name="Rectangle 53"/>
          <p:cNvSpPr>
            <a:spLocks noChangeArrowheads="1"/>
          </p:cNvSpPr>
          <p:nvPr/>
        </p:nvSpPr>
        <p:spPr bwMode="auto">
          <a:xfrm>
            <a:off x="3848100" y="2181225"/>
            <a:ext cx="76200" cy="3810000"/>
          </a:xfrm>
          <a:prstGeom prst="rect">
            <a:avLst/>
          </a:prstGeom>
          <a:solidFill>
            <a:srgbClr val="FFFF00"/>
          </a:solidFill>
          <a:ln>
            <a:noFill/>
          </a:ln>
          <a:effectLst/>
          <a:extLs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803894" name="Rectangle 54"/>
          <p:cNvSpPr>
            <a:spLocks noChangeArrowheads="1"/>
          </p:cNvSpPr>
          <p:nvPr/>
        </p:nvSpPr>
        <p:spPr bwMode="auto">
          <a:xfrm>
            <a:off x="7770812" y="2187575"/>
            <a:ext cx="152400" cy="3810000"/>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803895" name="Line 55"/>
          <p:cNvSpPr>
            <a:spLocks noChangeShapeType="1"/>
          </p:cNvSpPr>
          <p:nvPr/>
        </p:nvSpPr>
        <p:spPr bwMode="auto">
          <a:xfrm>
            <a:off x="6323012" y="1711325"/>
            <a:ext cx="1371600" cy="0"/>
          </a:xfrm>
          <a:prstGeom prst="line">
            <a:avLst/>
          </a:prstGeom>
          <a:noFill/>
          <a:ln w="2857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803896" name="Text Box 56"/>
          <p:cNvSpPr txBox="1">
            <a:spLocks noChangeArrowheads="1"/>
          </p:cNvSpPr>
          <p:nvPr/>
        </p:nvSpPr>
        <p:spPr bwMode="auto">
          <a:xfrm>
            <a:off x="6643687" y="1416050"/>
            <a:ext cx="622300" cy="336550"/>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altLang="zh-CN" sz="1600">
                <a:latin typeface="Helvetica" panose="020B0604020202020204" pitchFamily="34" charset="0"/>
                <a:ea typeface="SimSun" panose="02010600030101010101" pitchFamily="2" charset="-122"/>
              </a:rPr>
              <a:t>ADD</a:t>
            </a:r>
          </a:p>
        </p:txBody>
      </p:sp>
      <p:sp>
        <p:nvSpPr>
          <p:cNvPr id="803897" name="Line 57"/>
          <p:cNvSpPr>
            <a:spLocks noChangeShapeType="1"/>
          </p:cNvSpPr>
          <p:nvPr/>
        </p:nvSpPr>
        <p:spPr bwMode="auto">
          <a:xfrm>
            <a:off x="4418012" y="1711325"/>
            <a:ext cx="1371600" cy="0"/>
          </a:xfrm>
          <a:prstGeom prst="line">
            <a:avLst/>
          </a:prstGeom>
          <a:noFill/>
          <a:ln w="2857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803898" name="Text Box 58"/>
          <p:cNvSpPr txBox="1">
            <a:spLocks noChangeArrowheads="1"/>
          </p:cNvSpPr>
          <p:nvPr/>
        </p:nvSpPr>
        <p:spPr bwMode="auto">
          <a:xfrm>
            <a:off x="4743451" y="1416050"/>
            <a:ext cx="611187" cy="336550"/>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altLang="zh-CN" sz="1600">
                <a:latin typeface="Helvetica" panose="020B0604020202020204" pitchFamily="34" charset="0"/>
                <a:ea typeface="SimSun" panose="02010600030101010101" pitchFamily="2" charset="-122"/>
              </a:rPr>
              <a:t>SUB</a:t>
            </a:r>
          </a:p>
        </p:txBody>
      </p:sp>
      <p:sp>
        <p:nvSpPr>
          <p:cNvPr id="803899" name="Rectangle 59"/>
          <p:cNvSpPr>
            <a:spLocks noChangeArrowheads="1"/>
          </p:cNvSpPr>
          <p:nvPr/>
        </p:nvSpPr>
        <p:spPr bwMode="auto">
          <a:xfrm>
            <a:off x="3775075" y="2173288"/>
            <a:ext cx="152400" cy="3810000"/>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803900" name="Rectangle 60"/>
          <p:cNvSpPr>
            <a:spLocks noChangeArrowheads="1"/>
          </p:cNvSpPr>
          <p:nvPr/>
        </p:nvSpPr>
        <p:spPr bwMode="auto">
          <a:xfrm>
            <a:off x="6018212" y="2189163"/>
            <a:ext cx="152400" cy="3810000"/>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Tree>
    <p:extLst>
      <p:ext uri="{BB962C8B-B14F-4D97-AF65-F5344CB8AC3E}">
        <p14:creationId xmlns:p14="http://schemas.microsoft.com/office/powerpoint/2010/main" val="1322510147"/>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5890" name="Rectangle 2"/>
          <p:cNvSpPr>
            <a:spLocks noChangeArrowheads="1"/>
          </p:cNvSpPr>
          <p:nvPr/>
        </p:nvSpPr>
        <p:spPr bwMode="auto">
          <a:xfrm>
            <a:off x="6170612" y="5638800"/>
            <a:ext cx="1600200" cy="152400"/>
          </a:xfrm>
          <a:prstGeom prst="rect">
            <a:avLst/>
          </a:prstGeom>
          <a:solidFill>
            <a:srgbClr val="FF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805891" name="Rectangle 3"/>
          <p:cNvSpPr>
            <a:spLocks noChangeArrowheads="1"/>
          </p:cNvSpPr>
          <p:nvPr/>
        </p:nvSpPr>
        <p:spPr bwMode="auto">
          <a:xfrm>
            <a:off x="6116638" y="4191000"/>
            <a:ext cx="587375" cy="152400"/>
          </a:xfrm>
          <a:prstGeom prst="rect">
            <a:avLst/>
          </a:prstGeom>
          <a:solidFill>
            <a:srgbClr val="FF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805892" name="Rectangle 4"/>
          <p:cNvSpPr>
            <a:spLocks noChangeArrowheads="1"/>
          </p:cNvSpPr>
          <p:nvPr/>
        </p:nvSpPr>
        <p:spPr bwMode="auto">
          <a:xfrm>
            <a:off x="6856412" y="4343400"/>
            <a:ext cx="152400" cy="152400"/>
          </a:xfrm>
          <a:prstGeom prst="rect">
            <a:avLst/>
          </a:prstGeom>
          <a:solidFill>
            <a:srgbClr val="FF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805893" name="Rectangle 5"/>
          <p:cNvSpPr>
            <a:spLocks noChangeArrowheads="1"/>
          </p:cNvSpPr>
          <p:nvPr/>
        </p:nvSpPr>
        <p:spPr bwMode="auto">
          <a:xfrm>
            <a:off x="6627812" y="4162425"/>
            <a:ext cx="228600" cy="533400"/>
          </a:xfrm>
          <a:prstGeom prst="rect">
            <a:avLst/>
          </a:prstGeom>
          <a:solidFill>
            <a:srgbClr val="FF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805894" name="Rectangle 6"/>
          <p:cNvSpPr>
            <a:spLocks noChangeArrowheads="1"/>
          </p:cNvSpPr>
          <p:nvPr/>
        </p:nvSpPr>
        <p:spPr bwMode="auto">
          <a:xfrm flipH="1">
            <a:off x="6991350" y="3540126"/>
            <a:ext cx="609600" cy="1089025"/>
          </a:xfrm>
          <a:prstGeom prst="rect">
            <a:avLst/>
          </a:prstGeom>
          <a:solidFill>
            <a:srgbClr val="FFFF00"/>
          </a:solidFill>
          <a:ln>
            <a:noFill/>
          </a:ln>
          <a:effectLst/>
          <a:extLs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805895" name="Rectangle 7"/>
          <p:cNvSpPr>
            <a:spLocks noChangeArrowheads="1"/>
          </p:cNvSpPr>
          <p:nvPr/>
        </p:nvSpPr>
        <p:spPr bwMode="auto">
          <a:xfrm>
            <a:off x="7466012" y="4040188"/>
            <a:ext cx="304800" cy="152400"/>
          </a:xfrm>
          <a:prstGeom prst="rect">
            <a:avLst/>
          </a:prstGeom>
          <a:solidFill>
            <a:srgbClr val="FF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805896" name="Rectangle 8"/>
          <p:cNvSpPr>
            <a:spLocks noChangeArrowheads="1"/>
          </p:cNvSpPr>
          <p:nvPr/>
        </p:nvSpPr>
        <p:spPr bwMode="auto">
          <a:xfrm>
            <a:off x="7923212" y="5638800"/>
            <a:ext cx="1752600" cy="152400"/>
          </a:xfrm>
          <a:prstGeom prst="rect">
            <a:avLst/>
          </a:prstGeom>
          <a:solidFill>
            <a:srgbClr val="66FF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805897" name="Rectangle 9"/>
          <p:cNvSpPr>
            <a:spLocks noChangeArrowheads="1"/>
          </p:cNvSpPr>
          <p:nvPr/>
        </p:nvSpPr>
        <p:spPr bwMode="auto">
          <a:xfrm>
            <a:off x="7934325" y="4003675"/>
            <a:ext cx="228600" cy="152400"/>
          </a:xfrm>
          <a:prstGeom prst="rect">
            <a:avLst/>
          </a:prstGeom>
          <a:solidFill>
            <a:srgbClr val="66FF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805898" name="Rectangle 10"/>
          <p:cNvSpPr>
            <a:spLocks noChangeArrowheads="1"/>
          </p:cNvSpPr>
          <p:nvPr/>
        </p:nvSpPr>
        <p:spPr bwMode="auto">
          <a:xfrm>
            <a:off x="8034337" y="4114800"/>
            <a:ext cx="152400" cy="1524000"/>
          </a:xfrm>
          <a:prstGeom prst="rect">
            <a:avLst/>
          </a:prstGeom>
          <a:solidFill>
            <a:srgbClr val="66FF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805899" name="Rectangle 11"/>
          <p:cNvSpPr>
            <a:spLocks noChangeArrowheads="1"/>
          </p:cNvSpPr>
          <p:nvPr/>
        </p:nvSpPr>
        <p:spPr bwMode="auto">
          <a:xfrm>
            <a:off x="8077200" y="5486400"/>
            <a:ext cx="1598612" cy="152400"/>
          </a:xfrm>
          <a:prstGeom prst="rect">
            <a:avLst/>
          </a:prstGeom>
          <a:solidFill>
            <a:srgbClr val="66FF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805900" name="Rectangle 12"/>
          <p:cNvSpPr>
            <a:spLocks noGrp="1" noChangeArrowheads="1"/>
          </p:cNvSpPr>
          <p:nvPr>
            <p:ph type="title"/>
          </p:nvPr>
        </p:nvSpPr>
        <p:spPr/>
        <p:txBody>
          <a:bodyPr>
            <a:normAutofit fontScale="90000"/>
          </a:bodyPr>
          <a:lstStyle/>
          <a:p>
            <a:r>
              <a:rPr lang="en-US" altLang="zh-CN">
                <a:ea typeface="SimSun" panose="02010600030101010101" pitchFamily="2" charset="-122"/>
              </a:rPr>
              <a:t>Executing Multiple Instructions</a:t>
            </a:r>
            <a:br>
              <a:rPr lang="en-US" altLang="zh-CN">
                <a:ea typeface="SimSun" panose="02010600030101010101" pitchFamily="2" charset="-122"/>
              </a:rPr>
            </a:br>
            <a:r>
              <a:rPr lang="en-US" altLang="zh-CN">
                <a:ea typeface="SimSun" panose="02010600030101010101" pitchFamily="2" charset="-122"/>
              </a:rPr>
              <a:t>Clock Cycle 6</a:t>
            </a:r>
          </a:p>
        </p:txBody>
      </p:sp>
      <p:sp>
        <p:nvSpPr>
          <p:cNvPr id="805901" name="Rectangle 13"/>
          <p:cNvSpPr>
            <a:spLocks noChangeArrowheads="1"/>
          </p:cNvSpPr>
          <p:nvPr/>
        </p:nvSpPr>
        <p:spPr bwMode="auto">
          <a:xfrm>
            <a:off x="6018212" y="2189163"/>
            <a:ext cx="152400" cy="3810000"/>
          </a:xfrm>
          <a:prstGeom prst="rect">
            <a:avLst/>
          </a:prstGeom>
          <a:solidFill>
            <a:schemeClr val="bg1"/>
          </a:solidFill>
          <a:ln w="381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805902" name="Rectangle 14"/>
          <p:cNvSpPr>
            <a:spLocks noChangeArrowheads="1"/>
          </p:cNvSpPr>
          <p:nvPr/>
        </p:nvSpPr>
        <p:spPr bwMode="auto">
          <a:xfrm>
            <a:off x="6076950" y="2197100"/>
            <a:ext cx="76200" cy="3810000"/>
          </a:xfrm>
          <a:prstGeom prst="rect">
            <a:avLst/>
          </a:prstGeom>
          <a:solidFill>
            <a:srgbClr val="FFFF00"/>
          </a:solidFill>
          <a:ln>
            <a:noFill/>
          </a:ln>
          <a:effectLst/>
          <a:extLs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pic>
        <p:nvPicPr>
          <p:cNvPr id="805903" name="Picture 1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2413" y="1733550"/>
            <a:ext cx="9140825" cy="4514850"/>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05904" name="Rectangle 16"/>
          <p:cNvSpPr>
            <a:spLocks noChangeArrowheads="1"/>
          </p:cNvSpPr>
          <p:nvPr/>
        </p:nvSpPr>
        <p:spPr bwMode="auto">
          <a:xfrm>
            <a:off x="7770812" y="2189163"/>
            <a:ext cx="152400" cy="3810000"/>
          </a:xfrm>
          <a:prstGeom prst="rect">
            <a:avLst/>
          </a:prstGeom>
          <a:solidFill>
            <a:schemeClr val="bg1"/>
          </a:solidFill>
          <a:ln w="381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805905" name="Rectangle 17"/>
          <p:cNvSpPr>
            <a:spLocks noChangeArrowheads="1"/>
          </p:cNvSpPr>
          <p:nvPr/>
        </p:nvSpPr>
        <p:spPr bwMode="auto">
          <a:xfrm>
            <a:off x="9675812" y="2189163"/>
            <a:ext cx="152400" cy="3810000"/>
          </a:xfrm>
          <a:prstGeom prst="rect">
            <a:avLst/>
          </a:prstGeom>
          <a:solidFill>
            <a:schemeClr val="bg1"/>
          </a:solidFill>
          <a:ln w="381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805906" name="Rectangle 18"/>
          <p:cNvSpPr>
            <a:spLocks noChangeArrowheads="1"/>
          </p:cNvSpPr>
          <p:nvPr/>
        </p:nvSpPr>
        <p:spPr bwMode="auto">
          <a:xfrm>
            <a:off x="3783012" y="2189163"/>
            <a:ext cx="152400" cy="3810000"/>
          </a:xfrm>
          <a:prstGeom prst="rect">
            <a:avLst/>
          </a:prstGeom>
          <a:solidFill>
            <a:schemeClr val="bg1"/>
          </a:solidFill>
          <a:ln w="381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805907" name="Rectangle 19"/>
          <p:cNvSpPr>
            <a:spLocks noChangeArrowheads="1"/>
          </p:cNvSpPr>
          <p:nvPr/>
        </p:nvSpPr>
        <p:spPr bwMode="auto">
          <a:xfrm>
            <a:off x="6018212" y="2184400"/>
            <a:ext cx="152400" cy="3810000"/>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805908" name="Line 20"/>
          <p:cNvSpPr>
            <a:spLocks noChangeShapeType="1"/>
          </p:cNvSpPr>
          <p:nvPr/>
        </p:nvSpPr>
        <p:spPr bwMode="auto">
          <a:xfrm>
            <a:off x="9828212" y="1700213"/>
            <a:ext cx="762000" cy="0"/>
          </a:xfrm>
          <a:prstGeom prst="line">
            <a:avLst/>
          </a:prstGeom>
          <a:noFill/>
          <a:ln w="2857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805909" name="Text Box 21"/>
          <p:cNvSpPr txBox="1">
            <a:spLocks noChangeArrowheads="1"/>
          </p:cNvSpPr>
          <p:nvPr/>
        </p:nvSpPr>
        <p:spPr bwMode="auto">
          <a:xfrm>
            <a:off x="9975851" y="1416050"/>
            <a:ext cx="511175" cy="336550"/>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altLang="zh-CN" sz="1600">
                <a:latin typeface="Helvetica" panose="020B0604020202020204" pitchFamily="34" charset="0"/>
                <a:ea typeface="SimSun" panose="02010600030101010101" pitchFamily="2" charset="-122"/>
              </a:rPr>
              <a:t>SW</a:t>
            </a:r>
          </a:p>
        </p:txBody>
      </p:sp>
      <p:sp>
        <p:nvSpPr>
          <p:cNvPr id="805910" name="Rectangle 22"/>
          <p:cNvSpPr>
            <a:spLocks noChangeArrowheads="1"/>
          </p:cNvSpPr>
          <p:nvPr/>
        </p:nvSpPr>
        <p:spPr bwMode="auto">
          <a:xfrm>
            <a:off x="7840662" y="2209800"/>
            <a:ext cx="76200" cy="3810000"/>
          </a:xfrm>
          <a:prstGeom prst="rect">
            <a:avLst/>
          </a:prstGeom>
          <a:solidFill>
            <a:srgbClr val="66FFFF"/>
          </a:solidFill>
          <a:ln>
            <a:noFill/>
          </a:ln>
          <a:effectLst/>
          <a:extLs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805911" name="Line 23"/>
          <p:cNvSpPr>
            <a:spLocks noChangeShapeType="1"/>
          </p:cNvSpPr>
          <p:nvPr/>
        </p:nvSpPr>
        <p:spPr bwMode="auto">
          <a:xfrm>
            <a:off x="8075612" y="1700213"/>
            <a:ext cx="1371600" cy="0"/>
          </a:xfrm>
          <a:prstGeom prst="line">
            <a:avLst/>
          </a:prstGeom>
          <a:noFill/>
          <a:ln w="2857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805912" name="Text Box 24"/>
          <p:cNvSpPr txBox="1">
            <a:spLocks noChangeArrowheads="1"/>
          </p:cNvSpPr>
          <p:nvPr/>
        </p:nvSpPr>
        <p:spPr bwMode="auto">
          <a:xfrm>
            <a:off x="8396287" y="1416050"/>
            <a:ext cx="622300" cy="336550"/>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altLang="zh-CN" sz="1600">
                <a:latin typeface="Helvetica" panose="020B0604020202020204" pitchFamily="34" charset="0"/>
                <a:ea typeface="SimSun" panose="02010600030101010101" pitchFamily="2" charset="-122"/>
              </a:rPr>
              <a:t>ADD</a:t>
            </a:r>
          </a:p>
        </p:txBody>
      </p:sp>
      <p:sp>
        <p:nvSpPr>
          <p:cNvPr id="805913" name="Rectangle 25"/>
          <p:cNvSpPr>
            <a:spLocks noChangeArrowheads="1"/>
          </p:cNvSpPr>
          <p:nvPr/>
        </p:nvSpPr>
        <p:spPr bwMode="auto">
          <a:xfrm>
            <a:off x="9752012" y="2209800"/>
            <a:ext cx="76200" cy="3810000"/>
          </a:xfrm>
          <a:prstGeom prst="rect">
            <a:avLst/>
          </a:prstGeom>
          <a:solidFill>
            <a:schemeClr val="accent1"/>
          </a:solidFill>
          <a:ln>
            <a:noFill/>
          </a:ln>
          <a:effectLst/>
          <a:extLs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805914" name="Rectangle 26"/>
          <p:cNvSpPr>
            <a:spLocks noChangeArrowheads="1"/>
          </p:cNvSpPr>
          <p:nvPr/>
        </p:nvSpPr>
        <p:spPr bwMode="auto">
          <a:xfrm>
            <a:off x="7770812" y="2209800"/>
            <a:ext cx="76200" cy="3810000"/>
          </a:xfrm>
          <a:prstGeom prst="rect">
            <a:avLst/>
          </a:prstGeom>
          <a:solidFill>
            <a:srgbClr val="FFFF00"/>
          </a:solidFill>
          <a:ln>
            <a:noFill/>
          </a:ln>
          <a:effectLst/>
          <a:extLs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805915" name="Rectangle 27"/>
          <p:cNvSpPr>
            <a:spLocks noChangeArrowheads="1"/>
          </p:cNvSpPr>
          <p:nvPr/>
        </p:nvSpPr>
        <p:spPr bwMode="auto">
          <a:xfrm>
            <a:off x="7770812" y="2187575"/>
            <a:ext cx="152400" cy="3810000"/>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805916" name="Rectangle 28"/>
          <p:cNvSpPr>
            <a:spLocks noChangeArrowheads="1"/>
          </p:cNvSpPr>
          <p:nvPr/>
        </p:nvSpPr>
        <p:spPr bwMode="auto">
          <a:xfrm>
            <a:off x="9675812" y="2209800"/>
            <a:ext cx="76200" cy="3810000"/>
          </a:xfrm>
          <a:prstGeom prst="rect">
            <a:avLst/>
          </a:prstGeom>
          <a:solidFill>
            <a:srgbClr val="66FFFF"/>
          </a:solidFill>
          <a:ln>
            <a:noFill/>
          </a:ln>
          <a:effectLst/>
          <a:extLs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805917" name="Rectangle 29"/>
          <p:cNvSpPr>
            <a:spLocks noChangeArrowheads="1"/>
          </p:cNvSpPr>
          <p:nvPr/>
        </p:nvSpPr>
        <p:spPr bwMode="auto">
          <a:xfrm>
            <a:off x="9675812" y="2209800"/>
            <a:ext cx="152400" cy="3810000"/>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805918" name="Line 30"/>
          <p:cNvSpPr>
            <a:spLocks noChangeShapeType="1"/>
          </p:cNvSpPr>
          <p:nvPr/>
        </p:nvSpPr>
        <p:spPr bwMode="auto">
          <a:xfrm>
            <a:off x="6323012" y="1700213"/>
            <a:ext cx="1371600" cy="0"/>
          </a:xfrm>
          <a:prstGeom prst="line">
            <a:avLst/>
          </a:prstGeom>
          <a:noFill/>
          <a:ln w="2857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805919" name="Text Box 31"/>
          <p:cNvSpPr txBox="1">
            <a:spLocks noChangeArrowheads="1"/>
          </p:cNvSpPr>
          <p:nvPr/>
        </p:nvSpPr>
        <p:spPr bwMode="auto">
          <a:xfrm>
            <a:off x="6648451" y="1416050"/>
            <a:ext cx="611187" cy="336550"/>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altLang="zh-CN" sz="1600">
                <a:latin typeface="Helvetica" panose="020B0604020202020204" pitchFamily="34" charset="0"/>
                <a:ea typeface="SimSun" panose="02010600030101010101" pitchFamily="2" charset="-122"/>
              </a:rPr>
              <a:t>SUB</a:t>
            </a:r>
          </a:p>
        </p:txBody>
      </p:sp>
    </p:spTree>
    <p:extLst>
      <p:ext uri="{BB962C8B-B14F-4D97-AF65-F5344CB8AC3E}">
        <p14:creationId xmlns:p14="http://schemas.microsoft.com/office/powerpoint/2010/main" val="496096456"/>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7938" name="Rectangle 2"/>
          <p:cNvSpPr>
            <a:spLocks noChangeArrowheads="1"/>
          </p:cNvSpPr>
          <p:nvPr/>
        </p:nvSpPr>
        <p:spPr bwMode="auto">
          <a:xfrm>
            <a:off x="7934325" y="4003675"/>
            <a:ext cx="228600" cy="152400"/>
          </a:xfrm>
          <a:prstGeom prst="rect">
            <a:avLst/>
          </a:prstGeom>
          <a:solidFill>
            <a:srgbClr val="FF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807939" name="Rectangle 3"/>
          <p:cNvSpPr>
            <a:spLocks noChangeArrowheads="1"/>
          </p:cNvSpPr>
          <p:nvPr/>
        </p:nvSpPr>
        <p:spPr bwMode="auto">
          <a:xfrm>
            <a:off x="8034337" y="4114800"/>
            <a:ext cx="152400" cy="1524000"/>
          </a:xfrm>
          <a:prstGeom prst="rect">
            <a:avLst/>
          </a:prstGeom>
          <a:solidFill>
            <a:srgbClr val="FF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807940" name="Rectangle 4"/>
          <p:cNvSpPr>
            <a:spLocks noChangeArrowheads="1"/>
          </p:cNvSpPr>
          <p:nvPr/>
        </p:nvSpPr>
        <p:spPr bwMode="auto">
          <a:xfrm>
            <a:off x="8077200" y="5486400"/>
            <a:ext cx="1598612" cy="152400"/>
          </a:xfrm>
          <a:prstGeom prst="rect">
            <a:avLst/>
          </a:prstGeom>
          <a:solidFill>
            <a:srgbClr val="FF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807941" name="Rectangle 5"/>
          <p:cNvSpPr>
            <a:spLocks noChangeArrowheads="1"/>
          </p:cNvSpPr>
          <p:nvPr/>
        </p:nvSpPr>
        <p:spPr bwMode="auto">
          <a:xfrm>
            <a:off x="9750425" y="5454651"/>
            <a:ext cx="304800" cy="150813"/>
          </a:xfrm>
          <a:prstGeom prst="rect">
            <a:avLst/>
          </a:prstGeom>
          <a:solidFill>
            <a:srgbClr val="66FF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807942" name="Rectangle 6"/>
          <p:cNvSpPr>
            <a:spLocks noChangeArrowheads="1"/>
          </p:cNvSpPr>
          <p:nvPr/>
        </p:nvSpPr>
        <p:spPr bwMode="auto">
          <a:xfrm>
            <a:off x="9904412" y="4953000"/>
            <a:ext cx="152400" cy="609600"/>
          </a:xfrm>
          <a:prstGeom prst="rect">
            <a:avLst/>
          </a:prstGeom>
          <a:solidFill>
            <a:srgbClr val="66FF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807943" name="Rectangle 7"/>
          <p:cNvSpPr>
            <a:spLocks noChangeArrowheads="1"/>
          </p:cNvSpPr>
          <p:nvPr/>
        </p:nvSpPr>
        <p:spPr bwMode="auto">
          <a:xfrm>
            <a:off x="4341812" y="4402138"/>
            <a:ext cx="381000" cy="93662"/>
          </a:xfrm>
          <a:prstGeom prst="rect">
            <a:avLst/>
          </a:prstGeom>
          <a:solidFill>
            <a:srgbClr val="66FF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807944" name="Rectangle 8"/>
          <p:cNvSpPr>
            <a:spLocks noChangeArrowheads="1"/>
          </p:cNvSpPr>
          <p:nvPr/>
        </p:nvSpPr>
        <p:spPr bwMode="auto">
          <a:xfrm>
            <a:off x="4283075" y="4378325"/>
            <a:ext cx="152400" cy="1905000"/>
          </a:xfrm>
          <a:prstGeom prst="rect">
            <a:avLst/>
          </a:prstGeom>
          <a:solidFill>
            <a:srgbClr val="66FF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807945" name="Rectangle 9"/>
          <p:cNvSpPr>
            <a:spLocks noChangeArrowheads="1"/>
          </p:cNvSpPr>
          <p:nvPr/>
        </p:nvSpPr>
        <p:spPr bwMode="auto">
          <a:xfrm>
            <a:off x="9904412" y="5715000"/>
            <a:ext cx="152400" cy="412750"/>
          </a:xfrm>
          <a:prstGeom prst="rect">
            <a:avLst/>
          </a:prstGeom>
          <a:solidFill>
            <a:srgbClr val="66FF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807946" name="Rectangle 10"/>
          <p:cNvSpPr>
            <a:spLocks noChangeArrowheads="1"/>
          </p:cNvSpPr>
          <p:nvPr/>
        </p:nvSpPr>
        <p:spPr bwMode="auto">
          <a:xfrm>
            <a:off x="9752012" y="5640388"/>
            <a:ext cx="304800" cy="150812"/>
          </a:xfrm>
          <a:prstGeom prst="rect">
            <a:avLst/>
          </a:prstGeom>
          <a:solidFill>
            <a:srgbClr val="66FF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807947" name="Rectangle 11"/>
          <p:cNvSpPr>
            <a:spLocks noChangeArrowheads="1"/>
          </p:cNvSpPr>
          <p:nvPr/>
        </p:nvSpPr>
        <p:spPr bwMode="auto">
          <a:xfrm>
            <a:off x="4113212" y="6019801"/>
            <a:ext cx="5867400" cy="117475"/>
          </a:xfrm>
          <a:prstGeom prst="rect">
            <a:avLst/>
          </a:prstGeom>
          <a:solidFill>
            <a:srgbClr val="66FF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807948" name="Rectangle 12"/>
          <p:cNvSpPr>
            <a:spLocks noChangeArrowheads="1"/>
          </p:cNvSpPr>
          <p:nvPr/>
        </p:nvSpPr>
        <p:spPr bwMode="auto">
          <a:xfrm flipH="1">
            <a:off x="4605337" y="3563938"/>
            <a:ext cx="457200" cy="1066800"/>
          </a:xfrm>
          <a:prstGeom prst="rect">
            <a:avLst/>
          </a:prstGeom>
          <a:solidFill>
            <a:srgbClr val="66FFFF"/>
          </a:solidFill>
          <a:ln>
            <a:noFill/>
          </a:ln>
          <a:effectLst/>
          <a:extLs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807949" name="Rectangle 13"/>
          <p:cNvSpPr>
            <a:spLocks noChangeArrowheads="1"/>
          </p:cNvSpPr>
          <p:nvPr/>
        </p:nvSpPr>
        <p:spPr bwMode="auto">
          <a:xfrm>
            <a:off x="4113212" y="4114800"/>
            <a:ext cx="533400" cy="152400"/>
          </a:xfrm>
          <a:prstGeom prst="rect">
            <a:avLst/>
          </a:prstGeom>
          <a:solidFill>
            <a:srgbClr val="66FF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807950" name="Rectangle 14"/>
          <p:cNvSpPr>
            <a:spLocks noChangeArrowheads="1"/>
          </p:cNvSpPr>
          <p:nvPr/>
        </p:nvSpPr>
        <p:spPr bwMode="auto">
          <a:xfrm>
            <a:off x="4113212" y="4114800"/>
            <a:ext cx="152400" cy="1905000"/>
          </a:xfrm>
          <a:prstGeom prst="rect">
            <a:avLst/>
          </a:prstGeom>
          <a:solidFill>
            <a:srgbClr val="66FF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807951" name="Rectangle 15"/>
          <p:cNvSpPr>
            <a:spLocks noChangeArrowheads="1"/>
          </p:cNvSpPr>
          <p:nvPr/>
        </p:nvSpPr>
        <p:spPr bwMode="auto">
          <a:xfrm>
            <a:off x="10396537" y="4824413"/>
            <a:ext cx="304800" cy="150812"/>
          </a:xfrm>
          <a:prstGeom prst="rect">
            <a:avLst/>
          </a:prstGeom>
          <a:solidFill>
            <a:srgbClr val="66FF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807952" name="Rectangle 16"/>
          <p:cNvSpPr>
            <a:spLocks noChangeArrowheads="1"/>
          </p:cNvSpPr>
          <p:nvPr/>
        </p:nvSpPr>
        <p:spPr bwMode="auto">
          <a:xfrm>
            <a:off x="10548937" y="4848226"/>
            <a:ext cx="152400" cy="1400175"/>
          </a:xfrm>
          <a:prstGeom prst="rect">
            <a:avLst/>
          </a:prstGeom>
          <a:solidFill>
            <a:srgbClr val="66FF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807953" name="Rectangle 17"/>
          <p:cNvSpPr>
            <a:spLocks noChangeArrowheads="1"/>
          </p:cNvSpPr>
          <p:nvPr/>
        </p:nvSpPr>
        <p:spPr bwMode="auto">
          <a:xfrm>
            <a:off x="4341812" y="6154738"/>
            <a:ext cx="6324600" cy="152400"/>
          </a:xfrm>
          <a:prstGeom prst="rect">
            <a:avLst/>
          </a:prstGeom>
          <a:solidFill>
            <a:srgbClr val="66FF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807954" name="Rectangle 18"/>
          <p:cNvSpPr>
            <a:spLocks noChangeArrowheads="1"/>
          </p:cNvSpPr>
          <p:nvPr/>
        </p:nvSpPr>
        <p:spPr bwMode="auto">
          <a:xfrm>
            <a:off x="9980613" y="4941888"/>
            <a:ext cx="263525" cy="131762"/>
          </a:xfrm>
          <a:prstGeom prst="rect">
            <a:avLst/>
          </a:prstGeom>
          <a:solidFill>
            <a:srgbClr val="66FF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807955" name="Rectangle 19"/>
          <p:cNvSpPr>
            <a:spLocks noChangeArrowheads="1"/>
          </p:cNvSpPr>
          <p:nvPr/>
        </p:nvSpPr>
        <p:spPr bwMode="auto">
          <a:xfrm flipH="1">
            <a:off x="10263187" y="4538663"/>
            <a:ext cx="228600" cy="609600"/>
          </a:xfrm>
          <a:prstGeom prst="rect">
            <a:avLst/>
          </a:prstGeom>
          <a:solidFill>
            <a:srgbClr val="66FFFF"/>
          </a:solidFill>
          <a:ln>
            <a:noFill/>
          </a:ln>
          <a:effectLst/>
          <a:extLs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807956" name="Rectangle 20"/>
          <p:cNvSpPr>
            <a:spLocks noGrp="1" noChangeArrowheads="1"/>
          </p:cNvSpPr>
          <p:nvPr>
            <p:ph type="title"/>
          </p:nvPr>
        </p:nvSpPr>
        <p:spPr/>
        <p:txBody>
          <a:bodyPr>
            <a:normAutofit fontScale="90000"/>
          </a:bodyPr>
          <a:lstStyle/>
          <a:p>
            <a:r>
              <a:rPr lang="en-US" altLang="zh-CN">
                <a:ea typeface="SimSun" panose="02010600030101010101" pitchFamily="2" charset="-122"/>
              </a:rPr>
              <a:t>Executing Multiple Instructions</a:t>
            </a:r>
            <a:br>
              <a:rPr lang="en-US" altLang="zh-CN">
                <a:ea typeface="SimSun" panose="02010600030101010101" pitchFamily="2" charset="-122"/>
              </a:rPr>
            </a:br>
            <a:r>
              <a:rPr lang="en-US" altLang="zh-CN">
                <a:ea typeface="SimSun" panose="02010600030101010101" pitchFamily="2" charset="-122"/>
              </a:rPr>
              <a:t>Clock Cycle 7</a:t>
            </a:r>
          </a:p>
        </p:txBody>
      </p:sp>
      <p:sp>
        <p:nvSpPr>
          <p:cNvPr id="807957" name="Rectangle 21"/>
          <p:cNvSpPr>
            <a:spLocks noChangeArrowheads="1"/>
          </p:cNvSpPr>
          <p:nvPr/>
        </p:nvSpPr>
        <p:spPr bwMode="auto">
          <a:xfrm>
            <a:off x="6018212" y="2189163"/>
            <a:ext cx="152400" cy="3810000"/>
          </a:xfrm>
          <a:prstGeom prst="rect">
            <a:avLst/>
          </a:prstGeom>
          <a:solidFill>
            <a:schemeClr val="bg1"/>
          </a:solidFill>
          <a:ln w="381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pic>
        <p:nvPicPr>
          <p:cNvPr id="807958" name="Picture 2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2413" y="1733550"/>
            <a:ext cx="9140825" cy="4514850"/>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07959" name="Rectangle 23"/>
          <p:cNvSpPr>
            <a:spLocks noChangeArrowheads="1"/>
          </p:cNvSpPr>
          <p:nvPr/>
        </p:nvSpPr>
        <p:spPr bwMode="auto">
          <a:xfrm>
            <a:off x="6076950" y="2209800"/>
            <a:ext cx="76200" cy="3810000"/>
          </a:xfrm>
          <a:prstGeom prst="rect">
            <a:avLst/>
          </a:prstGeom>
          <a:solidFill>
            <a:srgbClr val="FF9900"/>
          </a:solidFill>
          <a:ln>
            <a:noFill/>
          </a:ln>
          <a:effectLst/>
          <a:extLs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807960" name="Rectangle 24"/>
          <p:cNvSpPr>
            <a:spLocks noChangeArrowheads="1"/>
          </p:cNvSpPr>
          <p:nvPr/>
        </p:nvSpPr>
        <p:spPr bwMode="auto">
          <a:xfrm>
            <a:off x="6018212" y="2209800"/>
            <a:ext cx="152400" cy="3810000"/>
          </a:xfrm>
          <a:prstGeom prst="rect">
            <a:avLst/>
          </a:prstGeom>
          <a:solidFill>
            <a:schemeClr val="bg1"/>
          </a:solidFill>
          <a:ln w="381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807961" name="Rectangle 25"/>
          <p:cNvSpPr>
            <a:spLocks noChangeArrowheads="1"/>
          </p:cNvSpPr>
          <p:nvPr/>
        </p:nvSpPr>
        <p:spPr bwMode="auto">
          <a:xfrm>
            <a:off x="7770812" y="2189163"/>
            <a:ext cx="152400" cy="3810000"/>
          </a:xfrm>
          <a:prstGeom prst="rect">
            <a:avLst/>
          </a:prstGeom>
          <a:solidFill>
            <a:schemeClr val="bg1"/>
          </a:solidFill>
          <a:ln w="381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807962" name="Rectangle 26"/>
          <p:cNvSpPr>
            <a:spLocks noChangeArrowheads="1"/>
          </p:cNvSpPr>
          <p:nvPr/>
        </p:nvSpPr>
        <p:spPr bwMode="auto">
          <a:xfrm>
            <a:off x="7840662" y="2209800"/>
            <a:ext cx="76200" cy="3810000"/>
          </a:xfrm>
          <a:prstGeom prst="rect">
            <a:avLst/>
          </a:prstGeom>
          <a:solidFill>
            <a:srgbClr val="FFFF00"/>
          </a:solidFill>
          <a:ln>
            <a:noFill/>
          </a:ln>
          <a:effectLst/>
          <a:extLs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807963" name="Rectangle 27"/>
          <p:cNvSpPr>
            <a:spLocks noChangeArrowheads="1"/>
          </p:cNvSpPr>
          <p:nvPr/>
        </p:nvSpPr>
        <p:spPr bwMode="auto">
          <a:xfrm>
            <a:off x="7770812" y="2187575"/>
            <a:ext cx="152400" cy="3810000"/>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807964" name="Rectangle 28"/>
          <p:cNvSpPr>
            <a:spLocks noChangeArrowheads="1"/>
          </p:cNvSpPr>
          <p:nvPr/>
        </p:nvSpPr>
        <p:spPr bwMode="auto">
          <a:xfrm>
            <a:off x="9675812" y="2189163"/>
            <a:ext cx="152400" cy="3810000"/>
          </a:xfrm>
          <a:prstGeom prst="rect">
            <a:avLst/>
          </a:prstGeom>
          <a:solidFill>
            <a:schemeClr val="bg1"/>
          </a:solidFill>
          <a:ln w="381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807965" name="Rectangle 29"/>
          <p:cNvSpPr>
            <a:spLocks noChangeArrowheads="1"/>
          </p:cNvSpPr>
          <p:nvPr/>
        </p:nvSpPr>
        <p:spPr bwMode="auto">
          <a:xfrm>
            <a:off x="9752012" y="2209800"/>
            <a:ext cx="76200" cy="3810000"/>
          </a:xfrm>
          <a:prstGeom prst="rect">
            <a:avLst/>
          </a:prstGeom>
          <a:solidFill>
            <a:srgbClr val="66FFFF"/>
          </a:solidFill>
          <a:ln>
            <a:noFill/>
          </a:ln>
          <a:effectLst/>
          <a:extLs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807966" name="Rectangle 30"/>
          <p:cNvSpPr>
            <a:spLocks noChangeArrowheads="1"/>
          </p:cNvSpPr>
          <p:nvPr/>
        </p:nvSpPr>
        <p:spPr bwMode="auto">
          <a:xfrm>
            <a:off x="3783012" y="2189163"/>
            <a:ext cx="152400" cy="3810000"/>
          </a:xfrm>
          <a:prstGeom prst="rect">
            <a:avLst/>
          </a:prstGeom>
          <a:solidFill>
            <a:schemeClr val="bg1"/>
          </a:solidFill>
          <a:ln w="381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807967" name="Rectangle 31"/>
          <p:cNvSpPr>
            <a:spLocks noChangeArrowheads="1"/>
          </p:cNvSpPr>
          <p:nvPr/>
        </p:nvSpPr>
        <p:spPr bwMode="auto">
          <a:xfrm>
            <a:off x="3838575" y="2192338"/>
            <a:ext cx="76200" cy="3810000"/>
          </a:xfrm>
          <a:prstGeom prst="rect">
            <a:avLst/>
          </a:prstGeom>
          <a:solidFill>
            <a:srgbClr val="FF9900"/>
          </a:solidFill>
          <a:ln>
            <a:noFill/>
          </a:ln>
          <a:effectLst/>
          <a:extLs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Helvetica" panose="020B0604020202020204" pitchFamily="34" charset="0"/>
              <a:ea typeface="SimSun" panose="02010600030101010101" pitchFamily="2" charset="-122"/>
            </a:endParaRPr>
          </a:p>
        </p:txBody>
      </p:sp>
      <p:sp>
        <p:nvSpPr>
          <p:cNvPr id="807968" name="Rectangle 32"/>
          <p:cNvSpPr>
            <a:spLocks noChangeArrowheads="1"/>
          </p:cNvSpPr>
          <p:nvPr/>
        </p:nvSpPr>
        <p:spPr bwMode="auto">
          <a:xfrm>
            <a:off x="3770312" y="2174875"/>
            <a:ext cx="152400" cy="3810000"/>
          </a:xfrm>
          <a:prstGeom prst="rect">
            <a:avLst/>
          </a:prstGeom>
          <a:solidFill>
            <a:schemeClr val="bg1"/>
          </a:solidFill>
          <a:ln w="381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807969" name="Line 33"/>
          <p:cNvSpPr>
            <a:spLocks noChangeShapeType="1"/>
          </p:cNvSpPr>
          <p:nvPr/>
        </p:nvSpPr>
        <p:spPr bwMode="auto">
          <a:xfrm>
            <a:off x="9828212" y="1727200"/>
            <a:ext cx="762000" cy="0"/>
          </a:xfrm>
          <a:prstGeom prst="line">
            <a:avLst/>
          </a:prstGeom>
          <a:noFill/>
          <a:ln w="2857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807970" name="Text Box 34"/>
          <p:cNvSpPr txBox="1">
            <a:spLocks noChangeArrowheads="1"/>
          </p:cNvSpPr>
          <p:nvPr/>
        </p:nvSpPr>
        <p:spPr bwMode="auto">
          <a:xfrm>
            <a:off x="9920287" y="1390650"/>
            <a:ext cx="622300" cy="336550"/>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altLang="zh-CN" sz="1600">
                <a:latin typeface="Helvetica" panose="020B0604020202020204" pitchFamily="34" charset="0"/>
                <a:ea typeface="SimSun" panose="02010600030101010101" pitchFamily="2" charset="-122"/>
              </a:rPr>
              <a:t>ADD</a:t>
            </a:r>
          </a:p>
        </p:txBody>
      </p:sp>
      <p:sp>
        <p:nvSpPr>
          <p:cNvPr id="807971" name="Rectangle 35"/>
          <p:cNvSpPr>
            <a:spLocks noChangeArrowheads="1"/>
          </p:cNvSpPr>
          <p:nvPr/>
        </p:nvSpPr>
        <p:spPr bwMode="auto">
          <a:xfrm>
            <a:off x="9675812" y="2209800"/>
            <a:ext cx="76200" cy="3810000"/>
          </a:xfrm>
          <a:prstGeom prst="rect">
            <a:avLst/>
          </a:prstGeom>
          <a:solidFill>
            <a:srgbClr val="FFFF00"/>
          </a:solidFill>
          <a:ln>
            <a:noFill/>
          </a:ln>
          <a:effectLst/>
          <a:extLs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807972" name="Rectangle 36"/>
          <p:cNvSpPr>
            <a:spLocks noChangeArrowheads="1"/>
          </p:cNvSpPr>
          <p:nvPr/>
        </p:nvSpPr>
        <p:spPr bwMode="auto">
          <a:xfrm>
            <a:off x="9675812" y="2209800"/>
            <a:ext cx="152400" cy="3810000"/>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Helvetica" panose="020B0604020202020204" pitchFamily="34" charset="0"/>
              <a:ea typeface="SimSun" panose="02010600030101010101" pitchFamily="2" charset="-122"/>
            </a:endParaRPr>
          </a:p>
        </p:txBody>
      </p:sp>
      <p:sp>
        <p:nvSpPr>
          <p:cNvPr id="807973" name="Line 37"/>
          <p:cNvSpPr>
            <a:spLocks noChangeShapeType="1"/>
          </p:cNvSpPr>
          <p:nvPr/>
        </p:nvSpPr>
        <p:spPr bwMode="auto">
          <a:xfrm>
            <a:off x="8075612" y="1700213"/>
            <a:ext cx="1371600" cy="0"/>
          </a:xfrm>
          <a:prstGeom prst="line">
            <a:avLst/>
          </a:prstGeom>
          <a:noFill/>
          <a:ln w="2857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807974" name="Text Box 38"/>
          <p:cNvSpPr txBox="1">
            <a:spLocks noChangeArrowheads="1"/>
          </p:cNvSpPr>
          <p:nvPr/>
        </p:nvSpPr>
        <p:spPr bwMode="auto">
          <a:xfrm>
            <a:off x="8401051" y="1416050"/>
            <a:ext cx="611187" cy="336550"/>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altLang="zh-CN" sz="1600">
                <a:latin typeface="Helvetica" panose="020B0604020202020204" pitchFamily="34" charset="0"/>
                <a:ea typeface="SimSun" panose="02010600030101010101" pitchFamily="2" charset="-122"/>
              </a:rPr>
              <a:t>SUB</a:t>
            </a:r>
          </a:p>
        </p:txBody>
      </p:sp>
    </p:spTree>
    <p:extLst>
      <p:ext uri="{BB962C8B-B14F-4D97-AF65-F5344CB8AC3E}">
        <p14:creationId xmlns:p14="http://schemas.microsoft.com/office/powerpoint/2010/main" val="293943625"/>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9986" name="Rectangle 2"/>
          <p:cNvSpPr>
            <a:spLocks noChangeArrowheads="1"/>
          </p:cNvSpPr>
          <p:nvPr/>
        </p:nvSpPr>
        <p:spPr bwMode="auto">
          <a:xfrm>
            <a:off x="9750425" y="5454651"/>
            <a:ext cx="304800" cy="150813"/>
          </a:xfrm>
          <a:prstGeom prst="rect">
            <a:avLst/>
          </a:prstGeom>
          <a:solidFill>
            <a:srgbClr val="FF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809987" name="Rectangle 3"/>
          <p:cNvSpPr>
            <a:spLocks noChangeArrowheads="1"/>
          </p:cNvSpPr>
          <p:nvPr/>
        </p:nvSpPr>
        <p:spPr bwMode="auto">
          <a:xfrm>
            <a:off x="9904412" y="4953000"/>
            <a:ext cx="152400" cy="609600"/>
          </a:xfrm>
          <a:prstGeom prst="rect">
            <a:avLst/>
          </a:prstGeom>
          <a:solidFill>
            <a:srgbClr val="FF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809988" name="Rectangle 4"/>
          <p:cNvSpPr>
            <a:spLocks noChangeArrowheads="1"/>
          </p:cNvSpPr>
          <p:nvPr/>
        </p:nvSpPr>
        <p:spPr bwMode="auto">
          <a:xfrm>
            <a:off x="4341812" y="4402138"/>
            <a:ext cx="381000" cy="93662"/>
          </a:xfrm>
          <a:prstGeom prst="rect">
            <a:avLst/>
          </a:prstGeom>
          <a:solidFill>
            <a:srgbClr val="FF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809989" name="Rectangle 5"/>
          <p:cNvSpPr>
            <a:spLocks noChangeArrowheads="1"/>
          </p:cNvSpPr>
          <p:nvPr/>
        </p:nvSpPr>
        <p:spPr bwMode="auto">
          <a:xfrm>
            <a:off x="4283075" y="4378325"/>
            <a:ext cx="152400" cy="1905000"/>
          </a:xfrm>
          <a:prstGeom prst="rect">
            <a:avLst/>
          </a:prstGeom>
          <a:solidFill>
            <a:srgbClr val="FF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809990" name="Rectangle 6"/>
          <p:cNvSpPr>
            <a:spLocks noChangeArrowheads="1"/>
          </p:cNvSpPr>
          <p:nvPr/>
        </p:nvSpPr>
        <p:spPr bwMode="auto">
          <a:xfrm>
            <a:off x="9904412" y="5715000"/>
            <a:ext cx="152400" cy="412750"/>
          </a:xfrm>
          <a:prstGeom prst="rect">
            <a:avLst/>
          </a:prstGeom>
          <a:solidFill>
            <a:srgbClr val="FF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809991" name="Rectangle 7"/>
          <p:cNvSpPr>
            <a:spLocks noChangeArrowheads="1"/>
          </p:cNvSpPr>
          <p:nvPr/>
        </p:nvSpPr>
        <p:spPr bwMode="auto">
          <a:xfrm>
            <a:off x="9752012" y="5640388"/>
            <a:ext cx="304800" cy="150812"/>
          </a:xfrm>
          <a:prstGeom prst="rect">
            <a:avLst/>
          </a:prstGeom>
          <a:solidFill>
            <a:srgbClr val="FF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809992" name="Rectangle 8"/>
          <p:cNvSpPr>
            <a:spLocks noChangeArrowheads="1"/>
          </p:cNvSpPr>
          <p:nvPr/>
        </p:nvSpPr>
        <p:spPr bwMode="auto">
          <a:xfrm>
            <a:off x="4113212" y="6019801"/>
            <a:ext cx="5867400" cy="117475"/>
          </a:xfrm>
          <a:prstGeom prst="rect">
            <a:avLst/>
          </a:prstGeom>
          <a:solidFill>
            <a:srgbClr val="FF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809993" name="Rectangle 9"/>
          <p:cNvSpPr>
            <a:spLocks noChangeArrowheads="1"/>
          </p:cNvSpPr>
          <p:nvPr/>
        </p:nvSpPr>
        <p:spPr bwMode="auto">
          <a:xfrm flipH="1">
            <a:off x="4605337" y="3563938"/>
            <a:ext cx="457200" cy="1066800"/>
          </a:xfrm>
          <a:prstGeom prst="rect">
            <a:avLst/>
          </a:prstGeom>
          <a:solidFill>
            <a:srgbClr val="FFFF00"/>
          </a:solidFill>
          <a:ln>
            <a:noFill/>
          </a:ln>
          <a:effectLst/>
          <a:extLs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809994" name="Rectangle 10"/>
          <p:cNvSpPr>
            <a:spLocks noChangeArrowheads="1"/>
          </p:cNvSpPr>
          <p:nvPr/>
        </p:nvSpPr>
        <p:spPr bwMode="auto">
          <a:xfrm>
            <a:off x="4113212" y="4114800"/>
            <a:ext cx="533400" cy="152400"/>
          </a:xfrm>
          <a:prstGeom prst="rect">
            <a:avLst/>
          </a:prstGeom>
          <a:solidFill>
            <a:srgbClr val="FF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809995" name="Rectangle 11"/>
          <p:cNvSpPr>
            <a:spLocks noChangeArrowheads="1"/>
          </p:cNvSpPr>
          <p:nvPr/>
        </p:nvSpPr>
        <p:spPr bwMode="auto">
          <a:xfrm>
            <a:off x="4113212" y="4114800"/>
            <a:ext cx="152400" cy="1905000"/>
          </a:xfrm>
          <a:prstGeom prst="rect">
            <a:avLst/>
          </a:prstGeom>
          <a:solidFill>
            <a:srgbClr val="FF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809996" name="Rectangle 12"/>
          <p:cNvSpPr>
            <a:spLocks noChangeArrowheads="1"/>
          </p:cNvSpPr>
          <p:nvPr/>
        </p:nvSpPr>
        <p:spPr bwMode="auto">
          <a:xfrm>
            <a:off x="10396537" y="4824413"/>
            <a:ext cx="304800" cy="150812"/>
          </a:xfrm>
          <a:prstGeom prst="rect">
            <a:avLst/>
          </a:prstGeom>
          <a:solidFill>
            <a:srgbClr val="FF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809997" name="Rectangle 13"/>
          <p:cNvSpPr>
            <a:spLocks noChangeArrowheads="1"/>
          </p:cNvSpPr>
          <p:nvPr/>
        </p:nvSpPr>
        <p:spPr bwMode="auto">
          <a:xfrm>
            <a:off x="10548937" y="4848226"/>
            <a:ext cx="152400" cy="1400175"/>
          </a:xfrm>
          <a:prstGeom prst="rect">
            <a:avLst/>
          </a:prstGeom>
          <a:solidFill>
            <a:srgbClr val="FF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809998" name="Rectangle 14"/>
          <p:cNvSpPr>
            <a:spLocks noChangeArrowheads="1"/>
          </p:cNvSpPr>
          <p:nvPr/>
        </p:nvSpPr>
        <p:spPr bwMode="auto">
          <a:xfrm>
            <a:off x="4341812" y="6154738"/>
            <a:ext cx="6324600" cy="152400"/>
          </a:xfrm>
          <a:prstGeom prst="rect">
            <a:avLst/>
          </a:prstGeom>
          <a:solidFill>
            <a:srgbClr val="FF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809999" name="Rectangle 15"/>
          <p:cNvSpPr>
            <a:spLocks noChangeArrowheads="1"/>
          </p:cNvSpPr>
          <p:nvPr/>
        </p:nvSpPr>
        <p:spPr bwMode="auto">
          <a:xfrm>
            <a:off x="9675813" y="4903788"/>
            <a:ext cx="263525" cy="131762"/>
          </a:xfrm>
          <a:prstGeom prst="rect">
            <a:avLst/>
          </a:prstGeom>
          <a:solidFill>
            <a:srgbClr val="FF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810000" name="Rectangle 16"/>
          <p:cNvSpPr>
            <a:spLocks noChangeArrowheads="1"/>
          </p:cNvSpPr>
          <p:nvPr/>
        </p:nvSpPr>
        <p:spPr bwMode="auto">
          <a:xfrm flipH="1">
            <a:off x="10263187" y="4538663"/>
            <a:ext cx="228600" cy="609600"/>
          </a:xfrm>
          <a:prstGeom prst="rect">
            <a:avLst/>
          </a:prstGeom>
          <a:solidFill>
            <a:srgbClr val="FFFF00"/>
          </a:solidFill>
          <a:ln>
            <a:noFill/>
          </a:ln>
          <a:effectLst/>
          <a:extLs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810001" name="Rectangle 17"/>
          <p:cNvSpPr>
            <a:spLocks noGrp="1" noChangeArrowheads="1"/>
          </p:cNvSpPr>
          <p:nvPr>
            <p:ph type="title"/>
          </p:nvPr>
        </p:nvSpPr>
        <p:spPr/>
        <p:txBody>
          <a:bodyPr>
            <a:normAutofit fontScale="90000"/>
          </a:bodyPr>
          <a:lstStyle/>
          <a:p>
            <a:r>
              <a:rPr lang="en-US" altLang="zh-CN">
                <a:ea typeface="SimSun" panose="02010600030101010101" pitchFamily="2" charset="-122"/>
              </a:rPr>
              <a:t>Executing Multiple Instructions</a:t>
            </a:r>
            <a:br>
              <a:rPr lang="en-US" altLang="zh-CN">
                <a:ea typeface="SimSun" panose="02010600030101010101" pitchFamily="2" charset="-122"/>
              </a:rPr>
            </a:br>
            <a:r>
              <a:rPr lang="en-US" altLang="zh-CN">
                <a:ea typeface="SimSun" panose="02010600030101010101" pitchFamily="2" charset="-122"/>
              </a:rPr>
              <a:t>Clock Cycle 8</a:t>
            </a:r>
          </a:p>
        </p:txBody>
      </p:sp>
      <p:sp>
        <p:nvSpPr>
          <p:cNvPr id="810002" name="Rectangle 18"/>
          <p:cNvSpPr>
            <a:spLocks noChangeArrowheads="1"/>
          </p:cNvSpPr>
          <p:nvPr/>
        </p:nvSpPr>
        <p:spPr bwMode="auto">
          <a:xfrm>
            <a:off x="6018212" y="2189163"/>
            <a:ext cx="152400" cy="3810000"/>
          </a:xfrm>
          <a:prstGeom prst="rect">
            <a:avLst/>
          </a:prstGeom>
          <a:solidFill>
            <a:schemeClr val="bg1"/>
          </a:solidFill>
          <a:ln w="381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pic>
        <p:nvPicPr>
          <p:cNvPr id="810003" name="Picture 1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5588" y="1733550"/>
            <a:ext cx="9140825" cy="4514850"/>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10004" name="Rectangle 20"/>
          <p:cNvSpPr>
            <a:spLocks noChangeArrowheads="1"/>
          </p:cNvSpPr>
          <p:nvPr/>
        </p:nvSpPr>
        <p:spPr bwMode="auto">
          <a:xfrm>
            <a:off x="6076950" y="2209800"/>
            <a:ext cx="76200" cy="3810000"/>
          </a:xfrm>
          <a:prstGeom prst="rect">
            <a:avLst/>
          </a:prstGeom>
          <a:solidFill>
            <a:srgbClr val="FF9900"/>
          </a:solidFill>
          <a:ln>
            <a:noFill/>
          </a:ln>
          <a:effectLst/>
          <a:extLs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810005" name="Rectangle 21"/>
          <p:cNvSpPr>
            <a:spLocks noChangeArrowheads="1"/>
          </p:cNvSpPr>
          <p:nvPr/>
        </p:nvSpPr>
        <p:spPr bwMode="auto">
          <a:xfrm>
            <a:off x="6018212" y="2209800"/>
            <a:ext cx="152400" cy="3810000"/>
          </a:xfrm>
          <a:prstGeom prst="rect">
            <a:avLst/>
          </a:prstGeom>
          <a:solidFill>
            <a:schemeClr val="bg1"/>
          </a:solidFill>
          <a:ln w="381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810006" name="Rectangle 22"/>
          <p:cNvSpPr>
            <a:spLocks noChangeArrowheads="1"/>
          </p:cNvSpPr>
          <p:nvPr/>
        </p:nvSpPr>
        <p:spPr bwMode="auto">
          <a:xfrm>
            <a:off x="7770812" y="2189163"/>
            <a:ext cx="152400" cy="3810000"/>
          </a:xfrm>
          <a:prstGeom prst="rect">
            <a:avLst/>
          </a:prstGeom>
          <a:solidFill>
            <a:schemeClr val="bg1"/>
          </a:solidFill>
          <a:ln w="381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810007" name="Rectangle 23"/>
          <p:cNvSpPr>
            <a:spLocks noChangeArrowheads="1"/>
          </p:cNvSpPr>
          <p:nvPr/>
        </p:nvSpPr>
        <p:spPr bwMode="auto">
          <a:xfrm>
            <a:off x="7770812" y="2187575"/>
            <a:ext cx="152400" cy="3810000"/>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810008" name="Rectangle 24"/>
          <p:cNvSpPr>
            <a:spLocks noChangeArrowheads="1"/>
          </p:cNvSpPr>
          <p:nvPr/>
        </p:nvSpPr>
        <p:spPr bwMode="auto">
          <a:xfrm>
            <a:off x="9675812" y="2189163"/>
            <a:ext cx="152400" cy="3810000"/>
          </a:xfrm>
          <a:prstGeom prst="rect">
            <a:avLst/>
          </a:prstGeom>
          <a:solidFill>
            <a:schemeClr val="bg1"/>
          </a:solidFill>
          <a:ln w="381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810009" name="Rectangle 25"/>
          <p:cNvSpPr>
            <a:spLocks noChangeArrowheads="1"/>
          </p:cNvSpPr>
          <p:nvPr/>
        </p:nvSpPr>
        <p:spPr bwMode="auto">
          <a:xfrm>
            <a:off x="9752012" y="2209800"/>
            <a:ext cx="76200" cy="3810000"/>
          </a:xfrm>
          <a:prstGeom prst="rect">
            <a:avLst/>
          </a:prstGeom>
          <a:solidFill>
            <a:srgbClr val="FFFF00"/>
          </a:solidFill>
          <a:ln>
            <a:noFill/>
          </a:ln>
          <a:effectLst/>
          <a:extLs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810010" name="Rectangle 26"/>
          <p:cNvSpPr>
            <a:spLocks noChangeArrowheads="1"/>
          </p:cNvSpPr>
          <p:nvPr/>
        </p:nvSpPr>
        <p:spPr bwMode="auto">
          <a:xfrm>
            <a:off x="3783012" y="2189163"/>
            <a:ext cx="152400" cy="3810000"/>
          </a:xfrm>
          <a:prstGeom prst="rect">
            <a:avLst/>
          </a:prstGeom>
          <a:solidFill>
            <a:schemeClr val="bg1"/>
          </a:solidFill>
          <a:ln w="381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810011" name="Rectangle 27"/>
          <p:cNvSpPr>
            <a:spLocks noChangeArrowheads="1"/>
          </p:cNvSpPr>
          <p:nvPr/>
        </p:nvSpPr>
        <p:spPr bwMode="auto">
          <a:xfrm>
            <a:off x="3838575" y="2192338"/>
            <a:ext cx="76200" cy="3810000"/>
          </a:xfrm>
          <a:prstGeom prst="rect">
            <a:avLst/>
          </a:prstGeom>
          <a:solidFill>
            <a:srgbClr val="FF9900"/>
          </a:solidFill>
          <a:ln>
            <a:noFill/>
          </a:ln>
          <a:effectLst/>
          <a:extLs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Helvetica" panose="020B0604020202020204" pitchFamily="34" charset="0"/>
              <a:ea typeface="SimSun" panose="02010600030101010101" pitchFamily="2" charset="-122"/>
            </a:endParaRPr>
          </a:p>
        </p:txBody>
      </p:sp>
      <p:sp>
        <p:nvSpPr>
          <p:cNvPr id="810012" name="Rectangle 28"/>
          <p:cNvSpPr>
            <a:spLocks noChangeArrowheads="1"/>
          </p:cNvSpPr>
          <p:nvPr/>
        </p:nvSpPr>
        <p:spPr bwMode="auto">
          <a:xfrm>
            <a:off x="3770312" y="2174875"/>
            <a:ext cx="152400" cy="3810000"/>
          </a:xfrm>
          <a:prstGeom prst="rect">
            <a:avLst/>
          </a:prstGeom>
          <a:solidFill>
            <a:schemeClr val="bg1"/>
          </a:solidFill>
          <a:ln w="381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810013" name="Line 29"/>
          <p:cNvSpPr>
            <a:spLocks noChangeShapeType="1"/>
          </p:cNvSpPr>
          <p:nvPr/>
        </p:nvSpPr>
        <p:spPr bwMode="auto">
          <a:xfrm>
            <a:off x="9828212" y="1727200"/>
            <a:ext cx="762000" cy="0"/>
          </a:xfrm>
          <a:prstGeom prst="line">
            <a:avLst/>
          </a:prstGeom>
          <a:noFill/>
          <a:ln w="2857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810014" name="Text Box 30"/>
          <p:cNvSpPr txBox="1">
            <a:spLocks noChangeArrowheads="1"/>
          </p:cNvSpPr>
          <p:nvPr/>
        </p:nvSpPr>
        <p:spPr bwMode="auto">
          <a:xfrm>
            <a:off x="9925051" y="1390650"/>
            <a:ext cx="611187" cy="336550"/>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altLang="zh-CN" sz="1600">
                <a:latin typeface="Helvetica" panose="020B0604020202020204" pitchFamily="34" charset="0"/>
                <a:ea typeface="SimSun" panose="02010600030101010101" pitchFamily="2" charset="-122"/>
              </a:rPr>
              <a:t>SUB</a:t>
            </a:r>
          </a:p>
        </p:txBody>
      </p:sp>
      <p:sp>
        <p:nvSpPr>
          <p:cNvPr id="810015" name="Rectangle 31"/>
          <p:cNvSpPr>
            <a:spLocks noChangeArrowheads="1"/>
          </p:cNvSpPr>
          <p:nvPr/>
        </p:nvSpPr>
        <p:spPr bwMode="auto">
          <a:xfrm>
            <a:off x="9675812" y="2171700"/>
            <a:ext cx="152400" cy="3810000"/>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Helvetica" panose="020B0604020202020204" pitchFamily="34" charset="0"/>
              <a:ea typeface="SimSun" panose="02010600030101010101" pitchFamily="2" charset="-122"/>
            </a:endParaRPr>
          </a:p>
        </p:txBody>
      </p:sp>
    </p:spTree>
    <p:extLst>
      <p:ext uri="{BB962C8B-B14F-4D97-AF65-F5344CB8AC3E}">
        <p14:creationId xmlns:p14="http://schemas.microsoft.com/office/powerpoint/2010/main" val="1846511572"/>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2034" name="Rectangle 2"/>
          <p:cNvSpPr>
            <a:spLocks noGrp="1" noChangeArrowheads="1"/>
          </p:cNvSpPr>
          <p:nvPr>
            <p:ph type="title"/>
          </p:nvPr>
        </p:nvSpPr>
        <p:spPr/>
        <p:txBody>
          <a:bodyPr/>
          <a:lstStyle/>
          <a:p>
            <a:r>
              <a:rPr lang="en-US" altLang="zh-CN">
                <a:ea typeface="SimSun" panose="02010600030101010101" pitchFamily="2" charset="-122"/>
              </a:rPr>
              <a:t>Alternative View - Multicycle Diagram</a:t>
            </a:r>
          </a:p>
        </p:txBody>
      </p:sp>
      <p:pic>
        <p:nvPicPr>
          <p:cNvPr id="81203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66912" y="1981201"/>
            <a:ext cx="8089900" cy="34639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04926269"/>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6370" name="Rectangle 2"/>
          <p:cNvSpPr>
            <a:spLocks noGrp="1" noChangeArrowheads="1"/>
          </p:cNvSpPr>
          <p:nvPr>
            <p:ph type="title"/>
          </p:nvPr>
        </p:nvSpPr>
        <p:spPr/>
        <p:txBody>
          <a:bodyPr/>
          <a:lstStyle/>
          <a:p>
            <a:r>
              <a:rPr lang="en-US" altLang="zh-CN">
                <a:ea typeface="SimSun" panose="02010600030101010101" pitchFamily="2" charset="-122"/>
              </a:rPr>
              <a:t>Alternative View - Multicycle Diagram</a:t>
            </a:r>
          </a:p>
        </p:txBody>
      </p:sp>
      <p:pic>
        <p:nvPicPr>
          <p:cNvPr id="8263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66912" y="1981201"/>
            <a:ext cx="8089900" cy="34639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26373" name="Oval 5"/>
          <p:cNvSpPr>
            <a:spLocks noChangeArrowheads="1"/>
          </p:cNvSpPr>
          <p:nvPr/>
        </p:nvSpPr>
        <p:spPr bwMode="auto">
          <a:xfrm>
            <a:off x="5748337" y="2057400"/>
            <a:ext cx="990600" cy="990600"/>
          </a:xfrm>
          <a:prstGeom prst="ellipse">
            <a:avLst/>
          </a:prstGeom>
          <a:noFill/>
          <a:ln w="57150">
            <a:solidFill>
              <a:srgbClr val="0237BC"/>
            </a:solidFill>
            <a:round/>
            <a:headEnd/>
            <a:tailEnd/>
          </a:ln>
          <a:effectLst/>
          <a:extLst>
            <a:ext uri="{909E8E84-426E-40DD-AFC4-6F175D3DCCD1}">
              <a14:hiddenFill xmlns:a14="http://schemas.microsoft.com/office/drawing/2010/main">
                <a:solidFill>
                  <a:srgbClr val="FFFF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990000"/>
              </a:solidFill>
              <a:latin typeface="Helvetica" panose="020B0604020202020204" pitchFamily="34" charset="0"/>
              <a:ea typeface="SimSun" panose="02010600030101010101" pitchFamily="2" charset="-122"/>
            </a:endParaRPr>
          </a:p>
        </p:txBody>
      </p:sp>
      <p:sp>
        <p:nvSpPr>
          <p:cNvPr id="826374" name="Oval 6"/>
          <p:cNvSpPr>
            <a:spLocks noChangeArrowheads="1"/>
          </p:cNvSpPr>
          <p:nvPr/>
        </p:nvSpPr>
        <p:spPr bwMode="auto">
          <a:xfrm>
            <a:off x="5713412" y="4495800"/>
            <a:ext cx="990600" cy="990600"/>
          </a:xfrm>
          <a:prstGeom prst="ellipse">
            <a:avLst/>
          </a:prstGeom>
          <a:noFill/>
          <a:ln w="57150">
            <a:solidFill>
              <a:srgbClr val="0237BC"/>
            </a:solidFill>
            <a:round/>
            <a:headEnd/>
            <a:tailEnd/>
          </a:ln>
          <a:effectLst/>
          <a:extLst>
            <a:ext uri="{909E8E84-426E-40DD-AFC4-6F175D3DCCD1}">
              <a14:hiddenFill xmlns:a14="http://schemas.microsoft.com/office/drawing/2010/main">
                <a:solidFill>
                  <a:srgbClr val="FFFF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990000"/>
              </a:solidFill>
              <a:latin typeface="Helvetica" panose="020B0604020202020204" pitchFamily="34" charset="0"/>
              <a:ea typeface="SimSun" panose="02010600030101010101" pitchFamily="2" charset="-122"/>
            </a:endParaRPr>
          </a:p>
        </p:txBody>
      </p:sp>
      <p:cxnSp>
        <p:nvCxnSpPr>
          <p:cNvPr id="826375" name="AutoShape 7"/>
          <p:cNvCxnSpPr>
            <a:cxnSpLocks noChangeShapeType="1"/>
            <a:stCxn id="826374" idx="6"/>
            <a:endCxn id="826373" idx="6"/>
          </p:cNvCxnSpPr>
          <p:nvPr/>
        </p:nvCxnSpPr>
        <p:spPr bwMode="auto">
          <a:xfrm flipV="1">
            <a:off x="6732588" y="2552700"/>
            <a:ext cx="34925" cy="2438400"/>
          </a:xfrm>
          <a:prstGeom prst="curvedConnector3">
            <a:avLst>
              <a:gd name="adj1" fmla="val 8468181"/>
            </a:avLst>
          </a:prstGeom>
          <a:noFill/>
          <a:ln w="57150">
            <a:solidFill>
              <a:srgbClr val="0237B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26376" name="Text Box 8"/>
          <p:cNvSpPr txBox="1">
            <a:spLocks noChangeArrowheads="1"/>
          </p:cNvSpPr>
          <p:nvPr/>
        </p:nvSpPr>
        <p:spPr bwMode="auto">
          <a:xfrm>
            <a:off x="8532813" y="2513291"/>
            <a:ext cx="1851789" cy="369332"/>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l"/>
            <a:r>
              <a:rPr lang="en-US" altLang="zh-CN">
                <a:solidFill>
                  <a:srgbClr val="3333CC"/>
                </a:solidFill>
                <a:latin typeface="Helvetica" panose="020B0604020202020204" pitchFamily="34" charset="0"/>
                <a:ea typeface="SimSun" panose="02010600030101010101" pitchFamily="2" charset="-122"/>
              </a:rPr>
              <a:t>Memory Conflict</a:t>
            </a:r>
          </a:p>
        </p:txBody>
      </p:sp>
    </p:spTree>
    <p:extLst>
      <p:ext uri="{BB962C8B-B14F-4D97-AF65-F5344CB8AC3E}">
        <p14:creationId xmlns:p14="http://schemas.microsoft.com/office/powerpoint/2010/main" val="4217320710"/>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2514" name="Rectangle 2"/>
          <p:cNvSpPr>
            <a:spLocks noChangeArrowheads="1"/>
          </p:cNvSpPr>
          <p:nvPr/>
        </p:nvSpPr>
        <p:spPr bwMode="auto">
          <a:xfrm>
            <a:off x="2335212" y="1262063"/>
            <a:ext cx="8153400" cy="5326062"/>
          </a:xfrm>
          <a:prstGeom prst="rect">
            <a:avLst/>
          </a:prstGeom>
          <a:noFill/>
          <a:ln w="12700">
            <a:solidFill>
              <a:srgbClr val="FFFFFE"/>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832515" name="Rectangle 3"/>
          <p:cNvSpPr>
            <a:spLocks noGrp="1" noChangeArrowheads="1"/>
          </p:cNvSpPr>
          <p:nvPr>
            <p:ph type="title"/>
          </p:nvPr>
        </p:nvSpPr>
        <p:spPr>
          <a:xfrm>
            <a:off x="1674812" y="152400"/>
            <a:ext cx="8858250" cy="1143000"/>
          </a:xfrm>
          <a:noFill/>
          <a:ln/>
        </p:spPr>
        <p:txBody>
          <a:bodyPr vert="horz" lIns="92075" tIns="46038" rIns="92075" bIns="46038" rtlCol="0" anchor="ctr">
            <a:normAutofit fontScale="90000"/>
          </a:bodyPr>
          <a:lstStyle/>
          <a:p>
            <a:r>
              <a:rPr lang="en-US" altLang="zh-CN">
                <a:ea typeface="SimSun" panose="02010600030101010101" pitchFamily="2" charset="-122"/>
              </a:rPr>
              <a:t>One Memory Port Structural Hazards</a:t>
            </a:r>
            <a:endParaRPr lang="en-US" altLang="zh-CN" sz="1500">
              <a:ea typeface="SimSun" panose="02010600030101010101" pitchFamily="2" charset="-122"/>
            </a:endParaRPr>
          </a:p>
        </p:txBody>
      </p:sp>
      <p:sp>
        <p:nvSpPr>
          <p:cNvPr id="832516" name="Rectangle 4"/>
          <p:cNvSpPr>
            <a:spLocks noChangeArrowheads="1"/>
          </p:cNvSpPr>
          <p:nvPr/>
        </p:nvSpPr>
        <p:spPr bwMode="auto">
          <a:xfrm>
            <a:off x="1751012" y="2590800"/>
            <a:ext cx="381516" cy="347531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pattFill prst="narHorz">
                  <a:fgClr>
                    <a:schemeClr val="tx1"/>
                  </a:fgClr>
                  <a:bgClr>
                    <a:schemeClr val="bg1"/>
                  </a:bgClr>
                </a:patt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2000" i="1">
                <a:ea typeface="SimSun" panose="02010600030101010101" pitchFamily="2" charset="-122"/>
              </a:rPr>
              <a:t>I</a:t>
            </a:r>
          </a:p>
          <a:p>
            <a:r>
              <a:rPr lang="en-US" altLang="zh-CN" sz="2000" i="1">
                <a:ea typeface="SimSun" panose="02010600030101010101" pitchFamily="2" charset="-122"/>
              </a:rPr>
              <a:t>n</a:t>
            </a:r>
          </a:p>
          <a:p>
            <a:r>
              <a:rPr lang="en-US" altLang="zh-CN" sz="2000" i="1">
                <a:ea typeface="SimSun" panose="02010600030101010101" pitchFamily="2" charset="-122"/>
              </a:rPr>
              <a:t>s</a:t>
            </a:r>
          </a:p>
          <a:p>
            <a:r>
              <a:rPr lang="en-US" altLang="zh-CN" sz="2000" i="1">
                <a:ea typeface="SimSun" panose="02010600030101010101" pitchFamily="2" charset="-122"/>
              </a:rPr>
              <a:t>t</a:t>
            </a:r>
          </a:p>
          <a:p>
            <a:r>
              <a:rPr lang="en-US" altLang="zh-CN" sz="2000" i="1">
                <a:ea typeface="SimSun" panose="02010600030101010101" pitchFamily="2" charset="-122"/>
              </a:rPr>
              <a:t>r.</a:t>
            </a:r>
          </a:p>
          <a:p>
            <a:endParaRPr lang="en-US" altLang="zh-CN" sz="2000" i="1">
              <a:ea typeface="SimSun" panose="02010600030101010101" pitchFamily="2" charset="-122"/>
            </a:endParaRPr>
          </a:p>
          <a:p>
            <a:r>
              <a:rPr lang="en-US" altLang="zh-CN" sz="2000" i="1">
                <a:ea typeface="SimSun" panose="02010600030101010101" pitchFamily="2" charset="-122"/>
              </a:rPr>
              <a:t>O</a:t>
            </a:r>
          </a:p>
          <a:p>
            <a:r>
              <a:rPr lang="en-US" altLang="zh-CN" sz="2000" i="1">
                <a:ea typeface="SimSun" panose="02010600030101010101" pitchFamily="2" charset="-122"/>
              </a:rPr>
              <a:t>r</a:t>
            </a:r>
          </a:p>
          <a:p>
            <a:r>
              <a:rPr lang="en-US" altLang="zh-CN" sz="2000" i="1">
                <a:ea typeface="SimSun" panose="02010600030101010101" pitchFamily="2" charset="-122"/>
              </a:rPr>
              <a:t>d</a:t>
            </a:r>
          </a:p>
          <a:p>
            <a:r>
              <a:rPr lang="en-US" altLang="zh-CN" sz="2000" i="1">
                <a:ea typeface="SimSun" panose="02010600030101010101" pitchFamily="2" charset="-122"/>
              </a:rPr>
              <a:t>e</a:t>
            </a:r>
          </a:p>
          <a:p>
            <a:r>
              <a:rPr lang="en-US" altLang="zh-CN" sz="2000" i="1">
                <a:ea typeface="SimSun" panose="02010600030101010101" pitchFamily="2" charset="-122"/>
              </a:rPr>
              <a:t>r</a:t>
            </a:r>
          </a:p>
        </p:txBody>
      </p:sp>
      <p:sp>
        <p:nvSpPr>
          <p:cNvPr id="832517" name="Line 5"/>
          <p:cNvSpPr>
            <a:spLocks noChangeShapeType="1"/>
          </p:cNvSpPr>
          <p:nvPr/>
        </p:nvSpPr>
        <p:spPr bwMode="auto">
          <a:xfrm flipH="1">
            <a:off x="2208212" y="2209800"/>
            <a:ext cx="0" cy="396240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832518" name="Rectangle 6"/>
          <p:cNvSpPr>
            <a:spLocks noChangeArrowheads="1"/>
          </p:cNvSpPr>
          <p:nvPr/>
        </p:nvSpPr>
        <p:spPr bwMode="auto">
          <a:xfrm>
            <a:off x="2589212" y="1524001"/>
            <a:ext cx="2360584" cy="397545"/>
          </a:xfrm>
          <a:prstGeom prst="rect">
            <a:avLst/>
          </a:prstGeom>
          <a:solidFill>
            <a:schemeClr val="bg1"/>
          </a:solidFill>
          <a:ln>
            <a:noFill/>
          </a:ln>
          <a:effectLst/>
          <a:extLst>
            <a:ext uri="{91240B29-F687-4F45-9708-019B960494DF}">
              <a14:hiddenLine xmlns:a14="http://schemas.microsoft.com/office/drawing/2010/main" w="12700">
                <a:pattFill prst="narHorz">
                  <a:fgClr>
                    <a:schemeClr val="tx1"/>
                  </a:fgClr>
                  <a:bgClr>
                    <a:schemeClr val="bg1"/>
                  </a:bgClr>
                </a:patt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l"/>
            <a:r>
              <a:rPr lang="en-US" altLang="zh-CN" sz="2000" i="1">
                <a:ea typeface="SimSun" panose="02010600030101010101" pitchFamily="2" charset="-122"/>
              </a:rPr>
              <a:t>Time (clock cycles)</a:t>
            </a:r>
          </a:p>
        </p:txBody>
      </p:sp>
      <p:sp>
        <p:nvSpPr>
          <p:cNvPr id="832519" name="Rectangle 7"/>
          <p:cNvSpPr>
            <a:spLocks noChangeArrowheads="1"/>
          </p:cNvSpPr>
          <p:nvPr/>
        </p:nvSpPr>
        <p:spPr bwMode="auto">
          <a:xfrm>
            <a:off x="2208213" y="2590800"/>
            <a:ext cx="920125" cy="459100"/>
          </a:xfrm>
          <a:prstGeom prst="rect">
            <a:avLst/>
          </a:prstGeom>
          <a:solidFill>
            <a:schemeClr val="bg1"/>
          </a:solidFill>
          <a:ln>
            <a:noFill/>
          </a:ln>
          <a:effectLst/>
          <a:extLst>
            <a:ext uri="{91240B29-F687-4F45-9708-019B960494DF}">
              <a14:hiddenLine xmlns:a14="http://schemas.microsoft.com/office/drawing/2010/main" w="12700">
                <a:pattFill prst="narHorz">
                  <a:fgClr>
                    <a:schemeClr val="tx1"/>
                  </a:fgClr>
                  <a:bgClr>
                    <a:schemeClr val="bg1"/>
                  </a:bgClr>
                </a:patt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l"/>
            <a:r>
              <a:rPr lang="en-US" altLang="zh-CN" sz="2400">
                <a:latin typeface="Courier New" panose="02070309020205020404" pitchFamily="49" charset="0"/>
                <a:ea typeface="SimSun" panose="02010600030101010101" pitchFamily="2" charset="-122"/>
              </a:rPr>
              <a:t>Load</a:t>
            </a:r>
          </a:p>
        </p:txBody>
      </p:sp>
      <p:sp>
        <p:nvSpPr>
          <p:cNvPr id="832520" name="Rectangle 8"/>
          <p:cNvSpPr>
            <a:spLocks noChangeArrowheads="1"/>
          </p:cNvSpPr>
          <p:nvPr/>
        </p:nvSpPr>
        <p:spPr bwMode="auto">
          <a:xfrm>
            <a:off x="2208213" y="3336925"/>
            <a:ext cx="1473161" cy="459100"/>
          </a:xfrm>
          <a:prstGeom prst="rect">
            <a:avLst/>
          </a:prstGeom>
          <a:solidFill>
            <a:schemeClr val="bg1"/>
          </a:solidFill>
          <a:ln>
            <a:noFill/>
          </a:ln>
          <a:effectLst/>
          <a:extLst>
            <a:ext uri="{91240B29-F687-4F45-9708-019B960494DF}">
              <a14:hiddenLine xmlns:a14="http://schemas.microsoft.com/office/drawing/2010/main" w="12700">
                <a:pattFill prst="narHorz">
                  <a:fgClr>
                    <a:schemeClr val="tx1"/>
                  </a:fgClr>
                  <a:bgClr>
                    <a:schemeClr val="bg1"/>
                  </a:bgClr>
                </a:patt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l"/>
            <a:r>
              <a:rPr lang="en-US" altLang="zh-CN" sz="2400">
                <a:latin typeface="Courier New" panose="02070309020205020404" pitchFamily="49" charset="0"/>
                <a:ea typeface="SimSun" panose="02010600030101010101" pitchFamily="2" charset="-122"/>
              </a:rPr>
              <a:t>Instr 1</a:t>
            </a:r>
          </a:p>
        </p:txBody>
      </p:sp>
      <p:sp>
        <p:nvSpPr>
          <p:cNvPr id="832521" name="Rectangle 9"/>
          <p:cNvSpPr>
            <a:spLocks noChangeArrowheads="1"/>
          </p:cNvSpPr>
          <p:nvPr/>
        </p:nvSpPr>
        <p:spPr bwMode="auto">
          <a:xfrm>
            <a:off x="2259013" y="4130675"/>
            <a:ext cx="1473161" cy="459100"/>
          </a:xfrm>
          <a:prstGeom prst="rect">
            <a:avLst/>
          </a:prstGeom>
          <a:solidFill>
            <a:schemeClr val="bg1"/>
          </a:solidFill>
          <a:ln>
            <a:noFill/>
          </a:ln>
          <a:effectLst/>
          <a:extLst>
            <a:ext uri="{91240B29-F687-4F45-9708-019B960494DF}">
              <a14:hiddenLine xmlns:a14="http://schemas.microsoft.com/office/drawing/2010/main" w="12700">
                <a:pattFill prst="narHorz">
                  <a:fgClr>
                    <a:schemeClr val="tx1"/>
                  </a:fgClr>
                  <a:bgClr>
                    <a:schemeClr val="bg1"/>
                  </a:bgClr>
                </a:patt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l"/>
            <a:r>
              <a:rPr lang="en-US" altLang="zh-CN" sz="2400">
                <a:latin typeface="Courier New" panose="02070309020205020404" pitchFamily="49" charset="0"/>
                <a:ea typeface="SimSun" panose="02010600030101010101" pitchFamily="2" charset="-122"/>
              </a:rPr>
              <a:t>Instr 2</a:t>
            </a:r>
          </a:p>
        </p:txBody>
      </p:sp>
      <p:sp>
        <p:nvSpPr>
          <p:cNvPr id="832522" name="Rectangle 10"/>
          <p:cNvSpPr>
            <a:spLocks noChangeArrowheads="1"/>
          </p:cNvSpPr>
          <p:nvPr/>
        </p:nvSpPr>
        <p:spPr bwMode="auto">
          <a:xfrm>
            <a:off x="2268538" y="4881563"/>
            <a:ext cx="1104471" cy="459100"/>
          </a:xfrm>
          <a:prstGeom prst="rect">
            <a:avLst/>
          </a:prstGeom>
          <a:solidFill>
            <a:schemeClr val="bg1"/>
          </a:solidFill>
          <a:ln>
            <a:noFill/>
          </a:ln>
          <a:effectLst/>
          <a:extLst>
            <a:ext uri="{91240B29-F687-4F45-9708-019B960494DF}">
              <a14:hiddenLine xmlns:a14="http://schemas.microsoft.com/office/drawing/2010/main" w="12700">
                <a:pattFill prst="narHorz">
                  <a:fgClr>
                    <a:schemeClr val="tx1"/>
                  </a:fgClr>
                  <a:bgClr>
                    <a:schemeClr val="bg1"/>
                  </a:bgClr>
                </a:patt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l"/>
            <a:r>
              <a:rPr lang="en-US" altLang="zh-CN" sz="2400">
                <a:latin typeface="Courier New" panose="02070309020205020404" pitchFamily="49" charset="0"/>
                <a:ea typeface="SimSun" panose="02010600030101010101" pitchFamily="2" charset="-122"/>
              </a:rPr>
              <a:t>Stall</a:t>
            </a:r>
          </a:p>
        </p:txBody>
      </p:sp>
      <p:sp>
        <p:nvSpPr>
          <p:cNvPr id="832523" name="Rectangle 11"/>
          <p:cNvSpPr>
            <a:spLocks noChangeArrowheads="1"/>
          </p:cNvSpPr>
          <p:nvPr/>
        </p:nvSpPr>
        <p:spPr bwMode="auto">
          <a:xfrm>
            <a:off x="2306638" y="5662613"/>
            <a:ext cx="1473161" cy="459100"/>
          </a:xfrm>
          <a:prstGeom prst="rect">
            <a:avLst/>
          </a:prstGeom>
          <a:solidFill>
            <a:schemeClr val="bg1"/>
          </a:solidFill>
          <a:ln>
            <a:noFill/>
          </a:ln>
          <a:effectLst/>
          <a:extLst>
            <a:ext uri="{91240B29-F687-4F45-9708-019B960494DF}">
              <a14:hiddenLine xmlns:a14="http://schemas.microsoft.com/office/drawing/2010/main" w="12700">
                <a:pattFill prst="narHorz">
                  <a:fgClr>
                    <a:schemeClr val="tx1"/>
                  </a:fgClr>
                  <a:bgClr>
                    <a:schemeClr val="bg1"/>
                  </a:bgClr>
                </a:patt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l"/>
            <a:r>
              <a:rPr lang="en-US" altLang="zh-CN" sz="2400">
                <a:latin typeface="Courier New" panose="02070309020205020404" pitchFamily="49" charset="0"/>
                <a:ea typeface="SimSun" panose="02010600030101010101" pitchFamily="2" charset="-122"/>
              </a:rPr>
              <a:t>Instr 3</a:t>
            </a:r>
          </a:p>
        </p:txBody>
      </p:sp>
      <p:sp>
        <p:nvSpPr>
          <p:cNvPr id="832524" name="Line 12"/>
          <p:cNvSpPr>
            <a:spLocks noChangeShapeType="1"/>
          </p:cNvSpPr>
          <p:nvPr/>
        </p:nvSpPr>
        <p:spPr bwMode="auto">
          <a:xfrm>
            <a:off x="2741612" y="1981200"/>
            <a:ext cx="6553200" cy="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grpSp>
        <p:nvGrpSpPr>
          <p:cNvPr id="832525" name="Group 13"/>
          <p:cNvGrpSpPr>
            <a:grpSpLocks noChangeAspect="1"/>
          </p:cNvGrpSpPr>
          <p:nvPr/>
        </p:nvGrpSpPr>
        <p:grpSpPr bwMode="auto">
          <a:xfrm>
            <a:off x="4132263" y="2603500"/>
            <a:ext cx="447675" cy="369888"/>
            <a:chOff x="1374" y="528"/>
            <a:chExt cx="480" cy="432"/>
          </a:xfrm>
        </p:grpSpPr>
        <p:grpSp>
          <p:nvGrpSpPr>
            <p:cNvPr id="832526" name="Group 14"/>
            <p:cNvGrpSpPr>
              <a:grpSpLocks noChangeAspect="1"/>
            </p:cNvGrpSpPr>
            <p:nvPr/>
          </p:nvGrpSpPr>
          <p:grpSpPr bwMode="auto">
            <a:xfrm>
              <a:off x="1374" y="528"/>
              <a:ext cx="480" cy="432"/>
              <a:chOff x="1392" y="528"/>
              <a:chExt cx="480" cy="432"/>
            </a:xfrm>
          </p:grpSpPr>
          <p:sp>
            <p:nvSpPr>
              <p:cNvPr id="832527" name="Rectangle 15"/>
              <p:cNvSpPr>
                <a:spLocks noChangeAspect="1" noChangeArrowheads="1"/>
              </p:cNvSpPr>
              <p:nvPr/>
            </p:nvSpPr>
            <p:spPr bwMode="auto">
              <a:xfrm>
                <a:off x="1632" y="528"/>
                <a:ext cx="240" cy="427"/>
              </a:xfrm>
              <a:prstGeom prst="rect">
                <a:avLst/>
              </a:prstGeom>
              <a:solidFill>
                <a:schemeClr val="accent1"/>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832528" name="Rectangle 16"/>
              <p:cNvSpPr>
                <a:spLocks noChangeAspect="1" noChangeArrowheads="1"/>
              </p:cNvSpPr>
              <p:nvPr/>
            </p:nvSpPr>
            <p:spPr bwMode="auto">
              <a:xfrm>
                <a:off x="1392" y="528"/>
                <a:ext cx="480" cy="432"/>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a:ea typeface="SimSun" panose="02010600030101010101" pitchFamily="2" charset="-122"/>
                </a:endParaRPr>
              </a:p>
            </p:txBody>
          </p:sp>
        </p:grpSp>
        <p:sp>
          <p:nvSpPr>
            <p:cNvPr id="832529" name="Text Box 17"/>
            <p:cNvSpPr txBox="1">
              <a:spLocks noChangeAspect="1" noChangeArrowheads="1"/>
            </p:cNvSpPr>
            <p:nvPr/>
          </p:nvSpPr>
          <p:spPr bwMode="auto">
            <a:xfrm>
              <a:off x="1400" y="573"/>
              <a:ext cx="449" cy="28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altLang="zh-CN" sz="1000">
                  <a:ea typeface="SimSun" panose="02010600030101010101" pitchFamily="2" charset="-122"/>
                </a:rPr>
                <a:t>Reg</a:t>
              </a:r>
            </a:p>
          </p:txBody>
        </p:sp>
      </p:grpSp>
      <p:sp>
        <p:nvSpPr>
          <p:cNvPr id="832530" name="Line 18"/>
          <p:cNvSpPr>
            <a:spLocks noChangeAspect="1" noChangeShapeType="1"/>
          </p:cNvSpPr>
          <p:nvPr/>
        </p:nvSpPr>
        <p:spPr bwMode="auto">
          <a:xfrm>
            <a:off x="4583112" y="2678113"/>
            <a:ext cx="4953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832531" name="Line 19"/>
          <p:cNvSpPr>
            <a:spLocks noChangeAspect="1" noChangeShapeType="1"/>
          </p:cNvSpPr>
          <p:nvPr/>
        </p:nvSpPr>
        <p:spPr bwMode="auto">
          <a:xfrm>
            <a:off x="4583112" y="2898775"/>
            <a:ext cx="4953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grpSp>
        <p:nvGrpSpPr>
          <p:cNvPr id="832532" name="Group 20"/>
          <p:cNvGrpSpPr>
            <a:grpSpLocks noChangeAspect="1"/>
          </p:cNvGrpSpPr>
          <p:nvPr/>
        </p:nvGrpSpPr>
        <p:grpSpPr bwMode="auto">
          <a:xfrm>
            <a:off x="4989513" y="2493963"/>
            <a:ext cx="403225" cy="588962"/>
            <a:chOff x="2991" y="411"/>
            <a:chExt cx="359" cy="768"/>
          </a:xfrm>
        </p:grpSpPr>
        <p:sp>
          <p:nvSpPr>
            <p:cNvPr id="832533" name="AutoShape 21"/>
            <p:cNvSpPr>
              <a:spLocks noChangeAspect="1" noChangeArrowheads="1"/>
            </p:cNvSpPr>
            <p:nvPr/>
          </p:nvSpPr>
          <p:spPr bwMode="auto">
            <a:xfrm rot="-5400000">
              <a:off x="2798" y="626"/>
              <a:ext cx="768" cy="337"/>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solidFill>
              <a:schemeClr val="bg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sz="1000">
                <a:ea typeface="SimSun" panose="02010600030101010101" pitchFamily="2" charset="-122"/>
              </a:endParaRPr>
            </a:p>
          </p:txBody>
        </p:sp>
        <p:sp>
          <p:nvSpPr>
            <p:cNvPr id="832534" name="AutoShape 22"/>
            <p:cNvSpPr>
              <a:spLocks noChangeAspect="1" noChangeArrowheads="1"/>
            </p:cNvSpPr>
            <p:nvPr/>
          </p:nvSpPr>
          <p:spPr bwMode="auto">
            <a:xfrm rot="5400000">
              <a:off x="2957" y="705"/>
              <a:ext cx="248" cy="180"/>
            </a:xfrm>
            <a:prstGeom prst="triangle">
              <a:avLst>
                <a:gd name="adj" fmla="val 50000"/>
              </a:avLst>
            </a:prstGeom>
            <a:solidFill>
              <a:schemeClr val="bg1"/>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832535" name="Freeform 23"/>
            <p:cNvSpPr>
              <a:spLocks noChangeAspect="1"/>
            </p:cNvSpPr>
            <p:nvPr/>
          </p:nvSpPr>
          <p:spPr bwMode="auto">
            <a:xfrm rot="5400000">
              <a:off x="2974" y="725"/>
              <a:ext cx="218" cy="139"/>
            </a:xfrm>
            <a:custGeom>
              <a:avLst/>
              <a:gdLst>
                <a:gd name="T0" fmla="*/ 0 w 384"/>
                <a:gd name="T1" fmla="*/ 288 h 288"/>
                <a:gd name="T2" fmla="*/ 192 w 384"/>
                <a:gd name="T3" fmla="*/ 0 h 288"/>
                <a:gd name="T4" fmla="*/ 384 w 384"/>
                <a:gd name="T5" fmla="*/ 288 h 288"/>
              </a:gdLst>
              <a:ahLst/>
              <a:cxnLst>
                <a:cxn ang="0">
                  <a:pos x="T0" y="T1"/>
                </a:cxn>
                <a:cxn ang="0">
                  <a:pos x="T2" y="T3"/>
                </a:cxn>
                <a:cxn ang="0">
                  <a:pos x="T4" y="T5"/>
                </a:cxn>
              </a:cxnLst>
              <a:rect l="0" t="0" r="r" b="b"/>
              <a:pathLst>
                <a:path w="384" h="288">
                  <a:moveTo>
                    <a:pt x="0" y="288"/>
                  </a:moveTo>
                  <a:lnTo>
                    <a:pt x="192" y="0"/>
                  </a:lnTo>
                  <a:lnTo>
                    <a:pt x="384" y="288"/>
                  </a:ln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832536" name="Text Box 24"/>
            <p:cNvSpPr txBox="1">
              <a:spLocks noChangeAspect="1" noChangeArrowheads="1"/>
            </p:cNvSpPr>
            <p:nvPr/>
          </p:nvSpPr>
          <p:spPr bwMode="auto">
            <a:xfrm rot="-5400000">
              <a:off x="2942" y="642"/>
              <a:ext cx="575" cy="21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altLang="zh-CN" sz="1000">
                  <a:ea typeface="SimSun" panose="02010600030101010101" pitchFamily="2" charset="-122"/>
                </a:rPr>
                <a:t>ALU</a:t>
              </a:r>
            </a:p>
          </p:txBody>
        </p:sp>
      </p:grpSp>
      <p:sp>
        <p:nvSpPr>
          <p:cNvPr id="832537" name="Line 25"/>
          <p:cNvSpPr>
            <a:spLocks noChangeAspect="1" noChangeShapeType="1"/>
          </p:cNvSpPr>
          <p:nvPr/>
        </p:nvSpPr>
        <p:spPr bwMode="auto">
          <a:xfrm>
            <a:off x="5397501" y="2789238"/>
            <a:ext cx="496887"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832538" name="Line 26"/>
          <p:cNvSpPr>
            <a:spLocks noChangeAspect="1" noChangeShapeType="1"/>
          </p:cNvSpPr>
          <p:nvPr/>
        </p:nvSpPr>
        <p:spPr bwMode="auto">
          <a:xfrm>
            <a:off x="6256338" y="2789238"/>
            <a:ext cx="498475"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832539" name="Rectangle 27"/>
          <p:cNvSpPr>
            <a:spLocks noChangeAspect="1" noChangeArrowheads="1"/>
          </p:cNvSpPr>
          <p:nvPr/>
        </p:nvSpPr>
        <p:spPr bwMode="auto">
          <a:xfrm>
            <a:off x="5775325" y="2605088"/>
            <a:ext cx="450850" cy="368300"/>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hlink"/>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r"/>
            <a:endParaRPr lang="zh-CN" altLang="en-US" sz="1000">
              <a:ea typeface="SimSun" panose="02010600030101010101" pitchFamily="2" charset="-122"/>
            </a:endParaRPr>
          </a:p>
        </p:txBody>
      </p:sp>
      <p:sp>
        <p:nvSpPr>
          <p:cNvPr id="832540" name="Text Box 28"/>
          <p:cNvSpPr txBox="1">
            <a:spLocks noChangeAspect="1" noChangeArrowheads="1"/>
          </p:cNvSpPr>
          <p:nvPr/>
        </p:nvSpPr>
        <p:spPr bwMode="auto">
          <a:xfrm>
            <a:off x="5716587" y="2644776"/>
            <a:ext cx="558800" cy="24447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altLang="zh-CN" sz="1000">
                <a:ea typeface="SimSun" panose="02010600030101010101" pitchFamily="2" charset="-122"/>
              </a:rPr>
              <a:t>DMem</a:t>
            </a:r>
          </a:p>
        </p:txBody>
      </p:sp>
      <p:sp>
        <p:nvSpPr>
          <p:cNvPr id="832541" name="Freeform 29"/>
          <p:cNvSpPr>
            <a:spLocks noChangeAspect="1"/>
          </p:cNvSpPr>
          <p:nvPr/>
        </p:nvSpPr>
        <p:spPr bwMode="auto">
          <a:xfrm>
            <a:off x="5713412" y="2789239"/>
            <a:ext cx="674688" cy="293687"/>
          </a:xfrm>
          <a:custGeom>
            <a:avLst/>
            <a:gdLst>
              <a:gd name="T0" fmla="*/ 0 w 816"/>
              <a:gd name="T1" fmla="*/ 0 h 384"/>
              <a:gd name="T2" fmla="*/ 0 w 816"/>
              <a:gd name="T3" fmla="*/ 384 h 384"/>
              <a:gd name="T4" fmla="*/ 720 w 816"/>
              <a:gd name="T5" fmla="*/ 384 h 384"/>
              <a:gd name="T6" fmla="*/ 720 w 816"/>
              <a:gd name="T7" fmla="*/ 144 h 384"/>
              <a:gd name="T8" fmla="*/ 816 w 816"/>
              <a:gd name="T9" fmla="*/ 144 h 384"/>
            </a:gdLst>
            <a:ahLst/>
            <a:cxnLst>
              <a:cxn ang="0">
                <a:pos x="T0" y="T1"/>
              </a:cxn>
              <a:cxn ang="0">
                <a:pos x="T2" y="T3"/>
              </a:cxn>
              <a:cxn ang="0">
                <a:pos x="T4" y="T5"/>
              </a:cxn>
              <a:cxn ang="0">
                <a:pos x="T6" y="T7"/>
              </a:cxn>
              <a:cxn ang="0">
                <a:pos x="T8" y="T9"/>
              </a:cxn>
            </a:cxnLst>
            <a:rect l="0" t="0" r="r" b="b"/>
            <a:pathLst>
              <a:path w="816" h="384">
                <a:moveTo>
                  <a:pt x="0" y="0"/>
                </a:moveTo>
                <a:lnTo>
                  <a:pt x="0" y="384"/>
                </a:lnTo>
                <a:lnTo>
                  <a:pt x="720" y="384"/>
                </a:lnTo>
                <a:lnTo>
                  <a:pt x="720" y="144"/>
                </a:lnTo>
                <a:lnTo>
                  <a:pt x="816" y="144"/>
                </a:ln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832542" name="Line 30"/>
          <p:cNvSpPr>
            <a:spLocks noChangeAspect="1" noChangeShapeType="1"/>
          </p:cNvSpPr>
          <p:nvPr/>
        </p:nvSpPr>
        <p:spPr bwMode="auto">
          <a:xfrm>
            <a:off x="3663950" y="2900363"/>
            <a:ext cx="468312"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832543" name="Line 31"/>
          <p:cNvSpPr>
            <a:spLocks noChangeAspect="1" noChangeShapeType="1"/>
          </p:cNvSpPr>
          <p:nvPr/>
        </p:nvSpPr>
        <p:spPr bwMode="auto">
          <a:xfrm>
            <a:off x="3603625" y="2678113"/>
            <a:ext cx="525462"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grpSp>
        <p:nvGrpSpPr>
          <p:cNvPr id="832544" name="Group 32"/>
          <p:cNvGrpSpPr>
            <a:grpSpLocks noChangeAspect="1"/>
          </p:cNvGrpSpPr>
          <p:nvPr/>
        </p:nvGrpSpPr>
        <p:grpSpPr bwMode="auto">
          <a:xfrm>
            <a:off x="3182938" y="2605088"/>
            <a:ext cx="521223" cy="368300"/>
            <a:chOff x="1123" y="576"/>
            <a:chExt cx="554" cy="480"/>
          </a:xfrm>
        </p:grpSpPr>
        <p:sp>
          <p:nvSpPr>
            <p:cNvPr id="832545" name="Rectangle 33"/>
            <p:cNvSpPr>
              <a:spLocks noChangeAspect="1" noChangeArrowheads="1"/>
            </p:cNvSpPr>
            <p:nvPr/>
          </p:nvSpPr>
          <p:spPr bwMode="auto">
            <a:xfrm>
              <a:off x="1197" y="576"/>
              <a:ext cx="480" cy="480"/>
            </a:xfrm>
            <a:prstGeom prst="rect">
              <a:avLst/>
            </a:prstGeom>
            <a:solidFill>
              <a:schemeClr val="bg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r"/>
              <a:endParaRPr lang="zh-CN" altLang="en-US" sz="1000">
                <a:ea typeface="SimSun" panose="02010600030101010101" pitchFamily="2" charset="-122"/>
              </a:endParaRPr>
            </a:p>
          </p:txBody>
        </p:sp>
        <p:sp>
          <p:nvSpPr>
            <p:cNvPr id="832546" name="Text Box 34"/>
            <p:cNvSpPr txBox="1">
              <a:spLocks noChangeAspect="1" noChangeArrowheads="1"/>
            </p:cNvSpPr>
            <p:nvPr/>
          </p:nvSpPr>
          <p:spPr bwMode="auto">
            <a:xfrm>
              <a:off x="1123" y="627"/>
              <a:ext cx="527" cy="32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altLang="zh-CN" sz="1000">
                  <a:ea typeface="SimSun" panose="02010600030101010101" pitchFamily="2" charset="-122"/>
                </a:rPr>
                <a:t>Ifetch</a:t>
              </a:r>
            </a:p>
          </p:txBody>
        </p:sp>
      </p:grpSp>
      <p:grpSp>
        <p:nvGrpSpPr>
          <p:cNvPr id="832547" name="Group 35"/>
          <p:cNvGrpSpPr>
            <a:grpSpLocks/>
          </p:cNvGrpSpPr>
          <p:nvPr/>
        </p:nvGrpSpPr>
        <p:grpSpPr bwMode="auto">
          <a:xfrm>
            <a:off x="3844925" y="2438400"/>
            <a:ext cx="2635250" cy="700088"/>
            <a:chOff x="2112" y="528"/>
            <a:chExt cx="2088" cy="681"/>
          </a:xfrm>
        </p:grpSpPr>
        <p:sp>
          <p:nvSpPr>
            <p:cNvPr id="832548" name="Rectangle 36"/>
            <p:cNvSpPr>
              <a:spLocks noChangeAspect="1" noChangeArrowheads="1"/>
            </p:cNvSpPr>
            <p:nvPr/>
          </p:nvSpPr>
          <p:spPr bwMode="auto">
            <a:xfrm>
              <a:off x="2784" y="528"/>
              <a:ext cx="72" cy="681"/>
            </a:xfrm>
            <a:prstGeom prst="rect">
              <a:avLst/>
            </a:prstGeom>
            <a:solidFill>
              <a:schemeClr val="accent2"/>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832549" name="Rectangle 37"/>
            <p:cNvSpPr>
              <a:spLocks noChangeAspect="1" noChangeArrowheads="1"/>
            </p:cNvSpPr>
            <p:nvPr/>
          </p:nvSpPr>
          <p:spPr bwMode="auto">
            <a:xfrm>
              <a:off x="4128" y="528"/>
              <a:ext cx="72" cy="681"/>
            </a:xfrm>
            <a:prstGeom prst="rect">
              <a:avLst/>
            </a:prstGeom>
            <a:solidFill>
              <a:schemeClr val="accent2"/>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832550" name="Rectangle 38"/>
            <p:cNvSpPr>
              <a:spLocks noChangeAspect="1" noChangeArrowheads="1"/>
            </p:cNvSpPr>
            <p:nvPr/>
          </p:nvSpPr>
          <p:spPr bwMode="auto">
            <a:xfrm>
              <a:off x="2112" y="528"/>
              <a:ext cx="72" cy="681"/>
            </a:xfrm>
            <a:prstGeom prst="rect">
              <a:avLst/>
            </a:prstGeom>
            <a:solidFill>
              <a:schemeClr val="accent2"/>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832551" name="Rectangle 39"/>
            <p:cNvSpPr>
              <a:spLocks noChangeAspect="1" noChangeArrowheads="1"/>
            </p:cNvSpPr>
            <p:nvPr/>
          </p:nvSpPr>
          <p:spPr bwMode="auto">
            <a:xfrm>
              <a:off x="3456" y="532"/>
              <a:ext cx="71" cy="672"/>
            </a:xfrm>
            <a:prstGeom prst="rect">
              <a:avLst/>
            </a:prstGeom>
            <a:solidFill>
              <a:schemeClr val="accent2"/>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grpSp>
      <p:grpSp>
        <p:nvGrpSpPr>
          <p:cNvPr id="832552" name="Group 40"/>
          <p:cNvGrpSpPr>
            <a:grpSpLocks noChangeAspect="1"/>
          </p:cNvGrpSpPr>
          <p:nvPr/>
        </p:nvGrpSpPr>
        <p:grpSpPr bwMode="auto">
          <a:xfrm flipH="1">
            <a:off x="6610351" y="2590800"/>
            <a:ext cx="452437" cy="369888"/>
            <a:chOff x="1374" y="528"/>
            <a:chExt cx="480" cy="432"/>
          </a:xfrm>
        </p:grpSpPr>
        <p:grpSp>
          <p:nvGrpSpPr>
            <p:cNvPr id="832553" name="Group 41"/>
            <p:cNvGrpSpPr>
              <a:grpSpLocks noChangeAspect="1"/>
            </p:cNvGrpSpPr>
            <p:nvPr/>
          </p:nvGrpSpPr>
          <p:grpSpPr bwMode="auto">
            <a:xfrm>
              <a:off x="1374" y="528"/>
              <a:ext cx="480" cy="432"/>
              <a:chOff x="1392" y="528"/>
              <a:chExt cx="480" cy="432"/>
            </a:xfrm>
          </p:grpSpPr>
          <p:sp>
            <p:nvSpPr>
              <p:cNvPr id="832554" name="Rectangle 42"/>
              <p:cNvSpPr>
                <a:spLocks noChangeAspect="1" noChangeArrowheads="1"/>
              </p:cNvSpPr>
              <p:nvPr/>
            </p:nvSpPr>
            <p:spPr bwMode="auto">
              <a:xfrm>
                <a:off x="1632" y="528"/>
                <a:ext cx="240" cy="427"/>
              </a:xfrm>
              <a:prstGeom prst="rect">
                <a:avLst/>
              </a:prstGeom>
              <a:solidFill>
                <a:schemeClr val="accent1"/>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832555" name="Rectangle 43"/>
              <p:cNvSpPr>
                <a:spLocks noChangeAspect="1" noChangeArrowheads="1"/>
              </p:cNvSpPr>
              <p:nvPr/>
            </p:nvSpPr>
            <p:spPr bwMode="auto">
              <a:xfrm>
                <a:off x="1392" y="528"/>
                <a:ext cx="480" cy="432"/>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a:ea typeface="SimSun" panose="02010600030101010101" pitchFamily="2" charset="-122"/>
                </a:endParaRPr>
              </a:p>
            </p:txBody>
          </p:sp>
        </p:grpSp>
        <p:sp>
          <p:nvSpPr>
            <p:cNvPr id="832556" name="Text Box 44"/>
            <p:cNvSpPr txBox="1">
              <a:spLocks noChangeAspect="1" noChangeArrowheads="1"/>
            </p:cNvSpPr>
            <p:nvPr/>
          </p:nvSpPr>
          <p:spPr bwMode="auto">
            <a:xfrm>
              <a:off x="1380" y="573"/>
              <a:ext cx="444" cy="28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altLang="zh-CN" sz="1000">
                  <a:ea typeface="SimSun" panose="02010600030101010101" pitchFamily="2" charset="-122"/>
                </a:rPr>
                <a:t>Reg</a:t>
              </a:r>
            </a:p>
          </p:txBody>
        </p:sp>
      </p:grpSp>
      <p:grpSp>
        <p:nvGrpSpPr>
          <p:cNvPr id="832557" name="Group 45"/>
          <p:cNvGrpSpPr>
            <a:grpSpLocks/>
          </p:cNvGrpSpPr>
          <p:nvPr/>
        </p:nvGrpSpPr>
        <p:grpSpPr bwMode="auto">
          <a:xfrm>
            <a:off x="4039045" y="3200400"/>
            <a:ext cx="3877819" cy="700088"/>
            <a:chOff x="1963" y="1200"/>
            <a:chExt cx="1909" cy="441"/>
          </a:xfrm>
        </p:grpSpPr>
        <p:grpSp>
          <p:nvGrpSpPr>
            <p:cNvPr id="832558" name="Group 46"/>
            <p:cNvGrpSpPr>
              <a:grpSpLocks noChangeAspect="1"/>
            </p:cNvGrpSpPr>
            <p:nvPr/>
          </p:nvGrpSpPr>
          <p:grpSpPr bwMode="auto">
            <a:xfrm>
              <a:off x="2429" y="1304"/>
              <a:ext cx="221" cy="233"/>
              <a:chOff x="1374" y="528"/>
              <a:chExt cx="480" cy="432"/>
            </a:xfrm>
          </p:grpSpPr>
          <p:grpSp>
            <p:nvGrpSpPr>
              <p:cNvPr id="832559" name="Group 47"/>
              <p:cNvGrpSpPr>
                <a:grpSpLocks noChangeAspect="1"/>
              </p:cNvGrpSpPr>
              <p:nvPr/>
            </p:nvGrpSpPr>
            <p:grpSpPr bwMode="auto">
              <a:xfrm>
                <a:off x="1374" y="528"/>
                <a:ext cx="480" cy="432"/>
                <a:chOff x="1392" y="528"/>
                <a:chExt cx="480" cy="432"/>
              </a:xfrm>
            </p:grpSpPr>
            <p:sp>
              <p:nvSpPr>
                <p:cNvPr id="832560" name="Rectangle 48"/>
                <p:cNvSpPr>
                  <a:spLocks noChangeAspect="1" noChangeArrowheads="1"/>
                </p:cNvSpPr>
                <p:nvPr/>
              </p:nvSpPr>
              <p:spPr bwMode="auto">
                <a:xfrm>
                  <a:off x="1632" y="528"/>
                  <a:ext cx="240" cy="427"/>
                </a:xfrm>
                <a:prstGeom prst="rect">
                  <a:avLst/>
                </a:prstGeom>
                <a:solidFill>
                  <a:schemeClr val="accent1"/>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832561" name="Rectangle 49"/>
                <p:cNvSpPr>
                  <a:spLocks noChangeAspect="1" noChangeArrowheads="1"/>
                </p:cNvSpPr>
                <p:nvPr/>
              </p:nvSpPr>
              <p:spPr bwMode="auto">
                <a:xfrm>
                  <a:off x="1392" y="528"/>
                  <a:ext cx="480" cy="432"/>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a:ea typeface="SimSun" panose="02010600030101010101" pitchFamily="2" charset="-122"/>
                  </a:endParaRPr>
                </a:p>
              </p:txBody>
            </p:sp>
          </p:grpSp>
          <p:sp>
            <p:nvSpPr>
              <p:cNvPr id="832562" name="Text Box 50"/>
              <p:cNvSpPr txBox="1">
                <a:spLocks noChangeAspect="1" noChangeArrowheads="1"/>
              </p:cNvSpPr>
              <p:nvPr/>
            </p:nvSpPr>
            <p:spPr bwMode="auto">
              <a:xfrm>
                <a:off x="1400" y="573"/>
                <a:ext cx="448" cy="28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altLang="zh-CN" sz="1000">
                    <a:ea typeface="SimSun" panose="02010600030101010101" pitchFamily="2" charset="-122"/>
                  </a:rPr>
                  <a:t>Reg</a:t>
                </a:r>
              </a:p>
            </p:txBody>
          </p:sp>
        </p:grpSp>
        <p:sp>
          <p:nvSpPr>
            <p:cNvPr id="832563" name="Line 51"/>
            <p:cNvSpPr>
              <a:spLocks noChangeAspect="1" noChangeShapeType="1"/>
            </p:cNvSpPr>
            <p:nvPr/>
          </p:nvSpPr>
          <p:spPr bwMode="auto">
            <a:xfrm>
              <a:off x="2651" y="1351"/>
              <a:ext cx="2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832564" name="Line 52"/>
            <p:cNvSpPr>
              <a:spLocks noChangeAspect="1" noChangeShapeType="1"/>
            </p:cNvSpPr>
            <p:nvPr/>
          </p:nvSpPr>
          <p:spPr bwMode="auto">
            <a:xfrm>
              <a:off x="2651" y="1490"/>
              <a:ext cx="2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grpSp>
          <p:nvGrpSpPr>
            <p:cNvPr id="832565" name="Group 53"/>
            <p:cNvGrpSpPr>
              <a:grpSpLocks noChangeAspect="1"/>
            </p:cNvGrpSpPr>
            <p:nvPr/>
          </p:nvGrpSpPr>
          <p:grpSpPr bwMode="auto">
            <a:xfrm>
              <a:off x="2851" y="1235"/>
              <a:ext cx="199" cy="371"/>
              <a:chOff x="2991" y="411"/>
              <a:chExt cx="359" cy="768"/>
            </a:xfrm>
          </p:grpSpPr>
          <p:sp>
            <p:nvSpPr>
              <p:cNvPr id="832566" name="AutoShape 54"/>
              <p:cNvSpPr>
                <a:spLocks noChangeAspect="1" noChangeArrowheads="1"/>
              </p:cNvSpPr>
              <p:nvPr/>
            </p:nvSpPr>
            <p:spPr bwMode="auto">
              <a:xfrm rot="-5400000">
                <a:off x="2798" y="626"/>
                <a:ext cx="768" cy="337"/>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solidFill>
                <a:schemeClr val="bg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sz="1000">
                  <a:ea typeface="SimSun" panose="02010600030101010101" pitchFamily="2" charset="-122"/>
                </a:endParaRPr>
              </a:p>
            </p:txBody>
          </p:sp>
          <p:sp>
            <p:nvSpPr>
              <p:cNvPr id="832567" name="AutoShape 55"/>
              <p:cNvSpPr>
                <a:spLocks noChangeAspect="1" noChangeArrowheads="1"/>
              </p:cNvSpPr>
              <p:nvPr/>
            </p:nvSpPr>
            <p:spPr bwMode="auto">
              <a:xfrm rot="5400000">
                <a:off x="2957" y="705"/>
                <a:ext cx="248" cy="180"/>
              </a:xfrm>
              <a:prstGeom prst="triangle">
                <a:avLst>
                  <a:gd name="adj" fmla="val 50000"/>
                </a:avLst>
              </a:prstGeom>
              <a:solidFill>
                <a:schemeClr val="bg1"/>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832568" name="Freeform 56"/>
              <p:cNvSpPr>
                <a:spLocks noChangeAspect="1"/>
              </p:cNvSpPr>
              <p:nvPr/>
            </p:nvSpPr>
            <p:spPr bwMode="auto">
              <a:xfrm rot="5400000">
                <a:off x="2974" y="725"/>
                <a:ext cx="218" cy="139"/>
              </a:xfrm>
              <a:custGeom>
                <a:avLst/>
                <a:gdLst>
                  <a:gd name="T0" fmla="*/ 0 w 384"/>
                  <a:gd name="T1" fmla="*/ 288 h 288"/>
                  <a:gd name="T2" fmla="*/ 192 w 384"/>
                  <a:gd name="T3" fmla="*/ 0 h 288"/>
                  <a:gd name="T4" fmla="*/ 384 w 384"/>
                  <a:gd name="T5" fmla="*/ 288 h 288"/>
                </a:gdLst>
                <a:ahLst/>
                <a:cxnLst>
                  <a:cxn ang="0">
                    <a:pos x="T0" y="T1"/>
                  </a:cxn>
                  <a:cxn ang="0">
                    <a:pos x="T2" y="T3"/>
                  </a:cxn>
                  <a:cxn ang="0">
                    <a:pos x="T4" y="T5"/>
                  </a:cxn>
                </a:cxnLst>
                <a:rect l="0" t="0" r="r" b="b"/>
                <a:pathLst>
                  <a:path w="384" h="288">
                    <a:moveTo>
                      <a:pt x="0" y="288"/>
                    </a:moveTo>
                    <a:lnTo>
                      <a:pt x="192" y="0"/>
                    </a:lnTo>
                    <a:lnTo>
                      <a:pt x="384" y="288"/>
                    </a:ln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832569" name="Text Box 57"/>
              <p:cNvSpPr txBox="1">
                <a:spLocks noChangeAspect="1" noChangeArrowheads="1"/>
              </p:cNvSpPr>
              <p:nvPr/>
            </p:nvSpPr>
            <p:spPr bwMode="auto">
              <a:xfrm rot="-5400000">
                <a:off x="2942" y="642"/>
                <a:ext cx="575" cy="21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altLang="zh-CN" sz="1000">
                    <a:ea typeface="SimSun" panose="02010600030101010101" pitchFamily="2" charset="-122"/>
                  </a:rPr>
                  <a:t>ALU</a:t>
                </a:r>
              </a:p>
            </p:txBody>
          </p:sp>
        </p:grpSp>
        <p:sp>
          <p:nvSpPr>
            <p:cNvPr id="832570" name="Line 58"/>
            <p:cNvSpPr>
              <a:spLocks noChangeAspect="1" noChangeShapeType="1"/>
            </p:cNvSpPr>
            <p:nvPr/>
          </p:nvSpPr>
          <p:spPr bwMode="auto">
            <a:xfrm>
              <a:off x="3052" y="1421"/>
              <a:ext cx="245"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832571" name="Line 59"/>
            <p:cNvSpPr>
              <a:spLocks noChangeAspect="1" noChangeShapeType="1"/>
            </p:cNvSpPr>
            <p:nvPr/>
          </p:nvSpPr>
          <p:spPr bwMode="auto">
            <a:xfrm>
              <a:off x="3475" y="1421"/>
              <a:ext cx="245"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grpSp>
          <p:nvGrpSpPr>
            <p:cNvPr id="832572" name="Group 60"/>
            <p:cNvGrpSpPr>
              <a:grpSpLocks noChangeAspect="1"/>
            </p:cNvGrpSpPr>
            <p:nvPr/>
          </p:nvGrpSpPr>
          <p:grpSpPr bwMode="auto">
            <a:xfrm>
              <a:off x="3209" y="1305"/>
              <a:ext cx="275" cy="232"/>
              <a:chOff x="3853" y="576"/>
              <a:chExt cx="594" cy="480"/>
            </a:xfrm>
          </p:grpSpPr>
          <p:sp>
            <p:nvSpPr>
              <p:cNvPr id="832573" name="Rectangle 61"/>
              <p:cNvSpPr>
                <a:spLocks noChangeAspect="1" noChangeArrowheads="1"/>
              </p:cNvSpPr>
              <p:nvPr/>
            </p:nvSpPr>
            <p:spPr bwMode="auto">
              <a:xfrm>
                <a:off x="3915" y="576"/>
                <a:ext cx="480" cy="480"/>
              </a:xfrm>
              <a:prstGeom prst="rect">
                <a:avLst/>
              </a:prstGeom>
              <a:solidFill>
                <a:schemeClr val="bg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r"/>
                <a:endParaRPr lang="zh-CN" altLang="en-US" sz="1000">
                  <a:ea typeface="SimSun" panose="02010600030101010101" pitchFamily="2" charset="-122"/>
                </a:endParaRPr>
              </a:p>
            </p:txBody>
          </p:sp>
          <p:sp>
            <p:nvSpPr>
              <p:cNvPr id="832574" name="Text Box 62"/>
              <p:cNvSpPr txBox="1">
                <a:spLocks noChangeAspect="1" noChangeArrowheads="1"/>
              </p:cNvSpPr>
              <p:nvPr/>
            </p:nvSpPr>
            <p:spPr bwMode="auto">
              <a:xfrm>
                <a:off x="3853" y="628"/>
                <a:ext cx="594" cy="31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altLang="zh-CN" sz="1000">
                    <a:ea typeface="SimSun" panose="02010600030101010101" pitchFamily="2" charset="-122"/>
                  </a:rPr>
                  <a:t>DMem</a:t>
                </a:r>
              </a:p>
            </p:txBody>
          </p:sp>
        </p:grpSp>
        <p:sp>
          <p:nvSpPr>
            <p:cNvPr id="832575" name="Freeform 63"/>
            <p:cNvSpPr>
              <a:spLocks noChangeAspect="1"/>
            </p:cNvSpPr>
            <p:nvPr/>
          </p:nvSpPr>
          <p:spPr bwMode="auto">
            <a:xfrm>
              <a:off x="3208" y="1421"/>
              <a:ext cx="332" cy="185"/>
            </a:xfrm>
            <a:custGeom>
              <a:avLst/>
              <a:gdLst>
                <a:gd name="T0" fmla="*/ 0 w 816"/>
                <a:gd name="T1" fmla="*/ 0 h 384"/>
                <a:gd name="T2" fmla="*/ 0 w 816"/>
                <a:gd name="T3" fmla="*/ 384 h 384"/>
                <a:gd name="T4" fmla="*/ 720 w 816"/>
                <a:gd name="T5" fmla="*/ 384 h 384"/>
                <a:gd name="T6" fmla="*/ 720 w 816"/>
                <a:gd name="T7" fmla="*/ 144 h 384"/>
                <a:gd name="T8" fmla="*/ 816 w 816"/>
                <a:gd name="T9" fmla="*/ 144 h 384"/>
              </a:gdLst>
              <a:ahLst/>
              <a:cxnLst>
                <a:cxn ang="0">
                  <a:pos x="T0" y="T1"/>
                </a:cxn>
                <a:cxn ang="0">
                  <a:pos x="T2" y="T3"/>
                </a:cxn>
                <a:cxn ang="0">
                  <a:pos x="T4" y="T5"/>
                </a:cxn>
                <a:cxn ang="0">
                  <a:pos x="T6" y="T7"/>
                </a:cxn>
                <a:cxn ang="0">
                  <a:pos x="T8" y="T9"/>
                </a:cxn>
              </a:cxnLst>
              <a:rect l="0" t="0" r="r" b="b"/>
              <a:pathLst>
                <a:path w="816" h="384">
                  <a:moveTo>
                    <a:pt x="0" y="0"/>
                  </a:moveTo>
                  <a:lnTo>
                    <a:pt x="0" y="384"/>
                  </a:lnTo>
                  <a:lnTo>
                    <a:pt x="720" y="384"/>
                  </a:lnTo>
                  <a:lnTo>
                    <a:pt x="720" y="144"/>
                  </a:lnTo>
                  <a:lnTo>
                    <a:pt x="816" y="144"/>
                  </a:ln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832576" name="Line 64"/>
            <p:cNvSpPr>
              <a:spLocks noChangeAspect="1" noChangeShapeType="1"/>
            </p:cNvSpPr>
            <p:nvPr/>
          </p:nvSpPr>
          <p:spPr bwMode="auto">
            <a:xfrm>
              <a:off x="2199" y="1491"/>
              <a:ext cx="23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832577" name="Line 65"/>
            <p:cNvSpPr>
              <a:spLocks noChangeAspect="1" noChangeShapeType="1"/>
            </p:cNvSpPr>
            <p:nvPr/>
          </p:nvSpPr>
          <p:spPr bwMode="auto">
            <a:xfrm>
              <a:off x="2169" y="1351"/>
              <a:ext cx="259"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grpSp>
          <p:nvGrpSpPr>
            <p:cNvPr id="832578" name="Group 66"/>
            <p:cNvGrpSpPr>
              <a:grpSpLocks noChangeAspect="1"/>
            </p:cNvGrpSpPr>
            <p:nvPr/>
          </p:nvGrpSpPr>
          <p:grpSpPr bwMode="auto">
            <a:xfrm>
              <a:off x="1963" y="1305"/>
              <a:ext cx="257" cy="232"/>
              <a:chOff x="1123" y="576"/>
              <a:chExt cx="554" cy="480"/>
            </a:xfrm>
          </p:grpSpPr>
          <p:sp>
            <p:nvSpPr>
              <p:cNvPr id="832579" name="Rectangle 67"/>
              <p:cNvSpPr>
                <a:spLocks noChangeAspect="1" noChangeArrowheads="1"/>
              </p:cNvSpPr>
              <p:nvPr/>
            </p:nvSpPr>
            <p:spPr bwMode="auto">
              <a:xfrm>
                <a:off x="1197" y="576"/>
                <a:ext cx="480" cy="480"/>
              </a:xfrm>
              <a:prstGeom prst="rect">
                <a:avLst/>
              </a:prstGeom>
              <a:solidFill>
                <a:schemeClr val="bg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r"/>
                <a:endParaRPr lang="zh-CN" altLang="en-US" sz="1000">
                  <a:ea typeface="SimSun" panose="02010600030101010101" pitchFamily="2" charset="-122"/>
                </a:endParaRPr>
              </a:p>
            </p:txBody>
          </p:sp>
          <p:sp>
            <p:nvSpPr>
              <p:cNvPr id="832580" name="Text Box 68"/>
              <p:cNvSpPr txBox="1">
                <a:spLocks noChangeAspect="1" noChangeArrowheads="1"/>
              </p:cNvSpPr>
              <p:nvPr/>
            </p:nvSpPr>
            <p:spPr bwMode="auto">
              <a:xfrm>
                <a:off x="1123" y="627"/>
                <a:ext cx="527" cy="32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altLang="zh-CN" sz="1000">
                    <a:ea typeface="SimSun" panose="02010600030101010101" pitchFamily="2" charset="-122"/>
                  </a:rPr>
                  <a:t>Ifetch</a:t>
                </a:r>
              </a:p>
            </p:txBody>
          </p:sp>
        </p:grpSp>
        <p:grpSp>
          <p:nvGrpSpPr>
            <p:cNvPr id="832581" name="Group 69"/>
            <p:cNvGrpSpPr>
              <a:grpSpLocks/>
            </p:cNvGrpSpPr>
            <p:nvPr/>
          </p:nvGrpSpPr>
          <p:grpSpPr bwMode="auto">
            <a:xfrm>
              <a:off x="2288" y="1200"/>
              <a:ext cx="1297" cy="441"/>
              <a:chOff x="2112" y="528"/>
              <a:chExt cx="2088" cy="681"/>
            </a:xfrm>
          </p:grpSpPr>
          <p:sp>
            <p:nvSpPr>
              <p:cNvPr id="832582" name="Rectangle 70"/>
              <p:cNvSpPr>
                <a:spLocks noChangeAspect="1" noChangeArrowheads="1"/>
              </p:cNvSpPr>
              <p:nvPr/>
            </p:nvSpPr>
            <p:spPr bwMode="auto">
              <a:xfrm>
                <a:off x="2784" y="528"/>
                <a:ext cx="72" cy="681"/>
              </a:xfrm>
              <a:prstGeom prst="rect">
                <a:avLst/>
              </a:prstGeom>
              <a:solidFill>
                <a:schemeClr val="accent2"/>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832583" name="Rectangle 71"/>
              <p:cNvSpPr>
                <a:spLocks noChangeAspect="1" noChangeArrowheads="1"/>
              </p:cNvSpPr>
              <p:nvPr/>
            </p:nvSpPr>
            <p:spPr bwMode="auto">
              <a:xfrm>
                <a:off x="4128" y="528"/>
                <a:ext cx="72" cy="681"/>
              </a:xfrm>
              <a:prstGeom prst="rect">
                <a:avLst/>
              </a:prstGeom>
              <a:solidFill>
                <a:schemeClr val="accent2"/>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832584" name="Rectangle 72"/>
              <p:cNvSpPr>
                <a:spLocks noChangeAspect="1" noChangeArrowheads="1"/>
              </p:cNvSpPr>
              <p:nvPr/>
            </p:nvSpPr>
            <p:spPr bwMode="auto">
              <a:xfrm>
                <a:off x="2112" y="528"/>
                <a:ext cx="72" cy="681"/>
              </a:xfrm>
              <a:prstGeom prst="rect">
                <a:avLst/>
              </a:prstGeom>
              <a:solidFill>
                <a:schemeClr val="accent2"/>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832585" name="Rectangle 73"/>
              <p:cNvSpPr>
                <a:spLocks noChangeAspect="1" noChangeArrowheads="1"/>
              </p:cNvSpPr>
              <p:nvPr/>
            </p:nvSpPr>
            <p:spPr bwMode="auto">
              <a:xfrm>
                <a:off x="3456" y="532"/>
                <a:ext cx="71" cy="672"/>
              </a:xfrm>
              <a:prstGeom prst="rect">
                <a:avLst/>
              </a:prstGeom>
              <a:solidFill>
                <a:schemeClr val="accent2"/>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grpSp>
        <p:grpSp>
          <p:nvGrpSpPr>
            <p:cNvPr id="832586" name="Group 74"/>
            <p:cNvGrpSpPr>
              <a:grpSpLocks noChangeAspect="1"/>
            </p:cNvGrpSpPr>
            <p:nvPr/>
          </p:nvGrpSpPr>
          <p:grpSpPr bwMode="auto">
            <a:xfrm flipH="1">
              <a:off x="3649" y="1296"/>
              <a:ext cx="223" cy="233"/>
              <a:chOff x="1374" y="528"/>
              <a:chExt cx="480" cy="432"/>
            </a:xfrm>
          </p:grpSpPr>
          <p:grpSp>
            <p:nvGrpSpPr>
              <p:cNvPr id="832587" name="Group 75"/>
              <p:cNvGrpSpPr>
                <a:grpSpLocks noChangeAspect="1"/>
              </p:cNvGrpSpPr>
              <p:nvPr/>
            </p:nvGrpSpPr>
            <p:grpSpPr bwMode="auto">
              <a:xfrm>
                <a:off x="1374" y="528"/>
                <a:ext cx="480" cy="432"/>
                <a:chOff x="1392" y="528"/>
                <a:chExt cx="480" cy="432"/>
              </a:xfrm>
            </p:grpSpPr>
            <p:sp>
              <p:nvSpPr>
                <p:cNvPr id="832588" name="Rectangle 76"/>
                <p:cNvSpPr>
                  <a:spLocks noChangeAspect="1" noChangeArrowheads="1"/>
                </p:cNvSpPr>
                <p:nvPr/>
              </p:nvSpPr>
              <p:spPr bwMode="auto">
                <a:xfrm>
                  <a:off x="1632" y="528"/>
                  <a:ext cx="240" cy="427"/>
                </a:xfrm>
                <a:prstGeom prst="rect">
                  <a:avLst/>
                </a:prstGeom>
                <a:solidFill>
                  <a:schemeClr val="accent1"/>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832589" name="Rectangle 77"/>
                <p:cNvSpPr>
                  <a:spLocks noChangeAspect="1" noChangeArrowheads="1"/>
                </p:cNvSpPr>
                <p:nvPr/>
              </p:nvSpPr>
              <p:spPr bwMode="auto">
                <a:xfrm>
                  <a:off x="1392" y="528"/>
                  <a:ext cx="480" cy="432"/>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a:ea typeface="SimSun" panose="02010600030101010101" pitchFamily="2" charset="-122"/>
                  </a:endParaRPr>
                </a:p>
              </p:txBody>
            </p:sp>
          </p:grpSp>
          <p:sp>
            <p:nvSpPr>
              <p:cNvPr id="832590" name="Text Box 78"/>
              <p:cNvSpPr txBox="1">
                <a:spLocks noChangeAspect="1" noChangeArrowheads="1"/>
              </p:cNvSpPr>
              <p:nvPr/>
            </p:nvSpPr>
            <p:spPr bwMode="auto">
              <a:xfrm>
                <a:off x="1380" y="573"/>
                <a:ext cx="444" cy="28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altLang="zh-CN" sz="1000">
                    <a:ea typeface="SimSun" panose="02010600030101010101" pitchFamily="2" charset="-122"/>
                  </a:rPr>
                  <a:t>Reg</a:t>
                </a:r>
              </a:p>
            </p:txBody>
          </p:sp>
        </p:grpSp>
      </p:grpSp>
      <p:grpSp>
        <p:nvGrpSpPr>
          <p:cNvPr id="832591" name="Group 79"/>
          <p:cNvGrpSpPr>
            <a:grpSpLocks/>
          </p:cNvGrpSpPr>
          <p:nvPr/>
        </p:nvGrpSpPr>
        <p:grpSpPr bwMode="auto">
          <a:xfrm>
            <a:off x="4873625" y="3962400"/>
            <a:ext cx="3881438" cy="700088"/>
            <a:chOff x="2111" y="2496"/>
            <a:chExt cx="2445" cy="441"/>
          </a:xfrm>
        </p:grpSpPr>
        <p:grpSp>
          <p:nvGrpSpPr>
            <p:cNvPr id="832592" name="Group 80"/>
            <p:cNvGrpSpPr>
              <a:grpSpLocks noChangeAspect="1"/>
            </p:cNvGrpSpPr>
            <p:nvPr/>
          </p:nvGrpSpPr>
          <p:grpSpPr bwMode="auto">
            <a:xfrm>
              <a:off x="2710" y="2600"/>
              <a:ext cx="282" cy="233"/>
              <a:chOff x="1374" y="528"/>
              <a:chExt cx="480" cy="432"/>
            </a:xfrm>
          </p:grpSpPr>
          <p:grpSp>
            <p:nvGrpSpPr>
              <p:cNvPr id="832593" name="Group 81"/>
              <p:cNvGrpSpPr>
                <a:grpSpLocks noChangeAspect="1"/>
              </p:cNvGrpSpPr>
              <p:nvPr/>
            </p:nvGrpSpPr>
            <p:grpSpPr bwMode="auto">
              <a:xfrm>
                <a:off x="1374" y="528"/>
                <a:ext cx="480" cy="432"/>
                <a:chOff x="1392" y="528"/>
                <a:chExt cx="480" cy="432"/>
              </a:xfrm>
            </p:grpSpPr>
            <p:sp>
              <p:nvSpPr>
                <p:cNvPr id="832594" name="Rectangle 82"/>
                <p:cNvSpPr>
                  <a:spLocks noChangeAspect="1" noChangeArrowheads="1"/>
                </p:cNvSpPr>
                <p:nvPr/>
              </p:nvSpPr>
              <p:spPr bwMode="auto">
                <a:xfrm>
                  <a:off x="1632" y="528"/>
                  <a:ext cx="240" cy="427"/>
                </a:xfrm>
                <a:prstGeom prst="rect">
                  <a:avLst/>
                </a:prstGeom>
                <a:solidFill>
                  <a:schemeClr val="accent1"/>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832595" name="Rectangle 83"/>
                <p:cNvSpPr>
                  <a:spLocks noChangeAspect="1" noChangeArrowheads="1"/>
                </p:cNvSpPr>
                <p:nvPr/>
              </p:nvSpPr>
              <p:spPr bwMode="auto">
                <a:xfrm>
                  <a:off x="1392" y="528"/>
                  <a:ext cx="480" cy="432"/>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a:ea typeface="SimSun" panose="02010600030101010101" pitchFamily="2" charset="-122"/>
                  </a:endParaRPr>
                </a:p>
              </p:txBody>
            </p:sp>
          </p:grpSp>
          <p:sp>
            <p:nvSpPr>
              <p:cNvPr id="832596" name="Text Box 84"/>
              <p:cNvSpPr txBox="1">
                <a:spLocks noChangeAspect="1" noChangeArrowheads="1"/>
              </p:cNvSpPr>
              <p:nvPr/>
            </p:nvSpPr>
            <p:spPr bwMode="auto">
              <a:xfrm>
                <a:off x="1400" y="573"/>
                <a:ext cx="449" cy="28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altLang="zh-CN" sz="1000">
                    <a:ea typeface="SimSun" panose="02010600030101010101" pitchFamily="2" charset="-122"/>
                  </a:rPr>
                  <a:t>Reg</a:t>
                </a:r>
              </a:p>
            </p:txBody>
          </p:sp>
        </p:grpSp>
        <p:sp>
          <p:nvSpPr>
            <p:cNvPr id="832597" name="Line 85"/>
            <p:cNvSpPr>
              <a:spLocks noChangeAspect="1" noChangeShapeType="1"/>
            </p:cNvSpPr>
            <p:nvPr/>
          </p:nvSpPr>
          <p:spPr bwMode="auto">
            <a:xfrm>
              <a:off x="2994" y="2647"/>
              <a:ext cx="312"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832598" name="Line 86"/>
            <p:cNvSpPr>
              <a:spLocks noChangeAspect="1" noChangeShapeType="1"/>
            </p:cNvSpPr>
            <p:nvPr/>
          </p:nvSpPr>
          <p:spPr bwMode="auto">
            <a:xfrm>
              <a:off x="2994" y="2786"/>
              <a:ext cx="312"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grpSp>
          <p:nvGrpSpPr>
            <p:cNvPr id="832599" name="Group 87"/>
            <p:cNvGrpSpPr>
              <a:grpSpLocks noChangeAspect="1"/>
            </p:cNvGrpSpPr>
            <p:nvPr/>
          </p:nvGrpSpPr>
          <p:grpSpPr bwMode="auto">
            <a:xfrm>
              <a:off x="3250" y="2531"/>
              <a:ext cx="254" cy="371"/>
              <a:chOff x="2991" y="411"/>
              <a:chExt cx="359" cy="768"/>
            </a:xfrm>
          </p:grpSpPr>
          <p:sp>
            <p:nvSpPr>
              <p:cNvPr id="832600" name="AutoShape 88"/>
              <p:cNvSpPr>
                <a:spLocks noChangeAspect="1" noChangeArrowheads="1"/>
              </p:cNvSpPr>
              <p:nvPr/>
            </p:nvSpPr>
            <p:spPr bwMode="auto">
              <a:xfrm rot="-5400000">
                <a:off x="2798" y="626"/>
                <a:ext cx="768" cy="337"/>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solidFill>
                <a:schemeClr val="bg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sz="1000">
                  <a:ea typeface="SimSun" panose="02010600030101010101" pitchFamily="2" charset="-122"/>
                </a:endParaRPr>
              </a:p>
            </p:txBody>
          </p:sp>
          <p:sp>
            <p:nvSpPr>
              <p:cNvPr id="832601" name="AutoShape 89"/>
              <p:cNvSpPr>
                <a:spLocks noChangeAspect="1" noChangeArrowheads="1"/>
              </p:cNvSpPr>
              <p:nvPr/>
            </p:nvSpPr>
            <p:spPr bwMode="auto">
              <a:xfrm rot="5400000">
                <a:off x="2957" y="705"/>
                <a:ext cx="248" cy="180"/>
              </a:xfrm>
              <a:prstGeom prst="triangle">
                <a:avLst>
                  <a:gd name="adj" fmla="val 50000"/>
                </a:avLst>
              </a:prstGeom>
              <a:solidFill>
                <a:schemeClr val="bg1"/>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832602" name="Freeform 90"/>
              <p:cNvSpPr>
                <a:spLocks noChangeAspect="1"/>
              </p:cNvSpPr>
              <p:nvPr/>
            </p:nvSpPr>
            <p:spPr bwMode="auto">
              <a:xfrm rot="5400000">
                <a:off x="2974" y="725"/>
                <a:ext cx="218" cy="139"/>
              </a:xfrm>
              <a:custGeom>
                <a:avLst/>
                <a:gdLst>
                  <a:gd name="T0" fmla="*/ 0 w 384"/>
                  <a:gd name="T1" fmla="*/ 288 h 288"/>
                  <a:gd name="T2" fmla="*/ 192 w 384"/>
                  <a:gd name="T3" fmla="*/ 0 h 288"/>
                  <a:gd name="T4" fmla="*/ 384 w 384"/>
                  <a:gd name="T5" fmla="*/ 288 h 288"/>
                </a:gdLst>
                <a:ahLst/>
                <a:cxnLst>
                  <a:cxn ang="0">
                    <a:pos x="T0" y="T1"/>
                  </a:cxn>
                  <a:cxn ang="0">
                    <a:pos x="T2" y="T3"/>
                  </a:cxn>
                  <a:cxn ang="0">
                    <a:pos x="T4" y="T5"/>
                  </a:cxn>
                </a:cxnLst>
                <a:rect l="0" t="0" r="r" b="b"/>
                <a:pathLst>
                  <a:path w="384" h="288">
                    <a:moveTo>
                      <a:pt x="0" y="288"/>
                    </a:moveTo>
                    <a:lnTo>
                      <a:pt x="192" y="0"/>
                    </a:lnTo>
                    <a:lnTo>
                      <a:pt x="384" y="288"/>
                    </a:ln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832603" name="Text Box 91"/>
              <p:cNvSpPr txBox="1">
                <a:spLocks noChangeAspect="1" noChangeArrowheads="1"/>
              </p:cNvSpPr>
              <p:nvPr/>
            </p:nvSpPr>
            <p:spPr bwMode="auto">
              <a:xfrm rot="-5400000">
                <a:off x="2942" y="642"/>
                <a:ext cx="575" cy="21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altLang="zh-CN" sz="1000">
                    <a:ea typeface="SimSun" panose="02010600030101010101" pitchFamily="2" charset="-122"/>
                  </a:rPr>
                  <a:t>ALU</a:t>
                </a:r>
              </a:p>
            </p:txBody>
          </p:sp>
        </p:grpSp>
        <p:sp>
          <p:nvSpPr>
            <p:cNvPr id="832604" name="Line 92"/>
            <p:cNvSpPr>
              <a:spLocks noChangeAspect="1" noChangeShapeType="1"/>
            </p:cNvSpPr>
            <p:nvPr/>
          </p:nvSpPr>
          <p:spPr bwMode="auto">
            <a:xfrm>
              <a:off x="3507" y="2717"/>
              <a:ext cx="313"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832605" name="Line 93"/>
            <p:cNvSpPr>
              <a:spLocks noChangeAspect="1" noChangeShapeType="1"/>
            </p:cNvSpPr>
            <p:nvPr/>
          </p:nvSpPr>
          <p:spPr bwMode="auto">
            <a:xfrm>
              <a:off x="4048" y="2717"/>
              <a:ext cx="31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grpSp>
          <p:nvGrpSpPr>
            <p:cNvPr id="832606" name="Group 94"/>
            <p:cNvGrpSpPr>
              <a:grpSpLocks noChangeAspect="1"/>
            </p:cNvGrpSpPr>
            <p:nvPr/>
          </p:nvGrpSpPr>
          <p:grpSpPr bwMode="auto">
            <a:xfrm>
              <a:off x="3708" y="2601"/>
              <a:ext cx="352" cy="232"/>
              <a:chOff x="3853" y="576"/>
              <a:chExt cx="594" cy="480"/>
            </a:xfrm>
          </p:grpSpPr>
          <p:sp>
            <p:nvSpPr>
              <p:cNvPr id="832607" name="Rectangle 95"/>
              <p:cNvSpPr>
                <a:spLocks noChangeAspect="1" noChangeArrowheads="1"/>
              </p:cNvSpPr>
              <p:nvPr/>
            </p:nvSpPr>
            <p:spPr bwMode="auto">
              <a:xfrm>
                <a:off x="3915" y="576"/>
                <a:ext cx="480" cy="480"/>
              </a:xfrm>
              <a:prstGeom prst="rect">
                <a:avLst/>
              </a:prstGeom>
              <a:solidFill>
                <a:schemeClr val="bg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r"/>
                <a:endParaRPr lang="zh-CN" altLang="en-US" sz="1000">
                  <a:ea typeface="SimSun" panose="02010600030101010101" pitchFamily="2" charset="-122"/>
                </a:endParaRPr>
              </a:p>
            </p:txBody>
          </p:sp>
          <p:sp>
            <p:nvSpPr>
              <p:cNvPr id="832608" name="Text Box 96"/>
              <p:cNvSpPr txBox="1">
                <a:spLocks noChangeAspect="1" noChangeArrowheads="1"/>
              </p:cNvSpPr>
              <p:nvPr/>
            </p:nvSpPr>
            <p:spPr bwMode="auto">
              <a:xfrm>
                <a:off x="3853" y="628"/>
                <a:ext cx="594" cy="31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altLang="zh-CN" sz="1000">
                    <a:ea typeface="SimSun" panose="02010600030101010101" pitchFamily="2" charset="-122"/>
                  </a:rPr>
                  <a:t>DMem</a:t>
                </a:r>
              </a:p>
            </p:txBody>
          </p:sp>
        </p:grpSp>
        <p:sp>
          <p:nvSpPr>
            <p:cNvPr id="832609" name="Freeform 97"/>
            <p:cNvSpPr>
              <a:spLocks noChangeAspect="1"/>
            </p:cNvSpPr>
            <p:nvPr/>
          </p:nvSpPr>
          <p:spPr bwMode="auto">
            <a:xfrm>
              <a:off x="3706" y="2717"/>
              <a:ext cx="425" cy="185"/>
            </a:xfrm>
            <a:custGeom>
              <a:avLst/>
              <a:gdLst>
                <a:gd name="T0" fmla="*/ 0 w 816"/>
                <a:gd name="T1" fmla="*/ 0 h 384"/>
                <a:gd name="T2" fmla="*/ 0 w 816"/>
                <a:gd name="T3" fmla="*/ 384 h 384"/>
                <a:gd name="T4" fmla="*/ 720 w 816"/>
                <a:gd name="T5" fmla="*/ 384 h 384"/>
                <a:gd name="T6" fmla="*/ 720 w 816"/>
                <a:gd name="T7" fmla="*/ 144 h 384"/>
                <a:gd name="T8" fmla="*/ 816 w 816"/>
                <a:gd name="T9" fmla="*/ 144 h 384"/>
              </a:gdLst>
              <a:ahLst/>
              <a:cxnLst>
                <a:cxn ang="0">
                  <a:pos x="T0" y="T1"/>
                </a:cxn>
                <a:cxn ang="0">
                  <a:pos x="T2" y="T3"/>
                </a:cxn>
                <a:cxn ang="0">
                  <a:pos x="T4" y="T5"/>
                </a:cxn>
                <a:cxn ang="0">
                  <a:pos x="T6" y="T7"/>
                </a:cxn>
                <a:cxn ang="0">
                  <a:pos x="T8" y="T9"/>
                </a:cxn>
              </a:cxnLst>
              <a:rect l="0" t="0" r="r" b="b"/>
              <a:pathLst>
                <a:path w="816" h="384">
                  <a:moveTo>
                    <a:pt x="0" y="0"/>
                  </a:moveTo>
                  <a:lnTo>
                    <a:pt x="0" y="384"/>
                  </a:lnTo>
                  <a:lnTo>
                    <a:pt x="720" y="384"/>
                  </a:lnTo>
                  <a:lnTo>
                    <a:pt x="720" y="144"/>
                  </a:lnTo>
                  <a:lnTo>
                    <a:pt x="816" y="144"/>
                  </a:ln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832610" name="Line 98"/>
            <p:cNvSpPr>
              <a:spLocks noChangeAspect="1" noChangeShapeType="1"/>
            </p:cNvSpPr>
            <p:nvPr/>
          </p:nvSpPr>
          <p:spPr bwMode="auto">
            <a:xfrm>
              <a:off x="2415" y="2787"/>
              <a:ext cx="295"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832611" name="Line 99"/>
            <p:cNvSpPr>
              <a:spLocks noChangeAspect="1" noChangeShapeType="1"/>
            </p:cNvSpPr>
            <p:nvPr/>
          </p:nvSpPr>
          <p:spPr bwMode="auto">
            <a:xfrm>
              <a:off x="2377" y="2647"/>
              <a:ext cx="331"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grpSp>
          <p:nvGrpSpPr>
            <p:cNvPr id="832612" name="Group 100"/>
            <p:cNvGrpSpPr>
              <a:grpSpLocks noChangeAspect="1"/>
            </p:cNvGrpSpPr>
            <p:nvPr/>
          </p:nvGrpSpPr>
          <p:grpSpPr bwMode="auto">
            <a:xfrm>
              <a:off x="2111" y="2601"/>
              <a:ext cx="328" cy="232"/>
              <a:chOff x="1123" y="576"/>
              <a:chExt cx="554" cy="480"/>
            </a:xfrm>
          </p:grpSpPr>
          <p:sp>
            <p:nvSpPr>
              <p:cNvPr id="832613" name="Rectangle 101"/>
              <p:cNvSpPr>
                <a:spLocks noChangeAspect="1" noChangeArrowheads="1"/>
              </p:cNvSpPr>
              <p:nvPr/>
            </p:nvSpPr>
            <p:spPr bwMode="auto">
              <a:xfrm>
                <a:off x="1197" y="576"/>
                <a:ext cx="480" cy="480"/>
              </a:xfrm>
              <a:prstGeom prst="rect">
                <a:avLst/>
              </a:prstGeom>
              <a:solidFill>
                <a:schemeClr val="bg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r"/>
                <a:endParaRPr lang="zh-CN" altLang="en-US" sz="1000">
                  <a:ea typeface="SimSun" panose="02010600030101010101" pitchFamily="2" charset="-122"/>
                </a:endParaRPr>
              </a:p>
            </p:txBody>
          </p:sp>
          <p:sp>
            <p:nvSpPr>
              <p:cNvPr id="832614" name="Text Box 102"/>
              <p:cNvSpPr txBox="1">
                <a:spLocks noChangeAspect="1" noChangeArrowheads="1"/>
              </p:cNvSpPr>
              <p:nvPr/>
            </p:nvSpPr>
            <p:spPr bwMode="auto">
              <a:xfrm>
                <a:off x="1123" y="627"/>
                <a:ext cx="527" cy="32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altLang="zh-CN" sz="1000">
                    <a:ea typeface="SimSun" panose="02010600030101010101" pitchFamily="2" charset="-122"/>
                  </a:rPr>
                  <a:t>Ifetch</a:t>
                </a:r>
              </a:p>
            </p:txBody>
          </p:sp>
        </p:grpSp>
        <p:grpSp>
          <p:nvGrpSpPr>
            <p:cNvPr id="832615" name="Group 103"/>
            <p:cNvGrpSpPr>
              <a:grpSpLocks/>
            </p:cNvGrpSpPr>
            <p:nvPr/>
          </p:nvGrpSpPr>
          <p:grpSpPr bwMode="auto">
            <a:xfrm>
              <a:off x="2529" y="2496"/>
              <a:ext cx="1660" cy="441"/>
              <a:chOff x="2112" y="528"/>
              <a:chExt cx="2088" cy="681"/>
            </a:xfrm>
          </p:grpSpPr>
          <p:sp>
            <p:nvSpPr>
              <p:cNvPr id="832616" name="Rectangle 104"/>
              <p:cNvSpPr>
                <a:spLocks noChangeAspect="1" noChangeArrowheads="1"/>
              </p:cNvSpPr>
              <p:nvPr/>
            </p:nvSpPr>
            <p:spPr bwMode="auto">
              <a:xfrm>
                <a:off x="2784" y="528"/>
                <a:ext cx="72" cy="681"/>
              </a:xfrm>
              <a:prstGeom prst="rect">
                <a:avLst/>
              </a:prstGeom>
              <a:solidFill>
                <a:schemeClr val="accent2"/>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832617" name="Rectangle 105"/>
              <p:cNvSpPr>
                <a:spLocks noChangeAspect="1" noChangeArrowheads="1"/>
              </p:cNvSpPr>
              <p:nvPr/>
            </p:nvSpPr>
            <p:spPr bwMode="auto">
              <a:xfrm>
                <a:off x="4128" y="528"/>
                <a:ext cx="72" cy="681"/>
              </a:xfrm>
              <a:prstGeom prst="rect">
                <a:avLst/>
              </a:prstGeom>
              <a:solidFill>
                <a:schemeClr val="accent2"/>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832618" name="Rectangle 106"/>
              <p:cNvSpPr>
                <a:spLocks noChangeAspect="1" noChangeArrowheads="1"/>
              </p:cNvSpPr>
              <p:nvPr/>
            </p:nvSpPr>
            <p:spPr bwMode="auto">
              <a:xfrm>
                <a:off x="2112" y="528"/>
                <a:ext cx="72" cy="681"/>
              </a:xfrm>
              <a:prstGeom prst="rect">
                <a:avLst/>
              </a:prstGeom>
              <a:solidFill>
                <a:schemeClr val="accent2"/>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832619" name="Rectangle 107"/>
              <p:cNvSpPr>
                <a:spLocks noChangeAspect="1" noChangeArrowheads="1"/>
              </p:cNvSpPr>
              <p:nvPr/>
            </p:nvSpPr>
            <p:spPr bwMode="auto">
              <a:xfrm>
                <a:off x="3456" y="532"/>
                <a:ext cx="71" cy="672"/>
              </a:xfrm>
              <a:prstGeom prst="rect">
                <a:avLst/>
              </a:prstGeom>
              <a:solidFill>
                <a:schemeClr val="accent2"/>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grpSp>
        <p:grpSp>
          <p:nvGrpSpPr>
            <p:cNvPr id="832620" name="Group 108"/>
            <p:cNvGrpSpPr>
              <a:grpSpLocks noChangeAspect="1"/>
            </p:cNvGrpSpPr>
            <p:nvPr/>
          </p:nvGrpSpPr>
          <p:grpSpPr bwMode="auto">
            <a:xfrm flipH="1">
              <a:off x="4271" y="2592"/>
              <a:ext cx="285" cy="233"/>
              <a:chOff x="1374" y="528"/>
              <a:chExt cx="480" cy="432"/>
            </a:xfrm>
          </p:grpSpPr>
          <p:grpSp>
            <p:nvGrpSpPr>
              <p:cNvPr id="832621" name="Group 109"/>
              <p:cNvGrpSpPr>
                <a:grpSpLocks noChangeAspect="1"/>
              </p:cNvGrpSpPr>
              <p:nvPr/>
            </p:nvGrpSpPr>
            <p:grpSpPr bwMode="auto">
              <a:xfrm>
                <a:off x="1374" y="528"/>
                <a:ext cx="480" cy="432"/>
                <a:chOff x="1392" y="528"/>
                <a:chExt cx="480" cy="432"/>
              </a:xfrm>
            </p:grpSpPr>
            <p:sp>
              <p:nvSpPr>
                <p:cNvPr id="832622" name="Rectangle 110"/>
                <p:cNvSpPr>
                  <a:spLocks noChangeAspect="1" noChangeArrowheads="1"/>
                </p:cNvSpPr>
                <p:nvPr/>
              </p:nvSpPr>
              <p:spPr bwMode="auto">
                <a:xfrm>
                  <a:off x="1632" y="528"/>
                  <a:ext cx="240" cy="427"/>
                </a:xfrm>
                <a:prstGeom prst="rect">
                  <a:avLst/>
                </a:prstGeom>
                <a:solidFill>
                  <a:schemeClr val="accent1"/>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832623" name="Rectangle 111"/>
                <p:cNvSpPr>
                  <a:spLocks noChangeAspect="1" noChangeArrowheads="1"/>
                </p:cNvSpPr>
                <p:nvPr/>
              </p:nvSpPr>
              <p:spPr bwMode="auto">
                <a:xfrm>
                  <a:off x="1392" y="528"/>
                  <a:ext cx="480" cy="432"/>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a:ea typeface="SimSun" panose="02010600030101010101" pitchFamily="2" charset="-122"/>
                  </a:endParaRPr>
                </a:p>
              </p:txBody>
            </p:sp>
          </p:grpSp>
          <p:sp>
            <p:nvSpPr>
              <p:cNvPr id="832624" name="Text Box 112"/>
              <p:cNvSpPr txBox="1">
                <a:spLocks noChangeAspect="1" noChangeArrowheads="1"/>
              </p:cNvSpPr>
              <p:nvPr/>
            </p:nvSpPr>
            <p:spPr bwMode="auto">
              <a:xfrm>
                <a:off x="1380" y="573"/>
                <a:ext cx="444" cy="28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altLang="zh-CN" sz="1000">
                    <a:ea typeface="SimSun" panose="02010600030101010101" pitchFamily="2" charset="-122"/>
                  </a:rPr>
                  <a:t>Reg</a:t>
                </a:r>
              </a:p>
            </p:txBody>
          </p:sp>
        </p:grpSp>
      </p:grpSp>
      <p:sp>
        <p:nvSpPr>
          <p:cNvPr id="832625" name="Text Box 113"/>
          <p:cNvSpPr txBox="1">
            <a:spLocks noChangeArrowheads="1"/>
          </p:cNvSpPr>
          <p:nvPr/>
        </p:nvSpPr>
        <p:spPr bwMode="auto">
          <a:xfrm>
            <a:off x="3013076" y="2005598"/>
            <a:ext cx="867545" cy="33855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altLang="zh-CN" sz="1600">
                <a:ea typeface="SimSun" panose="02010600030101010101" pitchFamily="2" charset="-122"/>
              </a:rPr>
              <a:t>Cycle 1</a:t>
            </a:r>
          </a:p>
        </p:txBody>
      </p:sp>
      <p:sp>
        <p:nvSpPr>
          <p:cNvPr id="832626" name="Text Box 114"/>
          <p:cNvSpPr txBox="1">
            <a:spLocks noChangeArrowheads="1"/>
          </p:cNvSpPr>
          <p:nvPr/>
        </p:nvSpPr>
        <p:spPr bwMode="auto">
          <a:xfrm>
            <a:off x="3829051" y="2005598"/>
            <a:ext cx="867545" cy="33855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altLang="zh-CN" sz="1600">
                <a:ea typeface="SimSun" panose="02010600030101010101" pitchFamily="2" charset="-122"/>
              </a:rPr>
              <a:t>Cycle 2</a:t>
            </a:r>
          </a:p>
        </p:txBody>
      </p:sp>
      <p:sp>
        <p:nvSpPr>
          <p:cNvPr id="832627" name="Text Box 115"/>
          <p:cNvSpPr txBox="1">
            <a:spLocks noChangeArrowheads="1"/>
          </p:cNvSpPr>
          <p:nvPr/>
        </p:nvSpPr>
        <p:spPr bwMode="auto">
          <a:xfrm>
            <a:off x="4694238" y="2005598"/>
            <a:ext cx="867545" cy="33855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altLang="zh-CN" sz="1600">
                <a:ea typeface="SimSun" panose="02010600030101010101" pitchFamily="2" charset="-122"/>
              </a:rPr>
              <a:t>Cycle 3</a:t>
            </a:r>
          </a:p>
        </p:txBody>
      </p:sp>
      <p:sp>
        <p:nvSpPr>
          <p:cNvPr id="832628" name="Text Box 116"/>
          <p:cNvSpPr txBox="1">
            <a:spLocks noChangeArrowheads="1"/>
          </p:cNvSpPr>
          <p:nvPr/>
        </p:nvSpPr>
        <p:spPr bwMode="auto">
          <a:xfrm>
            <a:off x="5543551" y="2005598"/>
            <a:ext cx="867545" cy="33855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altLang="zh-CN" sz="1600">
                <a:ea typeface="SimSun" panose="02010600030101010101" pitchFamily="2" charset="-122"/>
              </a:rPr>
              <a:t>Cycle 4</a:t>
            </a:r>
          </a:p>
        </p:txBody>
      </p:sp>
      <p:sp>
        <p:nvSpPr>
          <p:cNvPr id="832629" name="Text Box 117"/>
          <p:cNvSpPr txBox="1">
            <a:spLocks noChangeArrowheads="1"/>
          </p:cNvSpPr>
          <p:nvPr/>
        </p:nvSpPr>
        <p:spPr bwMode="auto">
          <a:xfrm>
            <a:off x="7277101" y="2005598"/>
            <a:ext cx="867545" cy="33855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altLang="zh-CN" sz="1600">
                <a:ea typeface="SimSun" panose="02010600030101010101" pitchFamily="2" charset="-122"/>
              </a:rPr>
              <a:t>Cycle 6</a:t>
            </a:r>
          </a:p>
        </p:txBody>
      </p:sp>
      <p:sp>
        <p:nvSpPr>
          <p:cNvPr id="832630" name="Text Box 118"/>
          <p:cNvSpPr txBox="1">
            <a:spLocks noChangeArrowheads="1"/>
          </p:cNvSpPr>
          <p:nvPr/>
        </p:nvSpPr>
        <p:spPr bwMode="auto">
          <a:xfrm>
            <a:off x="8115301" y="2005598"/>
            <a:ext cx="867545" cy="33855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altLang="zh-CN" sz="1600">
                <a:ea typeface="SimSun" panose="02010600030101010101" pitchFamily="2" charset="-122"/>
              </a:rPr>
              <a:t>Cycle 7</a:t>
            </a:r>
          </a:p>
        </p:txBody>
      </p:sp>
      <p:sp>
        <p:nvSpPr>
          <p:cNvPr id="832631" name="Text Box 119"/>
          <p:cNvSpPr txBox="1">
            <a:spLocks noChangeArrowheads="1"/>
          </p:cNvSpPr>
          <p:nvPr/>
        </p:nvSpPr>
        <p:spPr bwMode="auto">
          <a:xfrm>
            <a:off x="6362701" y="2005598"/>
            <a:ext cx="867545" cy="33855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altLang="zh-CN" sz="1600">
                <a:ea typeface="SimSun" panose="02010600030101010101" pitchFamily="2" charset="-122"/>
              </a:rPr>
              <a:t>Cycle 5</a:t>
            </a:r>
          </a:p>
        </p:txBody>
      </p:sp>
      <p:grpSp>
        <p:nvGrpSpPr>
          <p:cNvPr id="832632" name="Group 120"/>
          <p:cNvGrpSpPr>
            <a:grpSpLocks/>
          </p:cNvGrpSpPr>
          <p:nvPr/>
        </p:nvGrpSpPr>
        <p:grpSpPr bwMode="auto">
          <a:xfrm>
            <a:off x="6564758" y="5503864"/>
            <a:ext cx="3877819" cy="700087"/>
            <a:chOff x="1963" y="1200"/>
            <a:chExt cx="1909" cy="441"/>
          </a:xfrm>
        </p:grpSpPr>
        <p:grpSp>
          <p:nvGrpSpPr>
            <p:cNvPr id="832633" name="Group 121"/>
            <p:cNvGrpSpPr>
              <a:grpSpLocks noChangeAspect="1"/>
            </p:cNvGrpSpPr>
            <p:nvPr/>
          </p:nvGrpSpPr>
          <p:grpSpPr bwMode="auto">
            <a:xfrm>
              <a:off x="2429" y="1304"/>
              <a:ext cx="221" cy="233"/>
              <a:chOff x="1374" y="528"/>
              <a:chExt cx="480" cy="432"/>
            </a:xfrm>
          </p:grpSpPr>
          <p:grpSp>
            <p:nvGrpSpPr>
              <p:cNvPr id="832634" name="Group 122"/>
              <p:cNvGrpSpPr>
                <a:grpSpLocks noChangeAspect="1"/>
              </p:cNvGrpSpPr>
              <p:nvPr/>
            </p:nvGrpSpPr>
            <p:grpSpPr bwMode="auto">
              <a:xfrm>
                <a:off x="1374" y="528"/>
                <a:ext cx="480" cy="432"/>
                <a:chOff x="1392" y="528"/>
                <a:chExt cx="480" cy="432"/>
              </a:xfrm>
            </p:grpSpPr>
            <p:sp>
              <p:nvSpPr>
                <p:cNvPr id="832635" name="Rectangle 123"/>
                <p:cNvSpPr>
                  <a:spLocks noChangeAspect="1" noChangeArrowheads="1"/>
                </p:cNvSpPr>
                <p:nvPr/>
              </p:nvSpPr>
              <p:spPr bwMode="auto">
                <a:xfrm>
                  <a:off x="1632" y="528"/>
                  <a:ext cx="240" cy="427"/>
                </a:xfrm>
                <a:prstGeom prst="rect">
                  <a:avLst/>
                </a:prstGeom>
                <a:solidFill>
                  <a:schemeClr val="accent1"/>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832636" name="Rectangle 124"/>
                <p:cNvSpPr>
                  <a:spLocks noChangeAspect="1" noChangeArrowheads="1"/>
                </p:cNvSpPr>
                <p:nvPr/>
              </p:nvSpPr>
              <p:spPr bwMode="auto">
                <a:xfrm>
                  <a:off x="1392" y="528"/>
                  <a:ext cx="480" cy="432"/>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a:ea typeface="SimSun" panose="02010600030101010101" pitchFamily="2" charset="-122"/>
                  </a:endParaRPr>
                </a:p>
              </p:txBody>
            </p:sp>
          </p:grpSp>
          <p:sp>
            <p:nvSpPr>
              <p:cNvPr id="832637" name="Text Box 125"/>
              <p:cNvSpPr txBox="1">
                <a:spLocks noChangeAspect="1" noChangeArrowheads="1"/>
              </p:cNvSpPr>
              <p:nvPr/>
            </p:nvSpPr>
            <p:spPr bwMode="auto">
              <a:xfrm>
                <a:off x="1400" y="573"/>
                <a:ext cx="448" cy="28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altLang="zh-CN" sz="1000">
                    <a:ea typeface="SimSun" panose="02010600030101010101" pitchFamily="2" charset="-122"/>
                  </a:rPr>
                  <a:t>Reg</a:t>
                </a:r>
              </a:p>
            </p:txBody>
          </p:sp>
        </p:grpSp>
        <p:sp>
          <p:nvSpPr>
            <p:cNvPr id="832638" name="Line 126"/>
            <p:cNvSpPr>
              <a:spLocks noChangeAspect="1" noChangeShapeType="1"/>
            </p:cNvSpPr>
            <p:nvPr/>
          </p:nvSpPr>
          <p:spPr bwMode="auto">
            <a:xfrm>
              <a:off x="2651" y="1351"/>
              <a:ext cx="2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832639" name="Line 127"/>
            <p:cNvSpPr>
              <a:spLocks noChangeAspect="1" noChangeShapeType="1"/>
            </p:cNvSpPr>
            <p:nvPr/>
          </p:nvSpPr>
          <p:spPr bwMode="auto">
            <a:xfrm>
              <a:off x="2651" y="1490"/>
              <a:ext cx="2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grpSp>
          <p:nvGrpSpPr>
            <p:cNvPr id="832640" name="Group 128"/>
            <p:cNvGrpSpPr>
              <a:grpSpLocks noChangeAspect="1"/>
            </p:cNvGrpSpPr>
            <p:nvPr/>
          </p:nvGrpSpPr>
          <p:grpSpPr bwMode="auto">
            <a:xfrm>
              <a:off x="2851" y="1235"/>
              <a:ext cx="199" cy="371"/>
              <a:chOff x="2991" y="411"/>
              <a:chExt cx="359" cy="768"/>
            </a:xfrm>
          </p:grpSpPr>
          <p:sp>
            <p:nvSpPr>
              <p:cNvPr id="832641" name="AutoShape 129"/>
              <p:cNvSpPr>
                <a:spLocks noChangeAspect="1" noChangeArrowheads="1"/>
              </p:cNvSpPr>
              <p:nvPr/>
            </p:nvSpPr>
            <p:spPr bwMode="auto">
              <a:xfrm rot="-5400000">
                <a:off x="2798" y="626"/>
                <a:ext cx="768" cy="337"/>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solidFill>
                <a:schemeClr val="bg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sz="1000">
                  <a:ea typeface="SimSun" panose="02010600030101010101" pitchFamily="2" charset="-122"/>
                </a:endParaRPr>
              </a:p>
            </p:txBody>
          </p:sp>
          <p:sp>
            <p:nvSpPr>
              <p:cNvPr id="832642" name="AutoShape 130"/>
              <p:cNvSpPr>
                <a:spLocks noChangeAspect="1" noChangeArrowheads="1"/>
              </p:cNvSpPr>
              <p:nvPr/>
            </p:nvSpPr>
            <p:spPr bwMode="auto">
              <a:xfrm rot="5400000">
                <a:off x="2957" y="705"/>
                <a:ext cx="248" cy="180"/>
              </a:xfrm>
              <a:prstGeom prst="triangle">
                <a:avLst>
                  <a:gd name="adj" fmla="val 50000"/>
                </a:avLst>
              </a:prstGeom>
              <a:solidFill>
                <a:schemeClr val="bg1"/>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832643" name="Freeform 131"/>
              <p:cNvSpPr>
                <a:spLocks noChangeAspect="1"/>
              </p:cNvSpPr>
              <p:nvPr/>
            </p:nvSpPr>
            <p:spPr bwMode="auto">
              <a:xfrm rot="5400000">
                <a:off x="2974" y="725"/>
                <a:ext cx="218" cy="139"/>
              </a:xfrm>
              <a:custGeom>
                <a:avLst/>
                <a:gdLst>
                  <a:gd name="T0" fmla="*/ 0 w 384"/>
                  <a:gd name="T1" fmla="*/ 288 h 288"/>
                  <a:gd name="T2" fmla="*/ 192 w 384"/>
                  <a:gd name="T3" fmla="*/ 0 h 288"/>
                  <a:gd name="T4" fmla="*/ 384 w 384"/>
                  <a:gd name="T5" fmla="*/ 288 h 288"/>
                </a:gdLst>
                <a:ahLst/>
                <a:cxnLst>
                  <a:cxn ang="0">
                    <a:pos x="T0" y="T1"/>
                  </a:cxn>
                  <a:cxn ang="0">
                    <a:pos x="T2" y="T3"/>
                  </a:cxn>
                  <a:cxn ang="0">
                    <a:pos x="T4" y="T5"/>
                  </a:cxn>
                </a:cxnLst>
                <a:rect l="0" t="0" r="r" b="b"/>
                <a:pathLst>
                  <a:path w="384" h="288">
                    <a:moveTo>
                      <a:pt x="0" y="288"/>
                    </a:moveTo>
                    <a:lnTo>
                      <a:pt x="192" y="0"/>
                    </a:lnTo>
                    <a:lnTo>
                      <a:pt x="384" y="288"/>
                    </a:ln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832644" name="Text Box 132"/>
              <p:cNvSpPr txBox="1">
                <a:spLocks noChangeAspect="1" noChangeArrowheads="1"/>
              </p:cNvSpPr>
              <p:nvPr/>
            </p:nvSpPr>
            <p:spPr bwMode="auto">
              <a:xfrm rot="-5400000">
                <a:off x="2942" y="642"/>
                <a:ext cx="575" cy="21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altLang="zh-CN" sz="1000">
                    <a:ea typeface="SimSun" panose="02010600030101010101" pitchFamily="2" charset="-122"/>
                  </a:rPr>
                  <a:t>ALU</a:t>
                </a:r>
              </a:p>
            </p:txBody>
          </p:sp>
        </p:grpSp>
        <p:sp>
          <p:nvSpPr>
            <p:cNvPr id="832645" name="Line 133"/>
            <p:cNvSpPr>
              <a:spLocks noChangeAspect="1" noChangeShapeType="1"/>
            </p:cNvSpPr>
            <p:nvPr/>
          </p:nvSpPr>
          <p:spPr bwMode="auto">
            <a:xfrm>
              <a:off x="3052" y="1421"/>
              <a:ext cx="245"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832646" name="Line 134"/>
            <p:cNvSpPr>
              <a:spLocks noChangeAspect="1" noChangeShapeType="1"/>
            </p:cNvSpPr>
            <p:nvPr/>
          </p:nvSpPr>
          <p:spPr bwMode="auto">
            <a:xfrm>
              <a:off x="3475" y="1421"/>
              <a:ext cx="245"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grpSp>
          <p:nvGrpSpPr>
            <p:cNvPr id="832647" name="Group 135"/>
            <p:cNvGrpSpPr>
              <a:grpSpLocks noChangeAspect="1"/>
            </p:cNvGrpSpPr>
            <p:nvPr/>
          </p:nvGrpSpPr>
          <p:grpSpPr bwMode="auto">
            <a:xfrm>
              <a:off x="3209" y="1305"/>
              <a:ext cx="275" cy="232"/>
              <a:chOff x="3853" y="576"/>
              <a:chExt cx="594" cy="480"/>
            </a:xfrm>
          </p:grpSpPr>
          <p:sp>
            <p:nvSpPr>
              <p:cNvPr id="832648" name="Rectangle 136"/>
              <p:cNvSpPr>
                <a:spLocks noChangeAspect="1" noChangeArrowheads="1"/>
              </p:cNvSpPr>
              <p:nvPr/>
            </p:nvSpPr>
            <p:spPr bwMode="auto">
              <a:xfrm>
                <a:off x="3915" y="576"/>
                <a:ext cx="480" cy="480"/>
              </a:xfrm>
              <a:prstGeom prst="rect">
                <a:avLst/>
              </a:prstGeom>
              <a:solidFill>
                <a:schemeClr val="bg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r"/>
                <a:endParaRPr lang="zh-CN" altLang="en-US" sz="1000">
                  <a:ea typeface="SimSun" panose="02010600030101010101" pitchFamily="2" charset="-122"/>
                </a:endParaRPr>
              </a:p>
            </p:txBody>
          </p:sp>
          <p:sp>
            <p:nvSpPr>
              <p:cNvPr id="832649" name="Text Box 137"/>
              <p:cNvSpPr txBox="1">
                <a:spLocks noChangeAspect="1" noChangeArrowheads="1"/>
              </p:cNvSpPr>
              <p:nvPr/>
            </p:nvSpPr>
            <p:spPr bwMode="auto">
              <a:xfrm>
                <a:off x="3853" y="628"/>
                <a:ext cx="594" cy="31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altLang="zh-CN" sz="1000">
                    <a:ea typeface="SimSun" panose="02010600030101010101" pitchFamily="2" charset="-122"/>
                  </a:rPr>
                  <a:t>DMem</a:t>
                </a:r>
              </a:p>
            </p:txBody>
          </p:sp>
        </p:grpSp>
        <p:sp>
          <p:nvSpPr>
            <p:cNvPr id="832650" name="Freeform 138"/>
            <p:cNvSpPr>
              <a:spLocks noChangeAspect="1"/>
            </p:cNvSpPr>
            <p:nvPr/>
          </p:nvSpPr>
          <p:spPr bwMode="auto">
            <a:xfrm>
              <a:off x="3208" y="1421"/>
              <a:ext cx="332" cy="185"/>
            </a:xfrm>
            <a:custGeom>
              <a:avLst/>
              <a:gdLst>
                <a:gd name="T0" fmla="*/ 0 w 816"/>
                <a:gd name="T1" fmla="*/ 0 h 384"/>
                <a:gd name="T2" fmla="*/ 0 w 816"/>
                <a:gd name="T3" fmla="*/ 384 h 384"/>
                <a:gd name="T4" fmla="*/ 720 w 816"/>
                <a:gd name="T5" fmla="*/ 384 h 384"/>
                <a:gd name="T6" fmla="*/ 720 w 816"/>
                <a:gd name="T7" fmla="*/ 144 h 384"/>
                <a:gd name="T8" fmla="*/ 816 w 816"/>
                <a:gd name="T9" fmla="*/ 144 h 384"/>
              </a:gdLst>
              <a:ahLst/>
              <a:cxnLst>
                <a:cxn ang="0">
                  <a:pos x="T0" y="T1"/>
                </a:cxn>
                <a:cxn ang="0">
                  <a:pos x="T2" y="T3"/>
                </a:cxn>
                <a:cxn ang="0">
                  <a:pos x="T4" y="T5"/>
                </a:cxn>
                <a:cxn ang="0">
                  <a:pos x="T6" y="T7"/>
                </a:cxn>
                <a:cxn ang="0">
                  <a:pos x="T8" y="T9"/>
                </a:cxn>
              </a:cxnLst>
              <a:rect l="0" t="0" r="r" b="b"/>
              <a:pathLst>
                <a:path w="816" h="384">
                  <a:moveTo>
                    <a:pt x="0" y="0"/>
                  </a:moveTo>
                  <a:lnTo>
                    <a:pt x="0" y="384"/>
                  </a:lnTo>
                  <a:lnTo>
                    <a:pt x="720" y="384"/>
                  </a:lnTo>
                  <a:lnTo>
                    <a:pt x="720" y="144"/>
                  </a:lnTo>
                  <a:lnTo>
                    <a:pt x="816" y="144"/>
                  </a:ln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832651" name="Line 139"/>
            <p:cNvSpPr>
              <a:spLocks noChangeAspect="1" noChangeShapeType="1"/>
            </p:cNvSpPr>
            <p:nvPr/>
          </p:nvSpPr>
          <p:spPr bwMode="auto">
            <a:xfrm>
              <a:off x="2199" y="1491"/>
              <a:ext cx="23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832652" name="Line 140"/>
            <p:cNvSpPr>
              <a:spLocks noChangeAspect="1" noChangeShapeType="1"/>
            </p:cNvSpPr>
            <p:nvPr/>
          </p:nvSpPr>
          <p:spPr bwMode="auto">
            <a:xfrm>
              <a:off x="2169" y="1351"/>
              <a:ext cx="259"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grpSp>
          <p:nvGrpSpPr>
            <p:cNvPr id="832653" name="Group 141"/>
            <p:cNvGrpSpPr>
              <a:grpSpLocks noChangeAspect="1"/>
            </p:cNvGrpSpPr>
            <p:nvPr/>
          </p:nvGrpSpPr>
          <p:grpSpPr bwMode="auto">
            <a:xfrm>
              <a:off x="1963" y="1305"/>
              <a:ext cx="257" cy="232"/>
              <a:chOff x="1123" y="576"/>
              <a:chExt cx="554" cy="480"/>
            </a:xfrm>
          </p:grpSpPr>
          <p:sp>
            <p:nvSpPr>
              <p:cNvPr id="832654" name="Rectangle 142"/>
              <p:cNvSpPr>
                <a:spLocks noChangeAspect="1" noChangeArrowheads="1"/>
              </p:cNvSpPr>
              <p:nvPr/>
            </p:nvSpPr>
            <p:spPr bwMode="auto">
              <a:xfrm>
                <a:off x="1197" y="576"/>
                <a:ext cx="480" cy="480"/>
              </a:xfrm>
              <a:prstGeom prst="rect">
                <a:avLst/>
              </a:prstGeom>
              <a:solidFill>
                <a:schemeClr val="bg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r"/>
                <a:endParaRPr lang="zh-CN" altLang="en-US" sz="1000">
                  <a:ea typeface="SimSun" panose="02010600030101010101" pitchFamily="2" charset="-122"/>
                </a:endParaRPr>
              </a:p>
            </p:txBody>
          </p:sp>
          <p:sp>
            <p:nvSpPr>
              <p:cNvPr id="832655" name="Text Box 143"/>
              <p:cNvSpPr txBox="1">
                <a:spLocks noChangeAspect="1" noChangeArrowheads="1"/>
              </p:cNvSpPr>
              <p:nvPr/>
            </p:nvSpPr>
            <p:spPr bwMode="auto">
              <a:xfrm>
                <a:off x="1123" y="627"/>
                <a:ext cx="527" cy="32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altLang="zh-CN" sz="1000">
                    <a:ea typeface="SimSun" panose="02010600030101010101" pitchFamily="2" charset="-122"/>
                  </a:rPr>
                  <a:t>Ifetch</a:t>
                </a:r>
              </a:p>
            </p:txBody>
          </p:sp>
        </p:grpSp>
        <p:grpSp>
          <p:nvGrpSpPr>
            <p:cNvPr id="832656" name="Group 144"/>
            <p:cNvGrpSpPr>
              <a:grpSpLocks/>
            </p:cNvGrpSpPr>
            <p:nvPr/>
          </p:nvGrpSpPr>
          <p:grpSpPr bwMode="auto">
            <a:xfrm>
              <a:off x="2288" y="1200"/>
              <a:ext cx="1297" cy="441"/>
              <a:chOff x="2112" y="528"/>
              <a:chExt cx="2088" cy="681"/>
            </a:xfrm>
          </p:grpSpPr>
          <p:sp>
            <p:nvSpPr>
              <p:cNvPr id="832657" name="Rectangle 145"/>
              <p:cNvSpPr>
                <a:spLocks noChangeAspect="1" noChangeArrowheads="1"/>
              </p:cNvSpPr>
              <p:nvPr/>
            </p:nvSpPr>
            <p:spPr bwMode="auto">
              <a:xfrm>
                <a:off x="2784" y="528"/>
                <a:ext cx="72" cy="681"/>
              </a:xfrm>
              <a:prstGeom prst="rect">
                <a:avLst/>
              </a:prstGeom>
              <a:solidFill>
                <a:schemeClr val="accent2"/>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832658" name="Rectangle 146"/>
              <p:cNvSpPr>
                <a:spLocks noChangeAspect="1" noChangeArrowheads="1"/>
              </p:cNvSpPr>
              <p:nvPr/>
            </p:nvSpPr>
            <p:spPr bwMode="auto">
              <a:xfrm>
                <a:off x="4128" y="528"/>
                <a:ext cx="72" cy="681"/>
              </a:xfrm>
              <a:prstGeom prst="rect">
                <a:avLst/>
              </a:prstGeom>
              <a:solidFill>
                <a:schemeClr val="accent2"/>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832659" name="Rectangle 147"/>
              <p:cNvSpPr>
                <a:spLocks noChangeAspect="1" noChangeArrowheads="1"/>
              </p:cNvSpPr>
              <p:nvPr/>
            </p:nvSpPr>
            <p:spPr bwMode="auto">
              <a:xfrm>
                <a:off x="2112" y="528"/>
                <a:ext cx="72" cy="681"/>
              </a:xfrm>
              <a:prstGeom prst="rect">
                <a:avLst/>
              </a:prstGeom>
              <a:solidFill>
                <a:schemeClr val="accent2"/>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832660" name="Rectangle 148"/>
              <p:cNvSpPr>
                <a:spLocks noChangeAspect="1" noChangeArrowheads="1"/>
              </p:cNvSpPr>
              <p:nvPr/>
            </p:nvSpPr>
            <p:spPr bwMode="auto">
              <a:xfrm>
                <a:off x="3456" y="532"/>
                <a:ext cx="71" cy="672"/>
              </a:xfrm>
              <a:prstGeom prst="rect">
                <a:avLst/>
              </a:prstGeom>
              <a:solidFill>
                <a:schemeClr val="accent2"/>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grpSp>
        <p:grpSp>
          <p:nvGrpSpPr>
            <p:cNvPr id="832661" name="Group 149"/>
            <p:cNvGrpSpPr>
              <a:grpSpLocks noChangeAspect="1"/>
            </p:cNvGrpSpPr>
            <p:nvPr/>
          </p:nvGrpSpPr>
          <p:grpSpPr bwMode="auto">
            <a:xfrm flipH="1">
              <a:off x="3649" y="1296"/>
              <a:ext cx="223" cy="233"/>
              <a:chOff x="1374" y="528"/>
              <a:chExt cx="480" cy="432"/>
            </a:xfrm>
          </p:grpSpPr>
          <p:grpSp>
            <p:nvGrpSpPr>
              <p:cNvPr id="832662" name="Group 150"/>
              <p:cNvGrpSpPr>
                <a:grpSpLocks noChangeAspect="1"/>
              </p:cNvGrpSpPr>
              <p:nvPr/>
            </p:nvGrpSpPr>
            <p:grpSpPr bwMode="auto">
              <a:xfrm>
                <a:off x="1374" y="528"/>
                <a:ext cx="480" cy="432"/>
                <a:chOff x="1392" y="528"/>
                <a:chExt cx="480" cy="432"/>
              </a:xfrm>
            </p:grpSpPr>
            <p:sp>
              <p:nvSpPr>
                <p:cNvPr id="832663" name="Rectangle 151"/>
                <p:cNvSpPr>
                  <a:spLocks noChangeAspect="1" noChangeArrowheads="1"/>
                </p:cNvSpPr>
                <p:nvPr/>
              </p:nvSpPr>
              <p:spPr bwMode="auto">
                <a:xfrm>
                  <a:off x="1632" y="528"/>
                  <a:ext cx="240" cy="427"/>
                </a:xfrm>
                <a:prstGeom prst="rect">
                  <a:avLst/>
                </a:prstGeom>
                <a:solidFill>
                  <a:schemeClr val="accent1"/>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832664" name="Rectangle 152"/>
                <p:cNvSpPr>
                  <a:spLocks noChangeAspect="1" noChangeArrowheads="1"/>
                </p:cNvSpPr>
                <p:nvPr/>
              </p:nvSpPr>
              <p:spPr bwMode="auto">
                <a:xfrm>
                  <a:off x="1392" y="528"/>
                  <a:ext cx="480" cy="432"/>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a:ea typeface="SimSun" panose="02010600030101010101" pitchFamily="2" charset="-122"/>
                  </a:endParaRPr>
                </a:p>
              </p:txBody>
            </p:sp>
          </p:grpSp>
          <p:sp>
            <p:nvSpPr>
              <p:cNvPr id="832665" name="Text Box 153"/>
              <p:cNvSpPr txBox="1">
                <a:spLocks noChangeAspect="1" noChangeArrowheads="1"/>
              </p:cNvSpPr>
              <p:nvPr/>
            </p:nvSpPr>
            <p:spPr bwMode="auto">
              <a:xfrm>
                <a:off x="1380" y="573"/>
                <a:ext cx="444" cy="28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altLang="zh-CN" sz="1000">
                    <a:ea typeface="SimSun" panose="02010600030101010101" pitchFamily="2" charset="-122"/>
                  </a:rPr>
                  <a:t>Reg</a:t>
                </a:r>
              </a:p>
            </p:txBody>
          </p:sp>
        </p:grpSp>
      </p:grpSp>
      <p:sp>
        <p:nvSpPr>
          <p:cNvPr id="832666" name="Line 154"/>
          <p:cNvSpPr>
            <a:spLocks noChangeShapeType="1"/>
          </p:cNvSpPr>
          <p:nvPr/>
        </p:nvSpPr>
        <p:spPr bwMode="auto">
          <a:xfrm>
            <a:off x="3884612" y="1981200"/>
            <a:ext cx="0" cy="4648200"/>
          </a:xfrm>
          <a:prstGeom prst="line">
            <a:avLst/>
          </a:prstGeom>
          <a:noFill/>
          <a:ln w="2857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832667" name="Line 155"/>
          <p:cNvSpPr>
            <a:spLocks noChangeShapeType="1"/>
          </p:cNvSpPr>
          <p:nvPr/>
        </p:nvSpPr>
        <p:spPr bwMode="auto">
          <a:xfrm>
            <a:off x="6399212" y="1981200"/>
            <a:ext cx="0" cy="4648200"/>
          </a:xfrm>
          <a:prstGeom prst="line">
            <a:avLst/>
          </a:prstGeom>
          <a:noFill/>
          <a:ln w="2857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832668" name="Line 156"/>
          <p:cNvSpPr>
            <a:spLocks noChangeShapeType="1"/>
          </p:cNvSpPr>
          <p:nvPr/>
        </p:nvSpPr>
        <p:spPr bwMode="auto">
          <a:xfrm>
            <a:off x="5561012" y="1981200"/>
            <a:ext cx="0" cy="4648200"/>
          </a:xfrm>
          <a:prstGeom prst="line">
            <a:avLst/>
          </a:prstGeom>
          <a:noFill/>
          <a:ln w="2857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832669" name="Line 157"/>
          <p:cNvSpPr>
            <a:spLocks noChangeShapeType="1"/>
          </p:cNvSpPr>
          <p:nvPr/>
        </p:nvSpPr>
        <p:spPr bwMode="auto">
          <a:xfrm>
            <a:off x="4722812" y="1981200"/>
            <a:ext cx="0" cy="4648200"/>
          </a:xfrm>
          <a:prstGeom prst="line">
            <a:avLst/>
          </a:prstGeom>
          <a:noFill/>
          <a:ln w="2857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832670" name="Line 158"/>
          <p:cNvSpPr>
            <a:spLocks noChangeShapeType="1"/>
          </p:cNvSpPr>
          <p:nvPr/>
        </p:nvSpPr>
        <p:spPr bwMode="auto">
          <a:xfrm>
            <a:off x="8151812" y="1981200"/>
            <a:ext cx="0" cy="4648200"/>
          </a:xfrm>
          <a:prstGeom prst="line">
            <a:avLst/>
          </a:prstGeom>
          <a:noFill/>
          <a:ln w="2857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832671" name="Line 159"/>
          <p:cNvSpPr>
            <a:spLocks noChangeShapeType="1"/>
          </p:cNvSpPr>
          <p:nvPr/>
        </p:nvSpPr>
        <p:spPr bwMode="auto">
          <a:xfrm>
            <a:off x="7253287" y="1981200"/>
            <a:ext cx="0" cy="4648200"/>
          </a:xfrm>
          <a:prstGeom prst="line">
            <a:avLst/>
          </a:prstGeom>
          <a:noFill/>
          <a:ln w="2857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832672" name="Line 160"/>
          <p:cNvSpPr>
            <a:spLocks noChangeShapeType="1"/>
          </p:cNvSpPr>
          <p:nvPr/>
        </p:nvSpPr>
        <p:spPr bwMode="auto">
          <a:xfrm>
            <a:off x="8990012" y="1981200"/>
            <a:ext cx="0" cy="4648200"/>
          </a:xfrm>
          <a:prstGeom prst="line">
            <a:avLst/>
          </a:prstGeom>
          <a:noFill/>
          <a:ln w="2857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grpSp>
        <p:nvGrpSpPr>
          <p:cNvPr id="832673" name="Group 161"/>
          <p:cNvGrpSpPr>
            <a:grpSpLocks/>
          </p:cNvGrpSpPr>
          <p:nvPr/>
        </p:nvGrpSpPr>
        <p:grpSpPr bwMode="auto">
          <a:xfrm>
            <a:off x="5561012" y="4724400"/>
            <a:ext cx="4343400" cy="700088"/>
            <a:chOff x="2544" y="2976"/>
            <a:chExt cx="2736" cy="441"/>
          </a:xfrm>
        </p:grpSpPr>
        <p:sp>
          <p:nvSpPr>
            <p:cNvPr id="832674" name="AutoShape 162"/>
            <p:cNvSpPr>
              <a:spLocks noChangeArrowheads="1"/>
            </p:cNvSpPr>
            <p:nvPr/>
          </p:nvSpPr>
          <p:spPr bwMode="auto">
            <a:xfrm>
              <a:off x="2544" y="3024"/>
              <a:ext cx="480" cy="384"/>
            </a:xfrm>
            <a:prstGeom prst="cloudCallout">
              <a:avLst>
                <a:gd name="adj1" fmla="val 21875"/>
                <a:gd name="adj2" fmla="val 36981"/>
              </a:avLst>
            </a:prstGeom>
            <a:solidFill>
              <a:srgbClr val="0FEFEA"/>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sz="1600">
                  <a:ea typeface="SimSun" panose="02010600030101010101" pitchFamily="2" charset="-122"/>
                </a:rPr>
                <a:t>Bubble</a:t>
              </a:r>
            </a:p>
          </p:txBody>
        </p:sp>
        <p:sp>
          <p:nvSpPr>
            <p:cNvPr id="832675" name="AutoShape 163"/>
            <p:cNvSpPr>
              <a:spLocks noChangeArrowheads="1"/>
            </p:cNvSpPr>
            <p:nvPr/>
          </p:nvSpPr>
          <p:spPr bwMode="auto">
            <a:xfrm>
              <a:off x="3600" y="3024"/>
              <a:ext cx="528" cy="384"/>
            </a:xfrm>
            <a:prstGeom prst="cloudCallout">
              <a:avLst>
                <a:gd name="adj1" fmla="val 15343"/>
                <a:gd name="adj2" fmla="val 36981"/>
              </a:avLst>
            </a:prstGeom>
            <a:solidFill>
              <a:srgbClr val="0FEFEA"/>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sz="1600">
                  <a:ea typeface="SimSun" panose="02010600030101010101" pitchFamily="2" charset="-122"/>
                </a:rPr>
                <a:t>Bubble</a:t>
              </a:r>
            </a:p>
          </p:txBody>
        </p:sp>
        <p:sp>
          <p:nvSpPr>
            <p:cNvPr id="832676" name="AutoShape 164"/>
            <p:cNvSpPr>
              <a:spLocks noChangeArrowheads="1"/>
            </p:cNvSpPr>
            <p:nvPr/>
          </p:nvSpPr>
          <p:spPr bwMode="auto">
            <a:xfrm>
              <a:off x="4176" y="3024"/>
              <a:ext cx="528" cy="384"/>
            </a:xfrm>
            <a:prstGeom prst="cloudCallout">
              <a:avLst>
                <a:gd name="adj1" fmla="val 15343"/>
                <a:gd name="adj2" fmla="val 36981"/>
              </a:avLst>
            </a:prstGeom>
            <a:solidFill>
              <a:srgbClr val="0FEFEA"/>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sz="1600">
                  <a:ea typeface="SimSun" panose="02010600030101010101" pitchFamily="2" charset="-122"/>
                </a:rPr>
                <a:t>Bubble</a:t>
              </a:r>
            </a:p>
          </p:txBody>
        </p:sp>
        <p:sp>
          <p:nvSpPr>
            <p:cNvPr id="832677" name="AutoShape 165"/>
            <p:cNvSpPr>
              <a:spLocks noChangeArrowheads="1"/>
            </p:cNvSpPr>
            <p:nvPr/>
          </p:nvSpPr>
          <p:spPr bwMode="auto">
            <a:xfrm>
              <a:off x="4752" y="3024"/>
              <a:ext cx="528" cy="384"/>
            </a:xfrm>
            <a:prstGeom prst="cloudCallout">
              <a:avLst>
                <a:gd name="adj1" fmla="val 15343"/>
                <a:gd name="adj2" fmla="val 36981"/>
              </a:avLst>
            </a:prstGeom>
            <a:solidFill>
              <a:srgbClr val="0FEFEA"/>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sz="1600">
                  <a:ea typeface="SimSun" panose="02010600030101010101" pitchFamily="2" charset="-122"/>
                </a:rPr>
                <a:t>Bubble</a:t>
              </a:r>
            </a:p>
          </p:txBody>
        </p:sp>
        <p:sp>
          <p:nvSpPr>
            <p:cNvPr id="832678" name="AutoShape 166"/>
            <p:cNvSpPr>
              <a:spLocks noChangeArrowheads="1"/>
            </p:cNvSpPr>
            <p:nvPr/>
          </p:nvSpPr>
          <p:spPr bwMode="auto">
            <a:xfrm>
              <a:off x="3072" y="3024"/>
              <a:ext cx="528" cy="384"/>
            </a:xfrm>
            <a:prstGeom prst="cloudCallout">
              <a:avLst>
                <a:gd name="adj1" fmla="val 15343"/>
                <a:gd name="adj2" fmla="val 36981"/>
              </a:avLst>
            </a:prstGeom>
            <a:solidFill>
              <a:srgbClr val="0FEFEA"/>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sz="1600">
                  <a:ea typeface="SimSun" panose="02010600030101010101" pitchFamily="2" charset="-122"/>
                </a:rPr>
                <a:t>Bubble</a:t>
              </a:r>
            </a:p>
          </p:txBody>
        </p:sp>
        <p:grpSp>
          <p:nvGrpSpPr>
            <p:cNvPr id="832679" name="Group 167"/>
            <p:cNvGrpSpPr>
              <a:grpSpLocks/>
            </p:cNvGrpSpPr>
            <p:nvPr/>
          </p:nvGrpSpPr>
          <p:grpSpPr bwMode="auto">
            <a:xfrm>
              <a:off x="3051" y="2976"/>
              <a:ext cx="1660" cy="441"/>
              <a:chOff x="2112" y="528"/>
              <a:chExt cx="2088" cy="681"/>
            </a:xfrm>
          </p:grpSpPr>
          <p:sp>
            <p:nvSpPr>
              <p:cNvPr id="832680" name="Rectangle 168"/>
              <p:cNvSpPr>
                <a:spLocks noChangeAspect="1" noChangeArrowheads="1"/>
              </p:cNvSpPr>
              <p:nvPr/>
            </p:nvSpPr>
            <p:spPr bwMode="auto">
              <a:xfrm>
                <a:off x="2784" y="528"/>
                <a:ext cx="72" cy="681"/>
              </a:xfrm>
              <a:prstGeom prst="rect">
                <a:avLst/>
              </a:prstGeom>
              <a:solidFill>
                <a:schemeClr val="accent2"/>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832681" name="Rectangle 169"/>
              <p:cNvSpPr>
                <a:spLocks noChangeAspect="1" noChangeArrowheads="1"/>
              </p:cNvSpPr>
              <p:nvPr/>
            </p:nvSpPr>
            <p:spPr bwMode="auto">
              <a:xfrm>
                <a:off x="4128" y="528"/>
                <a:ext cx="72" cy="681"/>
              </a:xfrm>
              <a:prstGeom prst="rect">
                <a:avLst/>
              </a:prstGeom>
              <a:solidFill>
                <a:schemeClr val="accent2"/>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832682" name="Rectangle 170"/>
              <p:cNvSpPr>
                <a:spLocks noChangeAspect="1" noChangeArrowheads="1"/>
              </p:cNvSpPr>
              <p:nvPr/>
            </p:nvSpPr>
            <p:spPr bwMode="auto">
              <a:xfrm>
                <a:off x="2112" y="528"/>
                <a:ext cx="72" cy="681"/>
              </a:xfrm>
              <a:prstGeom prst="rect">
                <a:avLst/>
              </a:prstGeom>
              <a:solidFill>
                <a:schemeClr val="accent2"/>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832683" name="Rectangle 171"/>
              <p:cNvSpPr>
                <a:spLocks noChangeAspect="1" noChangeArrowheads="1"/>
              </p:cNvSpPr>
              <p:nvPr/>
            </p:nvSpPr>
            <p:spPr bwMode="auto">
              <a:xfrm>
                <a:off x="3456" y="532"/>
                <a:ext cx="71" cy="672"/>
              </a:xfrm>
              <a:prstGeom prst="rect">
                <a:avLst/>
              </a:prstGeom>
              <a:solidFill>
                <a:schemeClr val="accent2"/>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grpSp>
      </p:grpSp>
    </p:spTree>
    <p:extLst>
      <p:ext uri="{BB962C8B-B14F-4D97-AF65-F5344CB8AC3E}">
        <p14:creationId xmlns:p14="http://schemas.microsoft.com/office/powerpoint/2010/main" val="1310213204"/>
      </p:ext>
    </p:extLst>
  </p:cSld>
  <p:clrMapOvr>
    <a:masterClrMapping/>
  </p:clrMapOvr>
  <p:transition>
    <p:wip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pPr eaLnBrk="1" hangingPunct="1"/>
            <a:r>
              <a:rPr lang="en-US" altLang="zh-CN" smtClean="0">
                <a:ea typeface="SimSun" panose="02010600030101010101" pitchFamily="2" charset="-122"/>
              </a:rPr>
              <a:t>Traditional Pipeline Concept</a:t>
            </a:r>
          </a:p>
        </p:txBody>
      </p:sp>
      <p:sp>
        <p:nvSpPr>
          <p:cNvPr id="10243" name="Rectangle 3"/>
          <p:cNvSpPr>
            <a:spLocks noGrp="1" noChangeArrowheads="1"/>
          </p:cNvSpPr>
          <p:nvPr>
            <p:ph type="body" idx="1"/>
          </p:nvPr>
        </p:nvSpPr>
        <p:spPr>
          <a:xfrm>
            <a:off x="7085012" y="3276600"/>
            <a:ext cx="3505200" cy="1143000"/>
          </a:xfrm>
        </p:spPr>
        <p:txBody>
          <a:bodyPr vert="horz" lIns="63360" tIns="25560" rIns="63360" bIns="25560" rtlCol="0">
            <a:normAutofit fontScale="92500" lnSpcReduction="10000"/>
          </a:bodyPr>
          <a:lstStyle/>
          <a:p>
            <a:pPr marL="201613" indent="-201613" defTabSz="449263">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sz="1900"/>
              <a:t>Sequential laundry takes 6 hours for 4 loads</a:t>
            </a:r>
          </a:p>
          <a:p>
            <a:pPr marL="201613" indent="-201613" defTabSz="449263">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sz="1900"/>
              <a:t>If they learned pipelining, how long would  laundry take? </a:t>
            </a:r>
          </a:p>
        </p:txBody>
      </p:sp>
      <p:grpSp>
        <p:nvGrpSpPr>
          <p:cNvPr id="9220" name="Group 4"/>
          <p:cNvGrpSpPr>
            <a:grpSpLocks/>
          </p:cNvGrpSpPr>
          <p:nvPr/>
        </p:nvGrpSpPr>
        <p:grpSpPr bwMode="auto">
          <a:xfrm>
            <a:off x="2341562" y="3430589"/>
            <a:ext cx="522288" cy="498475"/>
            <a:chOff x="441" y="1529"/>
            <a:chExt cx="329" cy="314"/>
          </a:xfrm>
        </p:grpSpPr>
        <p:sp>
          <p:nvSpPr>
            <p:cNvPr id="9405" name="Freeform 5"/>
            <p:cNvSpPr>
              <a:spLocks noChangeArrowheads="1"/>
            </p:cNvSpPr>
            <p:nvPr/>
          </p:nvSpPr>
          <p:spPr bwMode="auto">
            <a:xfrm>
              <a:off x="441" y="1529"/>
              <a:ext cx="329" cy="294"/>
            </a:xfrm>
            <a:custGeom>
              <a:avLst/>
              <a:gdLst>
                <a:gd name="T0" fmla="*/ 93 w 1451"/>
                <a:gd name="T1" fmla="*/ 14 h 1297"/>
                <a:gd name="T2" fmla="*/ 156 w 1451"/>
                <a:gd name="T3" fmla="*/ 16 h 1297"/>
                <a:gd name="T4" fmla="*/ 224 w 1451"/>
                <a:gd name="T5" fmla="*/ 0 h 1297"/>
                <a:gd name="T6" fmla="*/ 306 w 1451"/>
                <a:gd name="T7" fmla="*/ 0 h 1297"/>
                <a:gd name="T8" fmla="*/ 215 w 1451"/>
                <a:gd name="T9" fmla="*/ 84 h 1297"/>
                <a:gd name="T10" fmla="*/ 239 w 1451"/>
                <a:gd name="T11" fmla="*/ 89 h 1297"/>
                <a:gd name="T12" fmla="*/ 263 w 1451"/>
                <a:gd name="T13" fmla="*/ 99 h 1297"/>
                <a:gd name="T14" fmla="*/ 286 w 1451"/>
                <a:gd name="T15" fmla="*/ 111 h 1297"/>
                <a:gd name="T16" fmla="*/ 303 w 1451"/>
                <a:gd name="T17" fmla="*/ 126 h 1297"/>
                <a:gd name="T18" fmla="*/ 317 w 1451"/>
                <a:gd name="T19" fmla="*/ 144 h 1297"/>
                <a:gd name="T20" fmla="*/ 326 w 1451"/>
                <a:gd name="T21" fmla="*/ 165 h 1297"/>
                <a:gd name="T22" fmla="*/ 329 w 1451"/>
                <a:gd name="T23" fmla="*/ 187 h 1297"/>
                <a:gd name="T24" fmla="*/ 325 w 1451"/>
                <a:gd name="T25" fmla="*/ 210 h 1297"/>
                <a:gd name="T26" fmla="*/ 318 w 1451"/>
                <a:gd name="T27" fmla="*/ 228 h 1297"/>
                <a:gd name="T28" fmla="*/ 304 w 1451"/>
                <a:gd name="T29" fmla="*/ 247 h 1297"/>
                <a:gd name="T30" fmla="*/ 281 w 1451"/>
                <a:gd name="T31" fmla="*/ 267 h 1297"/>
                <a:gd name="T32" fmla="*/ 258 w 1451"/>
                <a:gd name="T33" fmla="*/ 279 h 1297"/>
                <a:gd name="T34" fmla="*/ 236 w 1451"/>
                <a:gd name="T35" fmla="*/ 287 h 1297"/>
                <a:gd name="T36" fmla="*/ 215 w 1451"/>
                <a:gd name="T37" fmla="*/ 292 h 1297"/>
                <a:gd name="T38" fmla="*/ 190 w 1451"/>
                <a:gd name="T39" fmla="*/ 294 h 1297"/>
                <a:gd name="T40" fmla="*/ 122 w 1451"/>
                <a:gd name="T41" fmla="*/ 293 h 1297"/>
                <a:gd name="T42" fmla="*/ 90 w 1451"/>
                <a:gd name="T43" fmla="*/ 287 h 1297"/>
                <a:gd name="T44" fmla="*/ 56 w 1451"/>
                <a:gd name="T45" fmla="*/ 272 h 1297"/>
                <a:gd name="T46" fmla="*/ 30 w 1451"/>
                <a:gd name="T47" fmla="*/ 253 h 1297"/>
                <a:gd name="T48" fmla="*/ 13 w 1451"/>
                <a:gd name="T49" fmla="*/ 232 h 1297"/>
                <a:gd name="T50" fmla="*/ 4 w 1451"/>
                <a:gd name="T51" fmla="*/ 210 h 1297"/>
                <a:gd name="T52" fmla="*/ 0 w 1451"/>
                <a:gd name="T53" fmla="*/ 191 h 1297"/>
                <a:gd name="T54" fmla="*/ 3 w 1451"/>
                <a:gd name="T55" fmla="*/ 169 h 1297"/>
                <a:gd name="T56" fmla="*/ 14 w 1451"/>
                <a:gd name="T57" fmla="*/ 141 h 1297"/>
                <a:gd name="T58" fmla="*/ 35 w 1451"/>
                <a:gd name="T59" fmla="*/ 118 h 1297"/>
                <a:gd name="T60" fmla="*/ 63 w 1451"/>
                <a:gd name="T61" fmla="*/ 99 h 1297"/>
                <a:gd name="T62" fmla="*/ 102 w 1451"/>
                <a:gd name="T63" fmla="*/ 86 h 1297"/>
                <a:gd name="T64" fmla="*/ 40 w 1451"/>
                <a:gd name="T65" fmla="*/ 4 h 129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451"/>
                <a:gd name="T100" fmla="*/ 0 h 1297"/>
                <a:gd name="T101" fmla="*/ 1451 w 1451"/>
                <a:gd name="T102" fmla="*/ 1297 h 129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451" h="1297">
                  <a:moveTo>
                    <a:pt x="176" y="17"/>
                  </a:moveTo>
                  <a:lnTo>
                    <a:pt x="411" y="61"/>
                  </a:lnTo>
                  <a:lnTo>
                    <a:pt x="407" y="0"/>
                  </a:lnTo>
                  <a:lnTo>
                    <a:pt x="689" y="70"/>
                  </a:lnTo>
                  <a:lnTo>
                    <a:pt x="689" y="0"/>
                  </a:lnTo>
                  <a:lnTo>
                    <a:pt x="990" y="0"/>
                  </a:lnTo>
                  <a:lnTo>
                    <a:pt x="986" y="66"/>
                  </a:lnTo>
                  <a:lnTo>
                    <a:pt x="1349" y="0"/>
                  </a:lnTo>
                  <a:lnTo>
                    <a:pt x="906" y="366"/>
                  </a:lnTo>
                  <a:lnTo>
                    <a:pt x="950" y="370"/>
                  </a:lnTo>
                  <a:lnTo>
                    <a:pt x="999" y="379"/>
                  </a:lnTo>
                  <a:lnTo>
                    <a:pt x="1056" y="392"/>
                  </a:lnTo>
                  <a:lnTo>
                    <a:pt x="1105" y="410"/>
                  </a:lnTo>
                  <a:lnTo>
                    <a:pt x="1162" y="436"/>
                  </a:lnTo>
                  <a:lnTo>
                    <a:pt x="1212" y="459"/>
                  </a:lnTo>
                  <a:lnTo>
                    <a:pt x="1260" y="489"/>
                  </a:lnTo>
                  <a:lnTo>
                    <a:pt x="1300" y="525"/>
                  </a:lnTo>
                  <a:lnTo>
                    <a:pt x="1335" y="556"/>
                  </a:lnTo>
                  <a:lnTo>
                    <a:pt x="1366" y="595"/>
                  </a:lnTo>
                  <a:lnTo>
                    <a:pt x="1397" y="635"/>
                  </a:lnTo>
                  <a:lnTo>
                    <a:pt x="1419" y="684"/>
                  </a:lnTo>
                  <a:lnTo>
                    <a:pt x="1437" y="728"/>
                  </a:lnTo>
                  <a:lnTo>
                    <a:pt x="1446" y="766"/>
                  </a:lnTo>
                  <a:lnTo>
                    <a:pt x="1450" y="824"/>
                  </a:lnTo>
                  <a:lnTo>
                    <a:pt x="1446" y="881"/>
                  </a:lnTo>
                  <a:lnTo>
                    <a:pt x="1432" y="925"/>
                  </a:lnTo>
                  <a:lnTo>
                    <a:pt x="1419" y="969"/>
                  </a:lnTo>
                  <a:lnTo>
                    <a:pt x="1402" y="1005"/>
                  </a:lnTo>
                  <a:lnTo>
                    <a:pt x="1375" y="1045"/>
                  </a:lnTo>
                  <a:lnTo>
                    <a:pt x="1340" y="1089"/>
                  </a:lnTo>
                  <a:lnTo>
                    <a:pt x="1291" y="1137"/>
                  </a:lnTo>
                  <a:lnTo>
                    <a:pt x="1238" y="1177"/>
                  </a:lnTo>
                  <a:lnTo>
                    <a:pt x="1184" y="1208"/>
                  </a:lnTo>
                  <a:lnTo>
                    <a:pt x="1136" y="1230"/>
                  </a:lnTo>
                  <a:lnTo>
                    <a:pt x="1087" y="1252"/>
                  </a:lnTo>
                  <a:lnTo>
                    <a:pt x="1043" y="1265"/>
                  </a:lnTo>
                  <a:lnTo>
                    <a:pt x="990" y="1278"/>
                  </a:lnTo>
                  <a:lnTo>
                    <a:pt x="950" y="1287"/>
                  </a:lnTo>
                  <a:lnTo>
                    <a:pt x="889" y="1292"/>
                  </a:lnTo>
                  <a:lnTo>
                    <a:pt x="836" y="1296"/>
                  </a:lnTo>
                  <a:lnTo>
                    <a:pt x="587" y="1296"/>
                  </a:lnTo>
                  <a:lnTo>
                    <a:pt x="539" y="1292"/>
                  </a:lnTo>
                  <a:lnTo>
                    <a:pt x="477" y="1283"/>
                  </a:lnTo>
                  <a:lnTo>
                    <a:pt x="398" y="1265"/>
                  </a:lnTo>
                  <a:lnTo>
                    <a:pt x="323" y="1234"/>
                  </a:lnTo>
                  <a:lnTo>
                    <a:pt x="248" y="1199"/>
                  </a:lnTo>
                  <a:lnTo>
                    <a:pt x="180" y="1155"/>
                  </a:lnTo>
                  <a:lnTo>
                    <a:pt x="132" y="1115"/>
                  </a:lnTo>
                  <a:lnTo>
                    <a:pt x="92" y="1075"/>
                  </a:lnTo>
                  <a:lnTo>
                    <a:pt x="57" y="1022"/>
                  </a:lnTo>
                  <a:lnTo>
                    <a:pt x="30" y="965"/>
                  </a:lnTo>
                  <a:lnTo>
                    <a:pt x="17" y="925"/>
                  </a:lnTo>
                  <a:lnTo>
                    <a:pt x="4" y="886"/>
                  </a:lnTo>
                  <a:lnTo>
                    <a:pt x="0" y="841"/>
                  </a:lnTo>
                  <a:lnTo>
                    <a:pt x="4" y="806"/>
                  </a:lnTo>
                  <a:lnTo>
                    <a:pt x="13" y="744"/>
                  </a:lnTo>
                  <a:lnTo>
                    <a:pt x="30" y="688"/>
                  </a:lnTo>
                  <a:lnTo>
                    <a:pt x="61" y="622"/>
                  </a:lnTo>
                  <a:lnTo>
                    <a:pt x="105" y="569"/>
                  </a:lnTo>
                  <a:lnTo>
                    <a:pt x="154" y="520"/>
                  </a:lnTo>
                  <a:lnTo>
                    <a:pt x="216" y="472"/>
                  </a:lnTo>
                  <a:lnTo>
                    <a:pt x="279" y="436"/>
                  </a:lnTo>
                  <a:lnTo>
                    <a:pt x="362" y="401"/>
                  </a:lnTo>
                  <a:lnTo>
                    <a:pt x="451" y="379"/>
                  </a:lnTo>
                  <a:lnTo>
                    <a:pt x="508" y="366"/>
                  </a:lnTo>
                  <a:lnTo>
                    <a:pt x="176" y="17"/>
                  </a:lnTo>
                </a:path>
              </a:pathLst>
            </a:custGeom>
            <a:solidFill>
              <a:srgbClr val="D49FFF"/>
            </a:solidFill>
            <a:ln w="1260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9406" name="Text Box 6"/>
            <p:cNvSpPr txBox="1">
              <a:spLocks noChangeArrowheads="1"/>
            </p:cNvSpPr>
            <p:nvPr/>
          </p:nvSpPr>
          <p:spPr bwMode="auto">
            <a:xfrm>
              <a:off x="509" y="1576"/>
              <a:ext cx="218" cy="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360" tIns="44280" rIns="90360" bIns="44280">
              <a:spAutoFit/>
            </a:bodyP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1pPr>
              <a:lvl2pPr marL="742950" indent="-28575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2pPr>
              <a:lvl3pPr marL="11430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3pPr>
              <a:lvl4pPr marL="16002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4pPr>
              <a:lvl5pPr marL="20574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9pPr>
            </a:lstStyle>
            <a:p>
              <a:pPr algn="ctr" eaLnBrk="1">
                <a:lnSpc>
                  <a:spcPct val="122000"/>
                </a:lnSpc>
                <a:buClr>
                  <a:srgbClr val="000000"/>
                </a:buClr>
                <a:buSzPct val="45000"/>
                <a:buFont typeface="Times New Roman" panose="02020603050405020304" pitchFamily="18" charset="0"/>
                <a:buNone/>
              </a:pPr>
              <a:r>
                <a:rPr lang="en-GB" altLang="en-US" b="1"/>
                <a:t>A</a:t>
              </a:r>
            </a:p>
          </p:txBody>
        </p:sp>
      </p:grpSp>
      <p:grpSp>
        <p:nvGrpSpPr>
          <p:cNvPr id="9221" name="Group 7"/>
          <p:cNvGrpSpPr>
            <a:grpSpLocks/>
          </p:cNvGrpSpPr>
          <p:nvPr/>
        </p:nvGrpSpPr>
        <p:grpSpPr bwMode="auto">
          <a:xfrm>
            <a:off x="2328862" y="4256089"/>
            <a:ext cx="522288" cy="498475"/>
            <a:chOff x="433" y="2049"/>
            <a:chExt cx="329" cy="314"/>
          </a:xfrm>
        </p:grpSpPr>
        <p:sp>
          <p:nvSpPr>
            <p:cNvPr id="9403" name="Freeform 8"/>
            <p:cNvSpPr>
              <a:spLocks noChangeArrowheads="1"/>
            </p:cNvSpPr>
            <p:nvPr/>
          </p:nvSpPr>
          <p:spPr bwMode="auto">
            <a:xfrm>
              <a:off x="433" y="2049"/>
              <a:ext cx="329" cy="294"/>
            </a:xfrm>
            <a:custGeom>
              <a:avLst/>
              <a:gdLst>
                <a:gd name="T0" fmla="*/ 93 w 1452"/>
                <a:gd name="T1" fmla="*/ 14 h 1296"/>
                <a:gd name="T2" fmla="*/ 156 w 1452"/>
                <a:gd name="T3" fmla="*/ 16 h 1296"/>
                <a:gd name="T4" fmla="*/ 224 w 1452"/>
                <a:gd name="T5" fmla="*/ 0 h 1296"/>
                <a:gd name="T6" fmla="*/ 306 w 1452"/>
                <a:gd name="T7" fmla="*/ 0 h 1296"/>
                <a:gd name="T8" fmla="*/ 215 w 1452"/>
                <a:gd name="T9" fmla="*/ 84 h 1296"/>
                <a:gd name="T10" fmla="*/ 240 w 1452"/>
                <a:gd name="T11" fmla="*/ 89 h 1296"/>
                <a:gd name="T12" fmla="*/ 264 w 1452"/>
                <a:gd name="T13" fmla="*/ 99 h 1296"/>
                <a:gd name="T14" fmla="*/ 285 w 1452"/>
                <a:gd name="T15" fmla="*/ 111 h 1296"/>
                <a:gd name="T16" fmla="*/ 303 w 1452"/>
                <a:gd name="T17" fmla="*/ 126 h 1296"/>
                <a:gd name="T18" fmla="*/ 317 w 1452"/>
                <a:gd name="T19" fmla="*/ 144 h 1296"/>
                <a:gd name="T20" fmla="*/ 326 w 1452"/>
                <a:gd name="T21" fmla="*/ 165 h 1296"/>
                <a:gd name="T22" fmla="*/ 329 w 1452"/>
                <a:gd name="T23" fmla="*/ 187 h 1296"/>
                <a:gd name="T24" fmla="*/ 325 w 1452"/>
                <a:gd name="T25" fmla="*/ 210 h 1296"/>
                <a:gd name="T26" fmla="*/ 318 w 1452"/>
                <a:gd name="T27" fmla="*/ 228 h 1296"/>
                <a:gd name="T28" fmla="*/ 304 w 1452"/>
                <a:gd name="T29" fmla="*/ 247 h 1296"/>
                <a:gd name="T30" fmla="*/ 281 w 1452"/>
                <a:gd name="T31" fmla="*/ 267 h 1296"/>
                <a:gd name="T32" fmla="*/ 258 w 1452"/>
                <a:gd name="T33" fmla="*/ 279 h 1296"/>
                <a:gd name="T34" fmla="*/ 237 w 1452"/>
                <a:gd name="T35" fmla="*/ 287 h 1296"/>
                <a:gd name="T36" fmla="*/ 215 w 1452"/>
                <a:gd name="T37" fmla="*/ 292 h 1296"/>
                <a:gd name="T38" fmla="*/ 189 w 1452"/>
                <a:gd name="T39" fmla="*/ 294 h 1296"/>
                <a:gd name="T40" fmla="*/ 122 w 1452"/>
                <a:gd name="T41" fmla="*/ 293 h 1296"/>
                <a:gd name="T42" fmla="*/ 90 w 1452"/>
                <a:gd name="T43" fmla="*/ 287 h 1296"/>
                <a:gd name="T44" fmla="*/ 56 w 1452"/>
                <a:gd name="T45" fmla="*/ 272 h 1296"/>
                <a:gd name="T46" fmla="*/ 30 w 1452"/>
                <a:gd name="T47" fmla="*/ 253 h 1296"/>
                <a:gd name="T48" fmla="*/ 13 w 1452"/>
                <a:gd name="T49" fmla="*/ 232 h 1296"/>
                <a:gd name="T50" fmla="*/ 4 w 1452"/>
                <a:gd name="T51" fmla="*/ 210 h 1296"/>
                <a:gd name="T52" fmla="*/ 0 w 1452"/>
                <a:gd name="T53" fmla="*/ 191 h 1296"/>
                <a:gd name="T54" fmla="*/ 3 w 1452"/>
                <a:gd name="T55" fmla="*/ 169 h 1296"/>
                <a:gd name="T56" fmla="*/ 14 w 1452"/>
                <a:gd name="T57" fmla="*/ 141 h 1296"/>
                <a:gd name="T58" fmla="*/ 35 w 1452"/>
                <a:gd name="T59" fmla="*/ 118 h 1296"/>
                <a:gd name="T60" fmla="*/ 63 w 1452"/>
                <a:gd name="T61" fmla="*/ 99 h 1296"/>
                <a:gd name="T62" fmla="*/ 102 w 1452"/>
                <a:gd name="T63" fmla="*/ 86 h 1296"/>
                <a:gd name="T64" fmla="*/ 40 w 1452"/>
                <a:gd name="T65" fmla="*/ 4 h 129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452"/>
                <a:gd name="T100" fmla="*/ 0 h 1296"/>
                <a:gd name="T101" fmla="*/ 1452 w 1452"/>
                <a:gd name="T102" fmla="*/ 1296 h 129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452" h="1296">
                  <a:moveTo>
                    <a:pt x="177" y="17"/>
                  </a:moveTo>
                  <a:lnTo>
                    <a:pt x="411" y="61"/>
                  </a:lnTo>
                  <a:lnTo>
                    <a:pt x="406" y="0"/>
                  </a:lnTo>
                  <a:lnTo>
                    <a:pt x="690" y="70"/>
                  </a:lnTo>
                  <a:lnTo>
                    <a:pt x="690" y="0"/>
                  </a:lnTo>
                  <a:lnTo>
                    <a:pt x="990" y="0"/>
                  </a:lnTo>
                  <a:lnTo>
                    <a:pt x="986" y="66"/>
                  </a:lnTo>
                  <a:lnTo>
                    <a:pt x="1350" y="0"/>
                  </a:lnTo>
                  <a:lnTo>
                    <a:pt x="907" y="366"/>
                  </a:lnTo>
                  <a:lnTo>
                    <a:pt x="951" y="369"/>
                  </a:lnTo>
                  <a:lnTo>
                    <a:pt x="999" y="378"/>
                  </a:lnTo>
                  <a:lnTo>
                    <a:pt x="1058" y="391"/>
                  </a:lnTo>
                  <a:lnTo>
                    <a:pt x="1106" y="409"/>
                  </a:lnTo>
                  <a:lnTo>
                    <a:pt x="1163" y="435"/>
                  </a:lnTo>
                  <a:lnTo>
                    <a:pt x="1212" y="458"/>
                  </a:lnTo>
                  <a:lnTo>
                    <a:pt x="1260" y="488"/>
                  </a:lnTo>
                  <a:lnTo>
                    <a:pt x="1300" y="524"/>
                  </a:lnTo>
                  <a:lnTo>
                    <a:pt x="1336" y="555"/>
                  </a:lnTo>
                  <a:lnTo>
                    <a:pt x="1367" y="594"/>
                  </a:lnTo>
                  <a:lnTo>
                    <a:pt x="1398" y="634"/>
                  </a:lnTo>
                  <a:lnTo>
                    <a:pt x="1420" y="683"/>
                  </a:lnTo>
                  <a:lnTo>
                    <a:pt x="1438" y="727"/>
                  </a:lnTo>
                  <a:lnTo>
                    <a:pt x="1447" y="766"/>
                  </a:lnTo>
                  <a:lnTo>
                    <a:pt x="1451" y="824"/>
                  </a:lnTo>
                  <a:lnTo>
                    <a:pt x="1447" y="881"/>
                  </a:lnTo>
                  <a:lnTo>
                    <a:pt x="1433" y="925"/>
                  </a:lnTo>
                  <a:lnTo>
                    <a:pt x="1420" y="969"/>
                  </a:lnTo>
                  <a:lnTo>
                    <a:pt x="1403" y="1005"/>
                  </a:lnTo>
                  <a:lnTo>
                    <a:pt x="1376" y="1045"/>
                  </a:lnTo>
                  <a:lnTo>
                    <a:pt x="1341" y="1089"/>
                  </a:lnTo>
                  <a:lnTo>
                    <a:pt x="1291" y="1136"/>
                  </a:lnTo>
                  <a:lnTo>
                    <a:pt x="1238" y="1176"/>
                  </a:lnTo>
                  <a:lnTo>
                    <a:pt x="1185" y="1207"/>
                  </a:lnTo>
                  <a:lnTo>
                    <a:pt x="1137" y="1229"/>
                  </a:lnTo>
                  <a:lnTo>
                    <a:pt x="1088" y="1251"/>
                  </a:lnTo>
                  <a:lnTo>
                    <a:pt x="1044" y="1264"/>
                  </a:lnTo>
                  <a:lnTo>
                    <a:pt x="990" y="1277"/>
                  </a:lnTo>
                  <a:lnTo>
                    <a:pt x="951" y="1286"/>
                  </a:lnTo>
                  <a:lnTo>
                    <a:pt x="889" y="1291"/>
                  </a:lnTo>
                  <a:lnTo>
                    <a:pt x="836" y="1295"/>
                  </a:lnTo>
                  <a:lnTo>
                    <a:pt x="588" y="1295"/>
                  </a:lnTo>
                  <a:lnTo>
                    <a:pt x="540" y="1291"/>
                  </a:lnTo>
                  <a:lnTo>
                    <a:pt x="478" y="1282"/>
                  </a:lnTo>
                  <a:lnTo>
                    <a:pt x="397" y="1264"/>
                  </a:lnTo>
                  <a:lnTo>
                    <a:pt x="322" y="1233"/>
                  </a:lnTo>
                  <a:lnTo>
                    <a:pt x="247" y="1198"/>
                  </a:lnTo>
                  <a:lnTo>
                    <a:pt x="181" y="1154"/>
                  </a:lnTo>
                  <a:lnTo>
                    <a:pt x="132" y="1114"/>
                  </a:lnTo>
                  <a:lnTo>
                    <a:pt x="92" y="1075"/>
                  </a:lnTo>
                  <a:lnTo>
                    <a:pt x="57" y="1022"/>
                  </a:lnTo>
                  <a:lnTo>
                    <a:pt x="30" y="965"/>
                  </a:lnTo>
                  <a:lnTo>
                    <a:pt x="17" y="925"/>
                  </a:lnTo>
                  <a:lnTo>
                    <a:pt x="4" y="886"/>
                  </a:lnTo>
                  <a:lnTo>
                    <a:pt x="0" y="841"/>
                  </a:lnTo>
                  <a:lnTo>
                    <a:pt x="4" y="806"/>
                  </a:lnTo>
                  <a:lnTo>
                    <a:pt x="13" y="744"/>
                  </a:lnTo>
                  <a:lnTo>
                    <a:pt x="30" y="687"/>
                  </a:lnTo>
                  <a:lnTo>
                    <a:pt x="61" y="621"/>
                  </a:lnTo>
                  <a:lnTo>
                    <a:pt x="105" y="568"/>
                  </a:lnTo>
                  <a:lnTo>
                    <a:pt x="155" y="519"/>
                  </a:lnTo>
                  <a:lnTo>
                    <a:pt x="217" y="471"/>
                  </a:lnTo>
                  <a:lnTo>
                    <a:pt x="278" y="435"/>
                  </a:lnTo>
                  <a:lnTo>
                    <a:pt x="362" y="400"/>
                  </a:lnTo>
                  <a:lnTo>
                    <a:pt x="451" y="378"/>
                  </a:lnTo>
                  <a:lnTo>
                    <a:pt x="509" y="366"/>
                  </a:lnTo>
                  <a:lnTo>
                    <a:pt x="177" y="17"/>
                  </a:lnTo>
                </a:path>
              </a:pathLst>
            </a:custGeom>
            <a:solidFill>
              <a:srgbClr val="D49FFF"/>
            </a:solidFill>
            <a:ln w="1260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9404" name="Text Box 9"/>
            <p:cNvSpPr txBox="1">
              <a:spLocks noChangeArrowheads="1"/>
            </p:cNvSpPr>
            <p:nvPr/>
          </p:nvSpPr>
          <p:spPr bwMode="auto">
            <a:xfrm>
              <a:off x="501" y="2096"/>
              <a:ext cx="218" cy="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360" tIns="44280" rIns="90360" bIns="44280">
              <a:spAutoFit/>
            </a:bodyP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1pPr>
              <a:lvl2pPr marL="742950" indent="-28575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2pPr>
              <a:lvl3pPr marL="11430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3pPr>
              <a:lvl4pPr marL="16002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4pPr>
              <a:lvl5pPr marL="20574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9pPr>
            </a:lstStyle>
            <a:p>
              <a:pPr algn="ctr" eaLnBrk="1">
                <a:lnSpc>
                  <a:spcPct val="122000"/>
                </a:lnSpc>
                <a:buClr>
                  <a:srgbClr val="000000"/>
                </a:buClr>
                <a:buSzPct val="45000"/>
                <a:buFont typeface="Times New Roman" panose="02020603050405020304" pitchFamily="18" charset="0"/>
                <a:buNone/>
              </a:pPr>
              <a:r>
                <a:rPr lang="en-GB" altLang="en-US" b="1"/>
                <a:t>B</a:t>
              </a:r>
            </a:p>
          </p:txBody>
        </p:sp>
      </p:grpSp>
      <p:grpSp>
        <p:nvGrpSpPr>
          <p:cNvPr id="9222" name="Group 10"/>
          <p:cNvGrpSpPr>
            <a:grpSpLocks/>
          </p:cNvGrpSpPr>
          <p:nvPr/>
        </p:nvGrpSpPr>
        <p:grpSpPr bwMode="auto">
          <a:xfrm>
            <a:off x="2303462" y="4992689"/>
            <a:ext cx="522288" cy="498475"/>
            <a:chOff x="417" y="2513"/>
            <a:chExt cx="329" cy="314"/>
          </a:xfrm>
        </p:grpSpPr>
        <p:sp>
          <p:nvSpPr>
            <p:cNvPr id="9401" name="Freeform 11"/>
            <p:cNvSpPr>
              <a:spLocks noChangeArrowheads="1"/>
            </p:cNvSpPr>
            <p:nvPr/>
          </p:nvSpPr>
          <p:spPr bwMode="auto">
            <a:xfrm>
              <a:off x="417" y="2513"/>
              <a:ext cx="329" cy="294"/>
            </a:xfrm>
            <a:custGeom>
              <a:avLst/>
              <a:gdLst>
                <a:gd name="T0" fmla="*/ 93 w 1452"/>
                <a:gd name="T1" fmla="*/ 14 h 1296"/>
                <a:gd name="T2" fmla="*/ 156 w 1452"/>
                <a:gd name="T3" fmla="*/ 16 h 1296"/>
                <a:gd name="T4" fmla="*/ 225 w 1452"/>
                <a:gd name="T5" fmla="*/ 0 h 1296"/>
                <a:gd name="T6" fmla="*/ 306 w 1452"/>
                <a:gd name="T7" fmla="*/ 0 h 1296"/>
                <a:gd name="T8" fmla="*/ 215 w 1452"/>
                <a:gd name="T9" fmla="*/ 84 h 1296"/>
                <a:gd name="T10" fmla="*/ 239 w 1452"/>
                <a:gd name="T11" fmla="*/ 89 h 1296"/>
                <a:gd name="T12" fmla="*/ 264 w 1452"/>
                <a:gd name="T13" fmla="*/ 99 h 1296"/>
                <a:gd name="T14" fmla="*/ 285 w 1452"/>
                <a:gd name="T15" fmla="*/ 111 h 1296"/>
                <a:gd name="T16" fmla="*/ 303 w 1452"/>
                <a:gd name="T17" fmla="*/ 126 h 1296"/>
                <a:gd name="T18" fmla="*/ 317 w 1452"/>
                <a:gd name="T19" fmla="*/ 144 h 1296"/>
                <a:gd name="T20" fmla="*/ 326 w 1452"/>
                <a:gd name="T21" fmla="*/ 165 h 1296"/>
                <a:gd name="T22" fmla="*/ 329 w 1452"/>
                <a:gd name="T23" fmla="*/ 187 h 1296"/>
                <a:gd name="T24" fmla="*/ 325 w 1452"/>
                <a:gd name="T25" fmla="*/ 210 h 1296"/>
                <a:gd name="T26" fmla="*/ 318 w 1452"/>
                <a:gd name="T27" fmla="*/ 228 h 1296"/>
                <a:gd name="T28" fmla="*/ 304 w 1452"/>
                <a:gd name="T29" fmla="*/ 247 h 1296"/>
                <a:gd name="T30" fmla="*/ 281 w 1452"/>
                <a:gd name="T31" fmla="*/ 267 h 1296"/>
                <a:gd name="T32" fmla="*/ 258 w 1452"/>
                <a:gd name="T33" fmla="*/ 279 h 1296"/>
                <a:gd name="T34" fmla="*/ 237 w 1452"/>
                <a:gd name="T35" fmla="*/ 287 h 1296"/>
                <a:gd name="T36" fmla="*/ 215 w 1452"/>
                <a:gd name="T37" fmla="*/ 292 h 1296"/>
                <a:gd name="T38" fmla="*/ 189 w 1452"/>
                <a:gd name="T39" fmla="*/ 294 h 1296"/>
                <a:gd name="T40" fmla="*/ 122 w 1452"/>
                <a:gd name="T41" fmla="*/ 293 h 1296"/>
                <a:gd name="T42" fmla="*/ 90 w 1452"/>
                <a:gd name="T43" fmla="*/ 287 h 1296"/>
                <a:gd name="T44" fmla="*/ 56 w 1452"/>
                <a:gd name="T45" fmla="*/ 272 h 1296"/>
                <a:gd name="T46" fmla="*/ 30 w 1452"/>
                <a:gd name="T47" fmla="*/ 253 h 1296"/>
                <a:gd name="T48" fmla="*/ 13 w 1452"/>
                <a:gd name="T49" fmla="*/ 232 h 1296"/>
                <a:gd name="T50" fmla="*/ 4 w 1452"/>
                <a:gd name="T51" fmla="*/ 210 h 1296"/>
                <a:gd name="T52" fmla="*/ 0 w 1452"/>
                <a:gd name="T53" fmla="*/ 191 h 1296"/>
                <a:gd name="T54" fmla="*/ 3 w 1452"/>
                <a:gd name="T55" fmla="*/ 169 h 1296"/>
                <a:gd name="T56" fmla="*/ 14 w 1452"/>
                <a:gd name="T57" fmla="*/ 141 h 1296"/>
                <a:gd name="T58" fmla="*/ 35 w 1452"/>
                <a:gd name="T59" fmla="*/ 118 h 1296"/>
                <a:gd name="T60" fmla="*/ 63 w 1452"/>
                <a:gd name="T61" fmla="*/ 99 h 1296"/>
                <a:gd name="T62" fmla="*/ 102 w 1452"/>
                <a:gd name="T63" fmla="*/ 86 h 1296"/>
                <a:gd name="T64" fmla="*/ 40 w 1452"/>
                <a:gd name="T65" fmla="*/ 4 h 129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452"/>
                <a:gd name="T100" fmla="*/ 0 h 1296"/>
                <a:gd name="T101" fmla="*/ 1452 w 1452"/>
                <a:gd name="T102" fmla="*/ 1296 h 129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452" h="1296">
                  <a:moveTo>
                    <a:pt x="176" y="17"/>
                  </a:moveTo>
                  <a:lnTo>
                    <a:pt x="411" y="61"/>
                  </a:lnTo>
                  <a:lnTo>
                    <a:pt x="407" y="0"/>
                  </a:lnTo>
                  <a:lnTo>
                    <a:pt x="690" y="70"/>
                  </a:lnTo>
                  <a:lnTo>
                    <a:pt x="690" y="0"/>
                  </a:lnTo>
                  <a:lnTo>
                    <a:pt x="991" y="0"/>
                  </a:lnTo>
                  <a:lnTo>
                    <a:pt x="987" y="66"/>
                  </a:lnTo>
                  <a:lnTo>
                    <a:pt x="1350" y="0"/>
                  </a:lnTo>
                  <a:lnTo>
                    <a:pt x="906" y="366"/>
                  </a:lnTo>
                  <a:lnTo>
                    <a:pt x="951" y="369"/>
                  </a:lnTo>
                  <a:lnTo>
                    <a:pt x="1000" y="378"/>
                  </a:lnTo>
                  <a:lnTo>
                    <a:pt x="1057" y="391"/>
                  </a:lnTo>
                  <a:lnTo>
                    <a:pt x="1106" y="409"/>
                  </a:lnTo>
                  <a:lnTo>
                    <a:pt x="1163" y="435"/>
                  </a:lnTo>
                  <a:lnTo>
                    <a:pt x="1212" y="458"/>
                  </a:lnTo>
                  <a:lnTo>
                    <a:pt x="1260" y="488"/>
                  </a:lnTo>
                  <a:lnTo>
                    <a:pt x="1301" y="524"/>
                  </a:lnTo>
                  <a:lnTo>
                    <a:pt x="1336" y="555"/>
                  </a:lnTo>
                  <a:lnTo>
                    <a:pt x="1367" y="594"/>
                  </a:lnTo>
                  <a:lnTo>
                    <a:pt x="1398" y="634"/>
                  </a:lnTo>
                  <a:lnTo>
                    <a:pt x="1420" y="683"/>
                  </a:lnTo>
                  <a:lnTo>
                    <a:pt x="1438" y="727"/>
                  </a:lnTo>
                  <a:lnTo>
                    <a:pt x="1447" y="766"/>
                  </a:lnTo>
                  <a:lnTo>
                    <a:pt x="1451" y="824"/>
                  </a:lnTo>
                  <a:lnTo>
                    <a:pt x="1447" y="881"/>
                  </a:lnTo>
                  <a:lnTo>
                    <a:pt x="1433" y="925"/>
                  </a:lnTo>
                  <a:lnTo>
                    <a:pt x="1420" y="969"/>
                  </a:lnTo>
                  <a:lnTo>
                    <a:pt x="1403" y="1005"/>
                  </a:lnTo>
                  <a:lnTo>
                    <a:pt x="1376" y="1045"/>
                  </a:lnTo>
                  <a:lnTo>
                    <a:pt x="1341" y="1089"/>
                  </a:lnTo>
                  <a:lnTo>
                    <a:pt x="1292" y="1136"/>
                  </a:lnTo>
                  <a:lnTo>
                    <a:pt x="1238" y="1176"/>
                  </a:lnTo>
                  <a:lnTo>
                    <a:pt x="1185" y="1207"/>
                  </a:lnTo>
                  <a:lnTo>
                    <a:pt x="1137" y="1229"/>
                  </a:lnTo>
                  <a:lnTo>
                    <a:pt x="1088" y="1251"/>
                  </a:lnTo>
                  <a:lnTo>
                    <a:pt x="1044" y="1264"/>
                  </a:lnTo>
                  <a:lnTo>
                    <a:pt x="991" y="1277"/>
                  </a:lnTo>
                  <a:lnTo>
                    <a:pt x="951" y="1286"/>
                  </a:lnTo>
                  <a:lnTo>
                    <a:pt x="889" y="1291"/>
                  </a:lnTo>
                  <a:lnTo>
                    <a:pt x="836" y="1295"/>
                  </a:lnTo>
                  <a:lnTo>
                    <a:pt x="588" y="1295"/>
                  </a:lnTo>
                  <a:lnTo>
                    <a:pt x="539" y="1291"/>
                  </a:lnTo>
                  <a:lnTo>
                    <a:pt x="477" y="1282"/>
                  </a:lnTo>
                  <a:lnTo>
                    <a:pt x="398" y="1264"/>
                  </a:lnTo>
                  <a:lnTo>
                    <a:pt x="323" y="1233"/>
                  </a:lnTo>
                  <a:lnTo>
                    <a:pt x="248" y="1198"/>
                  </a:lnTo>
                  <a:lnTo>
                    <a:pt x="180" y="1154"/>
                  </a:lnTo>
                  <a:lnTo>
                    <a:pt x="132" y="1114"/>
                  </a:lnTo>
                  <a:lnTo>
                    <a:pt x="92" y="1075"/>
                  </a:lnTo>
                  <a:lnTo>
                    <a:pt x="57" y="1022"/>
                  </a:lnTo>
                  <a:lnTo>
                    <a:pt x="30" y="965"/>
                  </a:lnTo>
                  <a:lnTo>
                    <a:pt x="17" y="925"/>
                  </a:lnTo>
                  <a:lnTo>
                    <a:pt x="4" y="886"/>
                  </a:lnTo>
                  <a:lnTo>
                    <a:pt x="0" y="841"/>
                  </a:lnTo>
                  <a:lnTo>
                    <a:pt x="4" y="806"/>
                  </a:lnTo>
                  <a:lnTo>
                    <a:pt x="13" y="744"/>
                  </a:lnTo>
                  <a:lnTo>
                    <a:pt x="30" y="687"/>
                  </a:lnTo>
                  <a:lnTo>
                    <a:pt x="61" y="621"/>
                  </a:lnTo>
                  <a:lnTo>
                    <a:pt x="105" y="568"/>
                  </a:lnTo>
                  <a:lnTo>
                    <a:pt x="154" y="519"/>
                  </a:lnTo>
                  <a:lnTo>
                    <a:pt x="217" y="471"/>
                  </a:lnTo>
                  <a:lnTo>
                    <a:pt x="279" y="435"/>
                  </a:lnTo>
                  <a:lnTo>
                    <a:pt x="362" y="400"/>
                  </a:lnTo>
                  <a:lnTo>
                    <a:pt x="451" y="378"/>
                  </a:lnTo>
                  <a:lnTo>
                    <a:pt x="508" y="366"/>
                  </a:lnTo>
                  <a:lnTo>
                    <a:pt x="176" y="17"/>
                  </a:lnTo>
                </a:path>
              </a:pathLst>
            </a:custGeom>
            <a:solidFill>
              <a:srgbClr val="D49FFF"/>
            </a:solidFill>
            <a:ln w="1260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9402" name="Text Box 12"/>
            <p:cNvSpPr txBox="1">
              <a:spLocks noChangeArrowheads="1"/>
            </p:cNvSpPr>
            <p:nvPr/>
          </p:nvSpPr>
          <p:spPr bwMode="auto">
            <a:xfrm>
              <a:off x="486" y="2560"/>
              <a:ext cx="218" cy="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360" tIns="44280" rIns="90360" bIns="44280">
              <a:spAutoFit/>
            </a:bodyP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1pPr>
              <a:lvl2pPr marL="742950" indent="-28575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2pPr>
              <a:lvl3pPr marL="11430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3pPr>
              <a:lvl4pPr marL="16002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4pPr>
              <a:lvl5pPr marL="20574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9pPr>
            </a:lstStyle>
            <a:p>
              <a:pPr algn="ctr" eaLnBrk="1">
                <a:lnSpc>
                  <a:spcPct val="122000"/>
                </a:lnSpc>
                <a:buClr>
                  <a:srgbClr val="000000"/>
                </a:buClr>
                <a:buSzPct val="45000"/>
                <a:buFont typeface="Times New Roman" panose="02020603050405020304" pitchFamily="18" charset="0"/>
                <a:buNone/>
              </a:pPr>
              <a:r>
                <a:rPr lang="en-GB" altLang="en-US" b="1"/>
                <a:t>C</a:t>
              </a:r>
            </a:p>
          </p:txBody>
        </p:sp>
      </p:grpSp>
      <p:grpSp>
        <p:nvGrpSpPr>
          <p:cNvPr id="9223" name="Group 13"/>
          <p:cNvGrpSpPr>
            <a:grpSpLocks/>
          </p:cNvGrpSpPr>
          <p:nvPr/>
        </p:nvGrpSpPr>
        <p:grpSpPr bwMode="auto">
          <a:xfrm>
            <a:off x="2290762" y="5741989"/>
            <a:ext cx="522288" cy="498475"/>
            <a:chOff x="409" y="2985"/>
            <a:chExt cx="329" cy="314"/>
          </a:xfrm>
        </p:grpSpPr>
        <p:sp>
          <p:nvSpPr>
            <p:cNvPr id="9399" name="Freeform 14"/>
            <p:cNvSpPr>
              <a:spLocks noChangeArrowheads="1"/>
            </p:cNvSpPr>
            <p:nvPr/>
          </p:nvSpPr>
          <p:spPr bwMode="auto">
            <a:xfrm>
              <a:off x="409" y="2985"/>
              <a:ext cx="329" cy="294"/>
            </a:xfrm>
            <a:custGeom>
              <a:avLst/>
              <a:gdLst>
                <a:gd name="T0" fmla="*/ 93 w 1451"/>
                <a:gd name="T1" fmla="*/ 14 h 1297"/>
                <a:gd name="T2" fmla="*/ 156 w 1451"/>
                <a:gd name="T3" fmla="*/ 16 h 1297"/>
                <a:gd name="T4" fmla="*/ 224 w 1451"/>
                <a:gd name="T5" fmla="*/ 0 h 1297"/>
                <a:gd name="T6" fmla="*/ 306 w 1451"/>
                <a:gd name="T7" fmla="*/ 0 h 1297"/>
                <a:gd name="T8" fmla="*/ 215 w 1451"/>
                <a:gd name="T9" fmla="*/ 84 h 1297"/>
                <a:gd name="T10" fmla="*/ 239 w 1451"/>
                <a:gd name="T11" fmla="*/ 89 h 1297"/>
                <a:gd name="T12" fmla="*/ 263 w 1451"/>
                <a:gd name="T13" fmla="*/ 99 h 1297"/>
                <a:gd name="T14" fmla="*/ 286 w 1451"/>
                <a:gd name="T15" fmla="*/ 111 h 1297"/>
                <a:gd name="T16" fmla="*/ 303 w 1451"/>
                <a:gd name="T17" fmla="*/ 126 h 1297"/>
                <a:gd name="T18" fmla="*/ 317 w 1451"/>
                <a:gd name="T19" fmla="*/ 144 h 1297"/>
                <a:gd name="T20" fmla="*/ 326 w 1451"/>
                <a:gd name="T21" fmla="*/ 165 h 1297"/>
                <a:gd name="T22" fmla="*/ 329 w 1451"/>
                <a:gd name="T23" fmla="*/ 187 h 1297"/>
                <a:gd name="T24" fmla="*/ 325 w 1451"/>
                <a:gd name="T25" fmla="*/ 210 h 1297"/>
                <a:gd name="T26" fmla="*/ 318 w 1451"/>
                <a:gd name="T27" fmla="*/ 228 h 1297"/>
                <a:gd name="T28" fmla="*/ 304 w 1451"/>
                <a:gd name="T29" fmla="*/ 247 h 1297"/>
                <a:gd name="T30" fmla="*/ 281 w 1451"/>
                <a:gd name="T31" fmla="*/ 267 h 1297"/>
                <a:gd name="T32" fmla="*/ 258 w 1451"/>
                <a:gd name="T33" fmla="*/ 279 h 1297"/>
                <a:gd name="T34" fmla="*/ 236 w 1451"/>
                <a:gd name="T35" fmla="*/ 287 h 1297"/>
                <a:gd name="T36" fmla="*/ 215 w 1451"/>
                <a:gd name="T37" fmla="*/ 292 h 1297"/>
                <a:gd name="T38" fmla="*/ 190 w 1451"/>
                <a:gd name="T39" fmla="*/ 294 h 1297"/>
                <a:gd name="T40" fmla="*/ 122 w 1451"/>
                <a:gd name="T41" fmla="*/ 293 h 1297"/>
                <a:gd name="T42" fmla="*/ 90 w 1451"/>
                <a:gd name="T43" fmla="*/ 287 h 1297"/>
                <a:gd name="T44" fmla="*/ 56 w 1451"/>
                <a:gd name="T45" fmla="*/ 272 h 1297"/>
                <a:gd name="T46" fmla="*/ 30 w 1451"/>
                <a:gd name="T47" fmla="*/ 253 h 1297"/>
                <a:gd name="T48" fmla="*/ 13 w 1451"/>
                <a:gd name="T49" fmla="*/ 232 h 1297"/>
                <a:gd name="T50" fmla="*/ 4 w 1451"/>
                <a:gd name="T51" fmla="*/ 210 h 1297"/>
                <a:gd name="T52" fmla="*/ 0 w 1451"/>
                <a:gd name="T53" fmla="*/ 191 h 1297"/>
                <a:gd name="T54" fmla="*/ 3 w 1451"/>
                <a:gd name="T55" fmla="*/ 169 h 1297"/>
                <a:gd name="T56" fmla="*/ 14 w 1451"/>
                <a:gd name="T57" fmla="*/ 141 h 1297"/>
                <a:gd name="T58" fmla="*/ 35 w 1451"/>
                <a:gd name="T59" fmla="*/ 118 h 1297"/>
                <a:gd name="T60" fmla="*/ 63 w 1451"/>
                <a:gd name="T61" fmla="*/ 99 h 1297"/>
                <a:gd name="T62" fmla="*/ 102 w 1451"/>
                <a:gd name="T63" fmla="*/ 86 h 1297"/>
                <a:gd name="T64" fmla="*/ 40 w 1451"/>
                <a:gd name="T65" fmla="*/ 4 h 129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451"/>
                <a:gd name="T100" fmla="*/ 0 h 1297"/>
                <a:gd name="T101" fmla="*/ 1451 w 1451"/>
                <a:gd name="T102" fmla="*/ 1297 h 129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451" h="1297">
                  <a:moveTo>
                    <a:pt x="176" y="17"/>
                  </a:moveTo>
                  <a:lnTo>
                    <a:pt x="411" y="61"/>
                  </a:lnTo>
                  <a:lnTo>
                    <a:pt x="407" y="0"/>
                  </a:lnTo>
                  <a:lnTo>
                    <a:pt x="689" y="70"/>
                  </a:lnTo>
                  <a:lnTo>
                    <a:pt x="689" y="0"/>
                  </a:lnTo>
                  <a:lnTo>
                    <a:pt x="990" y="0"/>
                  </a:lnTo>
                  <a:lnTo>
                    <a:pt x="986" y="66"/>
                  </a:lnTo>
                  <a:lnTo>
                    <a:pt x="1349" y="0"/>
                  </a:lnTo>
                  <a:lnTo>
                    <a:pt x="906" y="366"/>
                  </a:lnTo>
                  <a:lnTo>
                    <a:pt x="950" y="370"/>
                  </a:lnTo>
                  <a:lnTo>
                    <a:pt x="999" y="379"/>
                  </a:lnTo>
                  <a:lnTo>
                    <a:pt x="1056" y="392"/>
                  </a:lnTo>
                  <a:lnTo>
                    <a:pt x="1105" y="410"/>
                  </a:lnTo>
                  <a:lnTo>
                    <a:pt x="1162" y="436"/>
                  </a:lnTo>
                  <a:lnTo>
                    <a:pt x="1212" y="459"/>
                  </a:lnTo>
                  <a:lnTo>
                    <a:pt x="1260" y="489"/>
                  </a:lnTo>
                  <a:lnTo>
                    <a:pt x="1300" y="525"/>
                  </a:lnTo>
                  <a:lnTo>
                    <a:pt x="1335" y="556"/>
                  </a:lnTo>
                  <a:lnTo>
                    <a:pt x="1366" y="595"/>
                  </a:lnTo>
                  <a:lnTo>
                    <a:pt x="1397" y="635"/>
                  </a:lnTo>
                  <a:lnTo>
                    <a:pt x="1419" y="684"/>
                  </a:lnTo>
                  <a:lnTo>
                    <a:pt x="1437" y="728"/>
                  </a:lnTo>
                  <a:lnTo>
                    <a:pt x="1446" y="766"/>
                  </a:lnTo>
                  <a:lnTo>
                    <a:pt x="1450" y="824"/>
                  </a:lnTo>
                  <a:lnTo>
                    <a:pt x="1446" y="881"/>
                  </a:lnTo>
                  <a:lnTo>
                    <a:pt x="1432" y="925"/>
                  </a:lnTo>
                  <a:lnTo>
                    <a:pt x="1419" y="969"/>
                  </a:lnTo>
                  <a:lnTo>
                    <a:pt x="1402" y="1005"/>
                  </a:lnTo>
                  <a:lnTo>
                    <a:pt x="1375" y="1045"/>
                  </a:lnTo>
                  <a:lnTo>
                    <a:pt x="1340" y="1089"/>
                  </a:lnTo>
                  <a:lnTo>
                    <a:pt x="1291" y="1137"/>
                  </a:lnTo>
                  <a:lnTo>
                    <a:pt x="1238" y="1177"/>
                  </a:lnTo>
                  <a:lnTo>
                    <a:pt x="1184" y="1208"/>
                  </a:lnTo>
                  <a:lnTo>
                    <a:pt x="1136" y="1230"/>
                  </a:lnTo>
                  <a:lnTo>
                    <a:pt x="1087" y="1252"/>
                  </a:lnTo>
                  <a:lnTo>
                    <a:pt x="1043" y="1265"/>
                  </a:lnTo>
                  <a:lnTo>
                    <a:pt x="990" y="1278"/>
                  </a:lnTo>
                  <a:lnTo>
                    <a:pt x="950" y="1287"/>
                  </a:lnTo>
                  <a:lnTo>
                    <a:pt x="889" y="1292"/>
                  </a:lnTo>
                  <a:lnTo>
                    <a:pt x="836" y="1296"/>
                  </a:lnTo>
                  <a:lnTo>
                    <a:pt x="587" y="1296"/>
                  </a:lnTo>
                  <a:lnTo>
                    <a:pt x="539" y="1292"/>
                  </a:lnTo>
                  <a:lnTo>
                    <a:pt x="477" y="1283"/>
                  </a:lnTo>
                  <a:lnTo>
                    <a:pt x="398" y="1265"/>
                  </a:lnTo>
                  <a:lnTo>
                    <a:pt x="323" y="1234"/>
                  </a:lnTo>
                  <a:lnTo>
                    <a:pt x="248" y="1199"/>
                  </a:lnTo>
                  <a:lnTo>
                    <a:pt x="180" y="1155"/>
                  </a:lnTo>
                  <a:lnTo>
                    <a:pt x="132" y="1115"/>
                  </a:lnTo>
                  <a:lnTo>
                    <a:pt x="92" y="1075"/>
                  </a:lnTo>
                  <a:lnTo>
                    <a:pt x="57" y="1022"/>
                  </a:lnTo>
                  <a:lnTo>
                    <a:pt x="30" y="965"/>
                  </a:lnTo>
                  <a:lnTo>
                    <a:pt x="17" y="925"/>
                  </a:lnTo>
                  <a:lnTo>
                    <a:pt x="4" y="886"/>
                  </a:lnTo>
                  <a:lnTo>
                    <a:pt x="0" y="841"/>
                  </a:lnTo>
                  <a:lnTo>
                    <a:pt x="4" y="806"/>
                  </a:lnTo>
                  <a:lnTo>
                    <a:pt x="13" y="744"/>
                  </a:lnTo>
                  <a:lnTo>
                    <a:pt x="30" y="688"/>
                  </a:lnTo>
                  <a:lnTo>
                    <a:pt x="61" y="622"/>
                  </a:lnTo>
                  <a:lnTo>
                    <a:pt x="105" y="569"/>
                  </a:lnTo>
                  <a:lnTo>
                    <a:pt x="154" y="520"/>
                  </a:lnTo>
                  <a:lnTo>
                    <a:pt x="216" y="472"/>
                  </a:lnTo>
                  <a:lnTo>
                    <a:pt x="279" y="436"/>
                  </a:lnTo>
                  <a:lnTo>
                    <a:pt x="362" y="401"/>
                  </a:lnTo>
                  <a:lnTo>
                    <a:pt x="451" y="379"/>
                  </a:lnTo>
                  <a:lnTo>
                    <a:pt x="508" y="366"/>
                  </a:lnTo>
                  <a:lnTo>
                    <a:pt x="176" y="17"/>
                  </a:lnTo>
                </a:path>
              </a:pathLst>
            </a:custGeom>
            <a:solidFill>
              <a:srgbClr val="D49FFF"/>
            </a:solidFill>
            <a:ln w="1260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9400" name="Text Box 15"/>
            <p:cNvSpPr txBox="1">
              <a:spLocks noChangeArrowheads="1"/>
            </p:cNvSpPr>
            <p:nvPr/>
          </p:nvSpPr>
          <p:spPr bwMode="auto">
            <a:xfrm>
              <a:off x="477" y="3032"/>
              <a:ext cx="218" cy="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360" tIns="44280" rIns="90360" bIns="44280">
              <a:spAutoFit/>
            </a:bodyP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1pPr>
              <a:lvl2pPr marL="742950" indent="-28575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2pPr>
              <a:lvl3pPr marL="11430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3pPr>
              <a:lvl4pPr marL="16002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4pPr>
              <a:lvl5pPr marL="20574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9pPr>
            </a:lstStyle>
            <a:p>
              <a:pPr algn="ctr" eaLnBrk="1">
                <a:lnSpc>
                  <a:spcPct val="122000"/>
                </a:lnSpc>
                <a:buClr>
                  <a:srgbClr val="000000"/>
                </a:buClr>
                <a:buSzPct val="45000"/>
                <a:buFont typeface="Times New Roman" panose="02020603050405020304" pitchFamily="18" charset="0"/>
                <a:buNone/>
              </a:pPr>
              <a:r>
                <a:rPr lang="en-GB" altLang="en-US" b="1"/>
                <a:t>D</a:t>
              </a:r>
            </a:p>
          </p:txBody>
        </p:sp>
      </p:grpSp>
      <p:sp>
        <p:nvSpPr>
          <p:cNvPr id="9224" name="Text Box 16"/>
          <p:cNvSpPr txBox="1">
            <a:spLocks noChangeArrowheads="1"/>
          </p:cNvSpPr>
          <p:nvPr/>
        </p:nvSpPr>
        <p:spPr bwMode="auto">
          <a:xfrm>
            <a:off x="3017838" y="2933701"/>
            <a:ext cx="434975" cy="423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360" tIns="44280" rIns="90360" bIns="44280">
            <a:spAutoFit/>
          </a:bodyP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1pPr>
            <a:lvl2pPr marL="742950" indent="-28575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2pPr>
            <a:lvl3pPr marL="11430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3pPr>
            <a:lvl4pPr marL="16002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4pPr>
            <a:lvl5pPr marL="20574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9pPr>
          </a:lstStyle>
          <a:p>
            <a:pPr algn="ctr" eaLnBrk="1">
              <a:lnSpc>
                <a:spcPct val="122000"/>
              </a:lnSpc>
              <a:buClr>
                <a:srgbClr val="000000"/>
              </a:buClr>
              <a:buSzPct val="45000"/>
              <a:buFont typeface="Times New Roman" panose="02020603050405020304" pitchFamily="18" charset="0"/>
              <a:buNone/>
            </a:pPr>
            <a:r>
              <a:rPr lang="en-GB" altLang="en-US" b="1"/>
              <a:t>30</a:t>
            </a:r>
          </a:p>
        </p:txBody>
      </p:sp>
      <p:grpSp>
        <p:nvGrpSpPr>
          <p:cNvPr id="9225" name="Group 17"/>
          <p:cNvGrpSpPr>
            <a:grpSpLocks/>
          </p:cNvGrpSpPr>
          <p:nvPr/>
        </p:nvGrpSpPr>
        <p:grpSpPr bwMode="auto">
          <a:xfrm>
            <a:off x="3008313" y="2928938"/>
            <a:ext cx="1497013" cy="0"/>
            <a:chOff x="861" y="1213"/>
            <a:chExt cx="943" cy="0"/>
          </a:xfrm>
        </p:grpSpPr>
        <p:sp>
          <p:nvSpPr>
            <p:cNvPr id="9396" name="Line 18"/>
            <p:cNvSpPr>
              <a:spLocks noChangeShapeType="1"/>
            </p:cNvSpPr>
            <p:nvPr/>
          </p:nvSpPr>
          <p:spPr bwMode="auto">
            <a:xfrm>
              <a:off x="861" y="1213"/>
              <a:ext cx="288" cy="1"/>
            </a:xfrm>
            <a:prstGeom prst="line">
              <a:avLst/>
            </a:prstGeom>
            <a:noFill/>
            <a:ln w="50760">
              <a:solidFill>
                <a:srgbClr val="F6BF69"/>
              </a:solidFill>
              <a:round/>
              <a:headEnd/>
              <a:tailEnd/>
            </a:ln>
            <a:extLst>
              <a:ext uri="{909E8E84-426E-40DD-AFC4-6F175D3DCCD1}">
                <a14:hiddenFill xmlns:a14="http://schemas.microsoft.com/office/drawing/2010/main">
                  <a:noFill/>
                </a14:hiddenFill>
              </a:ext>
            </a:extLst>
          </p:spPr>
          <p:txBody>
            <a:bodyPr/>
            <a:lstStyle/>
            <a:p>
              <a:endParaRPr lang="en-IE"/>
            </a:p>
          </p:txBody>
        </p:sp>
        <p:sp>
          <p:nvSpPr>
            <p:cNvPr id="9397" name="Line 19"/>
            <p:cNvSpPr>
              <a:spLocks noChangeShapeType="1"/>
            </p:cNvSpPr>
            <p:nvPr/>
          </p:nvSpPr>
          <p:spPr bwMode="auto">
            <a:xfrm>
              <a:off x="1189" y="1213"/>
              <a:ext cx="360" cy="1"/>
            </a:xfrm>
            <a:prstGeom prst="line">
              <a:avLst/>
            </a:prstGeom>
            <a:noFill/>
            <a:ln w="50760">
              <a:solidFill>
                <a:srgbClr val="A2C1FE"/>
              </a:solidFill>
              <a:round/>
              <a:headEnd/>
              <a:tailEnd/>
            </a:ln>
            <a:extLst>
              <a:ext uri="{909E8E84-426E-40DD-AFC4-6F175D3DCCD1}">
                <a14:hiddenFill xmlns:a14="http://schemas.microsoft.com/office/drawing/2010/main">
                  <a:noFill/>
                </a14:hiddenFill>
              </a:ext>
            </a:extLst>
          </p:spPr>
          <p:txBody>
            <a:bodyPr/>
            <a:lstStyle/>
            <a:p>
              <a:endParaRPr lang="en-IE"/>
            </a:p>
          </p:txBody>
        </p:sp>
        <p:sp>
          <p:nvSpPr>
            <p:cNvPr id="9398" name="Line 20"/>
            <p:cNvSpPr>
              <a:spLocks noChangeShapeType="1"/>
            </p:cNvSpPr>
            <p:nvPr/>
          </p:nvSpPr>
          <p:spPr bwMode="auto">
            <a:xfrm>
              <a:off x="1589" y="1213"/>
              <a:ext cx="216" cy="1"/>
            </a:xfrm>
            <a:prstGeom prst="line">
              <a:avLst/>
            </a:prstGeom>
            <a:noFill/>
            <a:ln w="50760">
              <a:solidFill>
                <a:srgbClr val="00DFCA"/>
              </a:solidFill>
              <a:round/>
              <a:headEnd/>
              <a:tailEnd/>
            </a:ln>
            <a:extLst>
              <a:ext uri="{909E8E84-426E-40DD-AFC4-6F175D3DCCD1}">
                <a14:hiddenFill xmlns:a14="http://schemas.microsoft.com/office/drawing/2010/main">
                  <a:noFill/>
                </a14:hiddenFill>
              </a:ext>
            </a:extLst>
          </p:spPr>
          <p:txBody>
            <a:bodyPr/>
            <a:lstStyle/>
            <a:p>
              <a:endParaRPr lang="en-IE"/>
            </a:p>
          </p:txBody>
        </p:sp>
      </p:grpSp>
      <p:sp>
        <p:nvSpPr>
          <p:cNvPr id="9226" name="Text Box 21"/>
          <p:cNvSpPr txBox="1">
            <a:spLocks noChangeArrowheads="1"/>
          </p:cNvSpPr>
          <p:nvPr/>
        </p:nvSpPr>
        <p:spPr bwMode="auto">
          <a:xfrm>
            <a:off x="3602038" y="2933701"/>
            <a:ext cx="434975" cy="423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360" tIns="44280" rIns="90360" bIns="44280">
            <a:spAutoFit/>
          </a:bodyP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1pPr>
            <a:lvl2pPr marL="742950" indent="-28575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2pPr>
            <a:lvl3pPr marL="11430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3pPr>
            <a:lvl4pPr marL="16002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4pPr>
            <a:lvl5pPr marL="20574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9pPr>
          </a:lstStyle>
          <a:p>
            <a:pPr algn="ctr" eaLnBrk="1">
              <a:lnSpc>
                <a:spcPct val="122000"/>
              </a:lnSpc>
              <a:buClr>
                <a:srgbClr val="000000"/>
              </a:buClr>
              <a:buSzPct val="45000"/>
              <a:buFont typeface="Times New Roman" panose="02020603050405020304" pitchFamily="18" charset="0"/>
              <a:buNone/>
            </a:pPr>
            <a:r>
              <a:rPr lang="en-GB" altLang="en-US" b="1"/>
              <a:t>40</a:t>
            </a:r>
          </a:p>
        </p:txBody>
      </p:sp>
      <p:sp>
        <p:nvSpPr>
          <p:cNvPr id="9227" name="Text Box 22"/>
          <p:cNvSpPr txBox="1">
            <a:spLocks noChangeArrowheads="1"/>
          </p:cNvSpPr>
          <p:nvPr/>
        </p:nvSpPr>
        <p:spPr bwMode="auto">
          <a:xfrm>
            <a:off x="4122738" y="2933701"/>
            <a:ext cx="434975" cy="423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360" tIns="44280" rIns="90360" bIns="44280">
            <a:spAutoFit/>
          </a:bodyP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1pPr>
            <a:lvl2pPr marL="742950" indent="-28575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2pPr>
            <a:lvl3pPr marL="11430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3pPr>
            <a:lvl4pPr marL="16002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4pPr>
            <a:lvl5pPr marL="20574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9pPr>
          </a:lstStyle>
          <a:p>
            <a:pPr algn="ctr" eaLnBrk="1">
              <a:lnSpc>
                <a:spcPct val="122000"/>
              </a:lnSpc>
              <a:buClr>
                <a:srgbClr val="000000"/>
              </a:buClr>
              <a:buSzPct val="45000"/>
              <a:buFont typeface="Times New Roman" panose="02020603050405020304" pitchFamily="18" charset="0"/>
              <a:buNone/>
            </a:pPr>
            <a:r>
              <a:rPr lang="en-GB" altLang="en-US" b="1"/>
              <a:t>20</a:t>
            </a:r>
          </a:p>
        </p:txBody>
      </p:sp>
      <p:sp>
        <p:nvSpPr>
          <p:cNvPr id="9228" name="Line 23"/>
          <p:cNvSpPr>
            <a:spLocks noChangeShapeType="1"/>
          </p:cNvSpPr>
          <p:nvPr/>
        </p:nvSpPr>
        <p:spPr bwMode="auto">
          <a:xfrm>
            <a:off x="3503612" y="2757488"/>
            <a:ext cx="1588" cy="304800"/>
          </a:xfrm>
          <a:prstGeom prst="line">
            <a:avLst/>
          </a:prstGeom>
          <a:noFill/>
          <a:ln w="12600">
            <a:solidFill>
              <a:srgbClr val="000000"/>
            </a:solidFill>
            <a:round/>
            <a:headEnd/>
            <a:tailEnd/>
          </a:ln>
          <a:extLst>
            <a:ext uri="{909E8E84-426E-40DD-AFC4-6F175D3DCCD1}">
              <a14:hiddenFill xmlns:a14="http://schemas.microsoft.com/office/drawing/2010/main">
                <a:noFill/>
              </a14:hiddenFill>
            </a:ext>
          </a:extLst>
        </p:spPr>
        <p:txBody>
          <a:bodyPr/>
          <a:lstStyle/>
          <a:p>
            <a:endParaRPr lang="en-IE"/>
          </a:p>
        </p:txBody>
      </p:sp>
      <p:sp>
        <p:nvSpPr>
          <p:cNvPr id="9229" name="Line 24"/>
          <p:cNvSpPr>
            <a:spLocks noChangeShapeType="1"/>
          </p:cNvSpPr>
          <p:nvPr/>
        </p:nvSpPr>
        <p:spPr bwMode="auto">
          <a:xfrm>
            <a:off x="4138612" y="2757488"/>
            <a:ext cx="1588" cy="304800"/>
          </a:xfrm>
          <a:prstGeom prst="line">
            <a:avLst/>
          </a:prstGeom>
          <a:noFill/>
          <a:ln w="12600">
            <a:solidFill>
              <a:srgbClr val="000000"/>
            </a:solidFill>
            <a:round/>
            <a:headEnd/>
            <a:tailEnd/>
          </a:ln>
          <a:extLst>
            <a:ext uri="{909E8E84-426E-40DD-AFC4-6F175D3DCCD1}">
              <a14:hiddenFill xmlns:a14="http://schemas.microsoft.com/office/drawing/2010/main">
                <a:noFill/>
              </a14:hiddenFill>
            </a:ext>
          </a:extLst>
        </p:spPr>
        <p:txBody>
          <a:bodyPr/>
          <a:lstStyle/>
          <a:p>
            <a:endParaRPr lang="en-IE"/>
          </a:p>
        </p:txBody>
      </p:sp>
      <p:sp>
        <p:nvSpPr>
          <p:cNvPr id="9230" name="Line 25"/>
          <p:cNvSpPr>
            <a:spLocks noChangeShapeType="1"/>
          </p:cNvSpPr>
          <p:nvPr/>
        </p:nvSpPr>
        <p:spPr bwMode="auto">
          <a:xfrm>
            <a:off x="4545012" y="2757488"/>
            <a:ext cx="1588" cy="304800"/>
          </a:xfrm>
          <a:prstGeom prst="line">
            <a:avLst/>
          </a:prstGeom>
          <a:noFill/>
          <a:ln w="12600">
            <a:solidFill>
              <a:srgbClr val="000000"/>
            </a:solidFill>
            <a:round/>
            <a:headEnd/>
            <a:tailEnd/>
          </a:ln>
          <a:extLst>
            <a:ext uri="{909E8E84-426E-40DD-AFC4-6F175D3DCCD1}">
              <a14:hiddenFill xmlns:a14="http://schemas.microsoft.com/office/drawing/2010/main">
                <a:noFill/>
              </a14:hiddenFill>
            </a:ext>
          </a:extLst>
        </p:spPr>
        <p:txBody>
          <a:bodyPr/>
          <a:lstStyle/>
          <a:p>
            <a:endParaRPr lang="en-IE"/>
          </a:p>
        </p:txBody>
      </p:sp>
      <p:sp>
        <p:nvSpPr>
          <p:cNvPr id="9231" name="Text Box 26"/>
          <p:cNvSpPr txBox="1">
            <a:spLocks noChangeArrowheads="1"/>
          </p:cNvSpPr>
          <p:nvPr/>
        </p:nvSpPr>
        <p:spPr bwMode="auto">
          <a:xfrm>
            <a:off x="4592638" y="2933701"/>
            <a:ext cx="434975" cy="423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360" tIns="44280" rIns="90360" bIns="44280">
            <a:spAutoFit/>
          </a:bodyP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1pPr>
            <a:lvl2pPr marL="742950" indent="-28575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2pPr>
            <a:lvl3pPr marL="11430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3pPr>
            <a:lvl4pPr marL="16002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4pPr>
            <a:lvl5pPr marL="20574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9pPr>
          </a:lstStyle>
          <a:p>
            <a:pPr algn="ctr" eaLnBrk="1">
              <a:lnSpc>
                <a:spcPct val="122000"/>
              </a:lnSpc>
              <a:buClr>
                <a:srgbClr val="000000"/>
              </a:buClr>
              <a:buSzPct val="45000"/>
              <a:buFont typeface="Times New Roman" panose="02020603050405020304" pitchFamily="18" charset="0"/>
              <a:buNone/>
            </a:pPr>
            <a:r>
              <a:rPr lang="en-GB" altLang="en-US" b="1"/>
              <a:t>30</a:t>
            </a:r>
          </a:p>
        </p:txBody>
      </p:sp>
      <p:grpSp>
        <p:nvGrpSpPr>
          <p:cNvPr id="9232" name="Group 27"/>
          <p:cNvGrpSpPr>
            <a:grpSpLocks/>
          </p:cNvGrpSpPr>
          <p:nvPr/>
        </p:nvGrpSpPr>
        <p:grpSpPr bwMode="auto">
          <a:xfrm>
            <a:off x="4583113" y="2928938"/>
            <a:ext cx="1497013" cy="0"/>
            <a:chOff x="1853" y="1213"/>
            <a:chExt cx="943" cy="0"/>
          </a:xfrm>
        </p:grpSpPr>
        <p:sp>
          <p:nvSpPr>
            <p:cNvPr id="9393" name="Line 28"/>
            <p:cNvSpPr>
              <a:spLocks noChangeShapeType="1"/>
            </p:cNvSpPr>
            <p:nvPr/>
          </p:nvSpPr>
          <p:spPr bwMode="auto">
            <a:xfrm>
              <a:off x="1853" y="1213"/>
              <a:ext cx="288" cy="1"/>
            </a:xfrm>
            <a:prstGeom prst="line">
              <a:avLst/>
            </a:prstGeom>
            <a:noFill/>
            <a:ln w="50760">
              <a:solidFill>
                <a:srgbClr val="F6BF69"/>
              </a:solidFill>
              <a:round/>
              <a:headEnd/>
              <a:tailEnd/>
            </a:ln>
            <a:extLst>
              <a:ext uri="{909E8E84-426E-40DD-AFC4-6F175D3DCCD1}">
                <a14:hiddenFill xmlns:a14="http://schemas.microsoft.com/office/drawing/2010/main">
                  <a:noFill/>
                </a14:hiddenFill>
              </a:ext>
            </a:extLst>
          </p:spPr>
          <p:txBody>
            <a:bodyPr/>
            <a:lstStyle/>
            <a:p>
              <a:endParaRPr lang="en-IE"/>
            </a:p>
          </p:txBody>
        </p:sp>
        <p:sp>
          <p:nvSpPr>
            <p:cNvPr id="9394" name="Line 29"/>
            <p:cNvSpPr>
              <a:spLocks noChangeShapeType="1"/>
            </p:cNvSpPr>
            <p:nvPr/>
          </p:nvSpPr>
          <p:spPr bwMode="auto">
            <a:xfrm>
              <a:off x="2181" y="1213"/>
              <a:ext cx="360" cy="1"/>
            </a:xfrm>
            <a:prstGeom prst="line">
              <a:avLst/>
            </a:prstGeom>
            <a:noFill/>
            <a:ln w="50760">
              <a:solidFill>
                <a:srgbClr val="A2C1FE"/>
              </a:solidFill>
              <a:round/>
              <a:headEnd/>
              <a:tailEnd/>
            </a:ln>
            <a:extLst>
              <a:ext uri="{909E8E84-426E-40DD-AFC4-6F175D3DCCD1}">
                <a14:hiddenFill xmlns:a14="http://schemas.microsoft.com/office/drawing/2010/main">
                  <a:noFill/>
                </a14:hiddenFill>
              </a:ext>
            </a:extLst>
          </p:spPr>
          <p:txBody>
            <a:bodyPr/>
            <a:lstStyle/>
            <a:p>
              <a:endParaRPr lang="en-IE"/>
            </a:p>
          </p:txBody>
        </p:sp>
        <p:sp>
          <p:nvSpPr>
            <p:cNvPr id="9395" name="Line 30"/>
            <p:cNvSpPr>
              <a:spLocks noChangeShapeType="1"/>
            </p:cNvSpPr>
            <p:nvPr/>
          </p:nvSpPr>
          <p:spPr bwMode="auto">
            <a:xfrm>
              <a:off x="2581" y="1213"/>
              <a:ext cx="216" cy="1"/>
            </a:xfrm>
            <a:prstGeom prst="line">
              <a:avLst/>
            </a:prstGeom>
            <a:noFill/>
            <a:ln w="50760">
              <a:solidFill>
                <a:srgbClr val="00DFCA"/>
              </a:solidFill>
              <a:round/>
              <a:headEnd/>
              <a:tailEnd/>
            </a:ln>
            <a:extLst>
              <a:ext uri="{909E8E84-426E-40DD-AFC4-6F175D3DCCD1}">
                <a14:hiddenFill xmlns:a14="http://schemas.microsoft.com/office/drawing/2010/main">
                  <a:noFill/>
                </a14:hiddenFill>
              </a:ext>
            </a:extLst>
          </p:spPr>
          <p:txBody>
            <a:bodyPr/>
            <a:lstStyle/>
            <a:p>
              <a:endParaRPr lang="en-IE"/>
            </a:p>
          </p:txBody>
        </p:sp>
      </p:grpSp>
      <p:sp>
        <p:nvSpPr>
          <p:cNvPr id="9233" name="Text Box 31"/>
          <p:cNvSpPr txBox="1">
            <a:spLocks noChangeArrowheads="1"/>
          </p:cNvSpPr>
          <p:nvPr/>
        </p:nvSpPr>
        <p:spPr bwMode="auto">
          <a:xfrm>
            <a:off x="5176838" y="2933701"/>
            <a:ext cx="434975" cy="423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360" tIns="44280" rIns="90360" bIns="44280">
            <a:spAutoFit/>
          </a:bodyP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1pPr>
            <a:lvl2pPr marL="742950" indent="-28575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2pPr>
            <a:lvl3pPr marL="11430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3pPr>
            <a:lvl4pPr marL="16002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4pPr>
            <a:lvl5pPr marL="20574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9pPr>
          </a:lstStyle>
          <a:p>
            <a:pPr algn="ctr" eaLnBrk="1">
              <a:lnSpc>
                <a:spcPct val="122000"/>
              </a:lnSpc>
              <a:buClr>
                <a:srgbClr val="000000"/>
              </a:buClr>
              <a:buSzPct val="45000"/>
              <a:buFont typeface="Times New Roman" panose="02020603050405020304" pitchFamily="18" charset="0"/>
              <a:buNone/>
            </a:pPr>
            <a:r>
              <a:rPr lang="en-GB" altLang="en-US" b="1"/>
              <a:t>40</a:t>
            </a:r>
          </a:p>
        </p:txBody>
      </p:sp>
      <p:sp>
        <p:nvSpPr>
          <p:cNvPr id="9234" name="Text Box 32"/>
          <p:cNvSpPr txBox="1">
            <a:spLocks noChangeArrowheads="1"/>
          </p:cNvSpPr>
          <p:nvPr/>
        </p:nvSpPr>
        <p:spPr bwMode="auto">
          <a:xfrm>
            <a:off x="5697538" y="2933701"/>
            <a:ext cx="434975" cy="423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360" tIns="44280" rIns="90360" bIns="44280">
            <a:spAutoFit/>
          </a:bodyP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1pPr>
            <a:lvl2pPr marL="742950" indent="-28575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2pPr>
            <a:lvl3pPr marL="11430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3pPr>
            <a:lvl4pPr marL="16002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4pPr>
            <a:lvl5pPr marL="20574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9pPr>
          </a:lstStyle>
          <a:p>
            <a:pPr algn="ctr" eaLnBrk="1">
              <a:lnSpc>
                <a:spcPct val="122000"/>
              </a:lnSpc>
              <a:buClr>
                <a:srgbClr val="000000"/>
              </a:buClr>
              <a:buSzPct val="45000"/>
              <a:buFont typeface="Times New Roman" panose="02020603050405020304" pitchFamily="18" charset="0"/>
              <a:buNone/>
            </a:pPr>
            <a:r>
              <a:rPr lang="en-GB" altLang="en-US" b="1"/>
              <a:t>20</a:t>
            </a:r>
          </a:p>
        </p:txBody>
      </p:sp>
      <p:sp>
        <p:nvSpPr>
          <p:cNvPr id="9235" name="Line 33"/>
          <p:cNvSpPr>
            <a:spLocks noChangeShapeType="1"/>
          </p:cNvSpPr>
          <p:nvPr/>
        </p:nvSpPr>
        <p:spPr bwMode="auto">
          <a:xfrm>
            <a:off x="5078412" y="2757488"/>
            <a:ext cx="1588" cy="304800"/>
          </a:xfrm>
          <a:prstGeom prst="line">
            <a:avLst/>
          </a:prstGeom>
          <a:noFill/>
          <a:ln w="12600">
            <a:solidFill>
              <a:srgbClr val="000000"/>
            </a:solidFill>
            <a:round/>
            <a:headEnd/>
            <a:tailEnd/>
          </a:ln>
          <a:extLst>
            <a:ext uri="{909E8E84-426E-40DD-AFC4-6F175D3DCCD1}">
              <a14:hiddenFill xmlns:a14="http://schemas.microsoft.com/office/drawing/2010/main">
                <a:noFill/>
              </a14:hiddenFill>
            </a:ext>
          </a:extLst>
        </p:spPr>
        <p:txBody>
          <a:bodyPr/>
          <a:lstStyle/>
          <a:p>
            <a:endParaRPr lang="en-IE"/>
          </a:p>
        </p:txBody>
      </p:sp>
      <p:sp>
        <p:nvSpPr>
          <p:cNvPr id="9236" name="Line 34"/>
          <p:cNvSpPr>
            <a:spLocks noChangeShapeType="1"/>
          </p:cNvSpPr>
          <p:nvPr/>
        </p:nvSpPr>
        <p:spPr bwMode="auto">
          <a:xfrm>
            <a:off x="5713412" y="2757488"/>
            <a:ext cx="1588" cy="304800"/>
          </a:xfrm>
          <a:prstGeom prst="line">
            <a:avLst/>
          </a:prstGeom>
          <a:noFill/>
          <a:ln w="12600">
            <a:solidFill>
              <a:srgbClr val="000000"/>
            </a:solidFill>
            <a:round/>
            <a:headEnd/>
            <a:tailEnd/>
          </a:ln>
          <a:extLst>
            <a:ext uri="{909E8E84-426E-40DD-AFC4-6F175D3DCCD1}">
              <a14:hiddenFill xmlns:a14="http://schemas.microsoft.com/office/drawing/2010/main">
                <a:noFill/>
              </a14:hiddenFill>
            </a:ext>
          </a:extLst>
        </p:spPr>
        <p:txBody>
          <a:bodyPr/>
          <a:lstStyle/>
          <a:p>
            <a:endParaRPr lang="en-IE"/>
          </a:p>
        </p:txBody>
      </p:sp>
      <p:sp>
        <p:nvSpPr>
          <p:cNvPr id="9237" name="Line 35"/>
          <p:cNvSpPr>
            <a:spLocks noChangeShapeType="1"/>
          </p:cNvSpPr>
          <p:nvPr/>
        </p:nvSpPr>
        <p:spPr bwMode="auto">
          <a:xfrm>
            <a:off x="6119812" y="2757488"/>
            <a:ext cx="1588" cy="304800"/>
          </a:xfrm>
          <a:prstGeom prst="line">
            <a:avLst/>
          </a:prstGeom>
          <a:noFill/>
          <a:ln w="12600">
            <a:solidFill>
              <a:srgbClr val="000000"/>
            </a:solidFill>
            <a:round/>
            <a:headEnd/>
            <a:tailEnd/>
          </a:ln>
          <a:extLst>
            <a:ext uri="{909E8E84-426E-40DD-AFC4-6F175D3DCCD1}">
              <a14:hiddenFill xmlns:a14="http://schemas.microsoft.com/office/drawing/2010/main">
                <a:noFill/>
              </a14:hiddenFill>
            </a:ext>
          </a:extLst>
        </p:spPr>
        <p:txBody>
          <a:bodyPr/>
          <a:lstStyle/>
          <a:p>
            <a:endParaRPr lang="en-IE"/>
          </a:p>
        </p:txBody>
      </p:sp>
      <p:sp>
        <p:nvSpPr>
          <p:cNvPr id="9238" name="Text Box 36"/>
          <p:cNvSpPr txBox="1">
            <a:spLocks noChangeArrowheads="1"/>
          </p:cNvSpPr>
          <p:nvPr/>
        </p:nvSpPr>
        <p:spPr bwMode="auto">
          <a:xfrm>
            <a:off x="6167438" y="2933701"/>
            <a:ext cx="434975" cy="423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360" tIns="44280" rIns="90360" bIns="44280">
            <a:spAutoFit/>
          </a:bodyP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1pPr>
            <a:lvl2pPr marL="742950" indent="-28575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2pPr>
            <a:lvl3pPr marL="11430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3pPr>
            <a:lvl4pPr marL="16002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4pPr>
            <a:lvl5pPr marL="20574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9pPr>
          </a:lstStyle>
          <a:p>
            <a:pPr algn="ctr" eaLnBrk="1">
              <a:lnSpc>
                <a:spcPct val="122000"/>
              </a:lnSpc>
              <a:buClr>
                <a:srgbClr val="000000"/>
              </a:buClr>
              <a:buSzPct val="45000"/>
              <a:buFont typeface="Times New Roman" panose="02020603050405020304" pitchFamily="18" charset="0"/>
              <a:buNone/>
            </a:pPr>
            <a:r>
              <a:rPr lang="en-GB" altLang="en-US" b="1"/>
              <a:t>30</a:t>
            </a:r>
          </a:p>
        </p:txBody>
      </p:sp>
      <p:grpSp>
        <p:nvGrpSpPr>
          <p:cNvPr id="9239" name="Group 37"/>
          <p:cNvGrpSpPr>
            <a:grpSpLocks/>
          </p:cNvGrpSpPr>
          <p:nvPr/>
        </p:nvGrpSpPr>
        <p:grpSpPr bwMode="auto">
          <a:xfrm>
            <a:off x="6157913" y="2928938"/>
            <a:ext cx="1497013" cy="0"/>
            <a:chOff x="2845" y="1213"/>
            <a:chExt cx="943" cy="0"/>
          </a:xfrm>
        </p:grpSpPr>
        <p:sp>
          <p:nvSpPr>
            <p:cNvPr id="9390" name="Line 38"/>
            <p:cNvSpPr>
              <a:spLocks noChangeShapeType="1"/>
            </p:cNvSpPr>
            <p:nvPr/>
          </p:nvSpPr>
          <p:spPr bwMode="auto">
            <a:xfrm>
              <a:off x="2845" y="1213"/>
              <a:ext cx="288" cy="1"/>
            </a:xfrm>
            <a:prstGeom prst="line">
              <a:avLst/>
            </a:prstGeom>
            <a:noFill/>
            <a:ln w="50760">
              <a:solidFill>
                <a:srgbClr val="F6BF69"/>
              </a:solidFill>
              <a:round/>
              <a:headEnd/>
              <a:tailEnd/>
            </a:ln>
            <a:extLst>
              <a:ext uri="{909E8E84-426E-40DD-AFC4-6F175D3DCCD1}">
                <a14:hiddenFill xmlns:a14="http://schemas.microsoft.com/office/drawing/2010/main">
                  <a:noFill/>
                </a14:hiddenFill>
              </a:ext>
            </a:extLst>
          </p:spPr>
          <p:txBody>
            <a:bodyPr/>
            <a:lstStyle/>
            <a:p>
              <a:endParaRPr lang="en-IE"/>
            </a:p>
          </p:txBody>
        </p:sp>
        <p:sp>
          <p:nvSpPr>
            <p:cNvPr id="9391" name="Line 39"/>
            <p:cNvSpPr>
              <a:spLocks noChangeShapeType="1"/>
            </p:cNvSpPr>
            <p:nvPr/>
          </p:nvSpPr>
          <p:spPr bwMode="auto">
            <a:xfrm>
              <a:off x="3173" y="1213"/>
              <a:ext cx="360" cy="1"/>
            </a:xfrm>
            <a:prstGeom prst="line">
              <a:avLst/>
            </a:prstGeom>
            <a:noFill/>
            <a:ln w="50760">
              <a:solidFill>
                <a:srgbClr val="A2C1FE"/>
              </a:solidFill>
              <a:round/>
              <a:headEnd/>
              <a:tailEnd/>
            </a:ln>
            <a:extLst>
              <a:ext uri="{909E8E84-426E-40DD-AFC4-6F175D3DCCD1}">
                <a14:hiddenFill xmlns:a14="http://schemas.microsoft.com/office/drawing/2010/main">
                  <a:noFill/>
                </a14:hiddenFill>
              </a:ext>
            </a:extLst>
          </p:spPr>
          <p:txBody>
            <a:bodyPr/>
            <a:lstStyle/>
            <a:p>
              <a:endParaRPr lang="en-IE"/>
            </a:p>
          </p:txBody>
        </p:sp>
        <p:sp>
          <p:nvSpPr>
            <p:cNvPr id="9392" name="Line 40"/>
            <p:cNvSpPr>
              <a:spLocks noChangeShapeType="1"/>
            </p:cNvSpPr>
            <p:nvPr/>
          </p:nvSpPr>
          <p:spPr bwMode="auto">
            <a:xfrm>
              <a:off x="3573" y="1213"/>
              <a:ext cx="216" cy="1"/>
            </a:xfrm>
            <a:prstGeom prst="line">
              <a:avLst/>
            </a:prstGeom>
            <a:noFill/>
            <a:ln w="50760">
              <a:solidFill>
                <a:srgbClr val="00DFCA"/>
              </a:solidFill>
              <a:round/>
              <a:headEnd/>
              <a:tailEnd/>
            </a:ln>
            <a:extLst>
              <a:ext uri="{909E8E84-426E-40DD-AFC4-6F175D3DCCD1}">
                <a14:hiddenFill xmlns:a14="http://schemas.microsoft.com/office/drawing/2010/main">
                  <a:noFill/>
                </a14:hiddenFill>
              </a:ext>
            </a:extLst>
          </p:spPr>
          <p:txBody>
            <a:bodyPr/>
            <a:lstStyle/>
            <a:p>
              <a:endParaRPr lang="en-IE"/>
            </a:p>
          </p:txBody>
        </p:sp>
      </p:grpSp>
      <p:sp>
        <p:nvSpPr>
          <p:cNvPr id="9240" name="Text Box 41"/>
          <p:cNvSpPr txBox="1">
            <a:spLocks noChangeArrowheads="1"/>
          </p:cNvSpPr>
          <p:nvPr/>
        </p:nvSpPr>
        <p:spPr bwMode="auto">
          <a:xfrm>
            <a:off x="6751638" y="2933701"/>
            <a:ext cx="434975" cy="423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360" tIns="44280" rIns="90360" bIns="44280">
            <a:spAutoFit/>
          </a:bodyP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1pPr>
            <a:lvl2pPr marL="742950" indent="-28575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2pPr>
            <a:lvl3pPr marL="11430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3pPr>
            <a:lvl4pPr marL="16002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4pPr>
            <a:lvl5pPr marL="20574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9pPr>
          </a:lstStyle>
          <a:p>
            <a:pPr algn="ctr" eaLnBrk="1">
              <a:lnSpc>
                <a:spcPct val="122000"/>
              </a:lnSpc>
              <a:buClr>
                <a:srgbClr val="000000"/>
              </a:buClr>
              <a:buSzPct val="45000"/>
              <a:buFont typeface="Times New Roman" panose="02020603050405020304" pitchFamily="18" charset="0"/>
              <a:buNone/>
            </a:pPr>
            <a:r>
              <a:rPr lang="en-GB" altLang="en-US" b="1"/>
              <a:t>40</a:t>
            </a:r>
          </a:p>
        </p:txBody>
      </p:sp>
      <p:sp>
        <p:nvSpPr>
          <p:cNvPr id="9241" name="Text Box 42"/>
          <p:cNvSpPr txBox="1">
            <a:spLocks noChangeArrowheads="1"/>
          </p:cNvSpPr>
          <p:nvPr/>
        </p:nvSpPr>
        <p:spPr bwMode="auto">
          <a:xfrm>
            <a:off x="7272338" y="2933701"/>
            <a:ext cx="434975" cy="423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360" tIns="44280" rIns="90360" bIns="44280">
            <a:spAutoFit/>
          </a:bodyP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1pPr>
            <a:lvl2pPr marL="742950" indent="-28575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2pPr>
            <a:lvl3pPr marL="11430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3pPr>
            <a:lvl4pPr marL="16002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4pPr>
            <a:lvl5pPr marL="20574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9pPr>
          </a:lstStyle>
          <a:p>
            <a:pPr algn="ctr" eaLnBrk="1">
              <a:lnSpc>
                <a:spcPct val="122000"/>
              </a:lnSpc>
              <a:buClr>
                <a:srgbClr val="000000"/>
              </a:buClr>
              <a:buSzPct val="45000"/>
              <a:buFont typeface="Times New Roman" panose="02020603050405020304" pitchFamily="18" charset="0"/>
              <a:buNone/>
            </a:pPr>
            <a:r>
              <a:rPr lang="en-GB" altLang="en-US" b="1"/>
              <a:t>20</a:t>
            </a:r>
          </a:p>
        </p:txBody>
      </p:sp>
      <p:sp>
        <p:nvSpPr>
          <p:cNvPr id="9242" name="Line 43"/>
          <p:cNvSpPr>
            <a:spLocks noChangeShapeType="1"/>
          </p:cNvSpPr>
          <p:nvPr/>
        </p:nvSpPr>
        <p:spPr bwMode="auto">
          <a:xfrm>
            <a:off x="6653212" y="2757488"/>
            <a:ext cx="1588" cy="304800"/>
          </a:xfrm>
          <a:prstGeom prst="line">
            <a:avLst/>
          </a:prstGeom>
          <a:noFill/>
          <a:ln w="12600">
            <a:solidFill>
              <a:srgbClr val="000000"/>
            </a:solidFill>
            <a:round/>
            <a:headEnd/>
            <a:tailEnd/>
          </a:ln>
          <a:extLst>
            <a:ext uri="{909E8E84-426E-40DD-AFC4-6F175D3DCCD1}">
              <a14:hiddenFill xmlns:a14="http://schemas.microsoft.com/office/drawing/2010/main">
                <a:noFill/>
              </a14:hiddenFill>
            </a:ext>
          </a:extLst>
        </p:spPr>
        <p:txBody>
          <a:bodyPr/>
          <a:lstStyle/>
          <a:p>
            <a:endParaRPr lang="en-IE"/>
          </a:p>
        </p:txBody>
      </p:sp>
      <p:sp>
        <p:nvSpPr>
          <p:cNvPr id="9243" name="Line 44"/>
          <p:cNvSpPr>
            <a:spLocks noChangeShapeType="1"/>
          </p:cNvSpPr>
          <p:nvPr/>
        </p:nvSpPr>
        <p:spPr bwMode="auto">
          <a:xfrm>
            <a:off x="7288212" y="2757488"/>
            <a:ext cx="1588" cy="304800"/>
          </a:xfrm>
          <a:prstGeom prst="line">
            <a:avLst/>
          </a:prstGeom>
          <a:noFill/>
          <a:ln w="12600">
            <a:solidFill>
              <a:srgbClr val="000000"/>
            </a:solidFill>
            <a:round/>
            <a:headEnd/>
            <a:tailEnd/>
          </a:ln>
          <a:extLst>
            <a:ext uri="{909E8E84-426E-40DD-AFC4-6F175D3DCCD1}">
              <a14:hiddenFill xmlns:a14="http://schemas.microsoft.com/office/drawing/2010/main">
                <a:noFill/>
              </a14:hiddenFill>
            </a:ext>
          </a:extLst>
        </p:spPr>
        <p:txBody>
          <a:bodyPr/>
          <a:lstStyle/>
          <a:p>
            <a:endParaRPr lang="en-IE"/>
          </a:p>
        </p:txBody>
      </p:sp>
      <p:sp>
        <p:nvSpPr>
          <p:cNvPr id="9244" name="Line 45"/>
          <p:cNvSpPr>
            <a:spLocks noChangeShapeType="1"/>
          </p:cNvSpPr>
          <p:nvPr/>
        </p:nvSpPr>
        <p:spPr bwMode="auto">
          <a:xfrm>
            <a:off x="7694612" y="2757488"/>
            <a:ext cx="1588" cy="304800"/>
          </a:xfrm>
          <a:prstGeom prst="line">
            <a:avLst/>
          </a:prstGeom>
          <a:noFill/>
          <a:ln w="12600">
            <a:solidFill>
              <a:srgbClr val="000000"/>
            </a:solidFill>
            <a:round/>
            <a:headEnd/>
            <a:tailEnd/>
          </a:ln>
          <a:extLst>
            <a:ext uri="{909E8E84-426E-40DD-AFC4-6F175D3DCCD1}">
              <a14:hiddenFill xmlns:a14="http://schemas.microsoft.com/office/drawing/2010/main">
                <a:noFill/>
              </a14:hiddenFill>
            </a:ext>
          </a:extLst>
        </p:spPr>
        <p:txBody>
          <a:bodyPr/>
          <a:lstStyle/>
          <a:p>
            <a:endParaRPr lang="en-IE"/>
          </a:p>
        </p:txBody>
      </p:sp>
      <p:sp>
        <p:nvSpPr>
          <p:cNvPr id="9245" name="Text Box 46"/>
          <p:cNvSpPr txBox="1">
            <a:spLocks noChangeArrowheads="1"/>
          </p:cNvSpPr>
          <p:nvPr/>
        </p:nvSpPr>
        <p:spPr bwMode="auto">
          <a:xfrm>
            <a:off x="7742238" y="2933701"/>
            <a:ext cx="434975" cy="423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360" tIns="44280" rIns="90360" bIns="44280">
            <a:spAutoFit/>
          </a:bodyP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1pPr>
            <a:lvl2pPr marL="742950" indent="-28575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2pPr>
            <a:lvl3pPr marL="11430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3pPr>
            <a:lvl4pPr marL="16002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4pPr>
            <a:lvl5pPr marL="20574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9pPr>
          </a:lstStyle>
          <a:p>
            <a:pPr algn="ctr" eaLnBrk="1">
              <a:lnSpc>
                <a:spcPct val="122000"/>
              </a:lnSpc>
              <a:buClr>
                <a:srgbClr val="000000"/>
              </a:buClr>
              <a:buSzPct val="45000"/>
              <a:buFont typeface="Times New Roman" panose="02020603050405020304" pitchFamily="18" charset="0"/>
              <a:buNone/>
            </a:pPr>
            <a:r>
              <a:rPr lang="en-GB" altLang="en-US" b="1"/>
              <a:t>30</a:t>
            </a:r>
          </a:p>
        </p:txBody>
      </p:sp>
      <p:grpSp>
        <p:nvGrpSpPr>
          <p:cNvPr id="9246" name="Group 47"/>
          <p:cNvGrpSpPr>
            <a:grpSpLocks/>
          </p:cNvGrpSpPr>
          <p:nvPr/>
        </p:nvGrpSpPr>
        <p:grpSpPr bwMode="auto">
          <a:xfrm>
            <a:off x="7732713" y="2928938"/>
            <a:ext cx="1497013" cy="0"/>
            <a:chOff x="3837" y="1213"/>
            <a:chExt cx="943" cy="0"/>
          </a:xfrm>
        </p:grpSpPr>
        <p:sp>
          <p:nvSpPr>
            <p:cNvPr id="9387" name="Line 48"/>
            <p:cNvSpPr>
              <a:spLocks noChangeShapeType="1"/>
            </p:cNvSpPr>
            <p:nvPr/>
          </p:nvSpPr>
          <p:spPr bwMode="auto">
            <a:xfrm>
              <a:off x="3837" y="1213"/>
              <a:ext cx="288" cy="1"/>
            </a:xfrm>
            <a:prstGeom prst="line">
              <a:avLst/>
            </a:prstGeom>
            <a:noFill/>
            <a:ln w="50760">
              <a:solidFill>
                <a:srgbClr val="F6BF69"/>
              </a:solidFill>
              <a:round/>
              <a:headEnd/>
              <a:tailEnd/>
            </a:ln>
            <a:extLst>
              <a:ext uri="{909E8E84-426E-40DD-AFC4-6F175D3DCCD1}">
                <a14:hiddenFill xmlns:a14="http://schemas.microsoft.com/office/drawing/2010/main">
                  <a:noFill/>
                </a14:hiddenFill>
              </a:ext>
            </a:extLst>
          </p:spPr>
          <p:txBody>
            <a:bodyPr/>
            <a:lstStyle/>
            <a:p>
              <a:endParaRPr lang="en-IE"/>
            </a:p>
          </p:txBody>
        </p:sp>
        <p:sp>
          <p:nvSpPr>
            <p:cNvPr id="9388" name="Line 49"/>
            <p:cNvSpPr>
              <a:spLocks noChangeShapeType="1"/>
            </p:cNvSpPr>
            <p:nvPr/>
          </p:nvSpPr>
          <p:spPr bwMode="auto">
            <a:xfrm>
              <a:off x="4165" y="1213"/>
              <a:ext cx="360" cy="1"/>
            </a:xfrm>
            <a:prstGeom prst="line">
              <a:avLst/>
            </a:prstGeom>
            <a:noFill/>
            <a:ln w="50760">
              <a:solidFill>
                <a:srgbClr val="A2C1FE"/>
              </a:solidFill>
              <a:round/>
              <a:headEnd/>
              <a:tailEnd/>
            </a:ln>
            <a:extLst>
              <a:ext uri="{909E8E84-426E-40DD-AFC4-6F175D3DCCD1}">
                <a14:hiddenFill xmlns:a14="http://schemas.microsoft.com/office/drawing/2010/main">
                  <a:noFill/>
                </a14:hiddenFill>
              </a:ext>
            </a:extLst>
          </p:spPr>
          <p:txBody>
            <a:bodyPr/>
            <a:lstStyle/>
            <a:p>
              <a:endParaRPr lang="en-IE"/>
            </a:p>
          </p:txBody>
        </p:sp>
        <p:sp>
          <p:nvSpPr>
            <p:cNvPr id="9389" name="Line 50"/>
            <p:cNvSpPr>
              <a:spLocks noChangeShapeType="1"/>
            </p:cNvSpPr>
            <p:nvPr/>
          </p:nvSpPr>
          <p:spPr bwMode="auto">
            <a:xfrm>
              <a:off x="4565" y="1213"/>
              <a:ext cx="216" cy="1"/>
            </a:xfrm>
            <a:prstGeom prst="line">
              <a:avLst/>
            </a:prstGeom>
            <a:noFill/>
            <a:ln w="50760">
              <a:solidFill>
                <a:srgbClr val="00DFCA"/>
              </a:solidFill>
              <a:round/>
              <a:headEnd/>
              <a:tailEnd/>
            </a:ln>
            <a:extLst>
              <a:ext uri="{909E8E84-426E-40DD-AFC4-6F175D3DCCD1}">
                <a14:hiddenFill xmlns:a14="http://schemas.microsoft.com/office/drawing/2010/main">
                  <a:noFill/>
                </a14:hiddenFill>
              </a:ext>
            </a:extLst>
          </p:spPr>
          <p:txBody>
            <a:bodyPr/>
            <a:lstStyle/>
            <a:p>
              <a:endParaRPr lang="en-IE"/>
            </a:p>
          </p:txBody>
        </p:sp>
      </p:grpSp>
      <p:sp>
        <p:nvSpPr>
          <p:cNvPr id="9247" name="Text Box 51"/>
          <p:cNvSpPr txBox="1">
            <a:spLocks noChangeArrowheads="1"/>
          </p:cNvSpPr>
          <p:nvPr/>
        </p:nvSpPr>
        <p:spPr bwMode="auto">
          <a:xfrm>
            <a:off x="8326438" y="2933701"/>
            <a:ext cx="434975" cy="423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360" tIns="44280" rIns="90360" bIns="44280">
            <a:spAutoFit/>
          </a:bodyP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1pPr>
            <a:lvl2pPr marL="742950" indent="-28575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2pPr>
            <a:lvl3pPr marL="11430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3pPr>
            <a:lvl4pPr marL="16002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4pPr>
            <a:lvl5pPr marL="20574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9pPr>
          </a:lstStyle>
          <a:p>
            <a:pPr algn="ctr" eaLnBrk="1">
              <a:lnSpc>
                <a:spcPct val="122000"/>
              </a:lnSpc>
              <a:buClr>
                <a:srgbClr val="000000"/>
              </a:buClr>
              <a:buSzPct val="45000"/>
              <a:buFont typeface="Times New Roman" panose="02020603050405020304" pitchFamily="18" charset="0"/>
              <a:buNone/>
            </a:pPr>
            <a:r>
              <a:rPr lang="en-GB" altLang="en-US" b="1"/>
              <a:t>40</a:t>
            </a:r>
          </a:p>
        </p:txBody>
      </p:sp>
      <p:sp>
        <p:nvSpPr>
          <p:cNvPr id="9248" name="Text Box 52"/>
          <p:cNvSpPr txBox="1">
            <a:spLocks noChangeArrowheads="1"/>
          </p:cNvSpPr>
          <p:nvPr/>
        </p:nvSpPr>
        <p:spPr bwMode="auto">
          <a:xfrm>
            <a:off x="8847138" y="2933701"/>
            <a:ext cx="434975" cy="423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360" tIns="44280" rIns="90360" bIns="44280">
            <a:spAutoFit/>
          </a:bodyP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1pPr>
            <a:lvl2pPr marL="742950" indent="-28575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2pPr>
            <a:lvl3pPr marL="11430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3pPr>
            <a:lvl4pPr marL="16002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4pPr>
            <a:lvl5pPr marL="20574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9pPr>
          </a:lstStyle>
          <a:p>
            <a:pPr algn="ctr" eaLnBrk="1">
              <a:lnSpc>
                <a:spcPct val="122000"/>
              </a:lnSpc>
              <a:buClr>
                <a:srgbClr val="000000"/>
              </a:buClr>
              <a:buSzPct val="45000"/>
              <a:buFont typeface="Times New Roman" panose="02020603050405020304" pitchFamily="18" charset="0"/>
              <a:buNone/>
            </a:pPr>
            <a:r>
              <a:rPr lang="en-GB" altLang="en-US" b="1"/>
              <a:t>20</a:t>
            </a:r>
          </a:p>
        </p:txBody>
      </p:sp>
      <p:sp>
        <p:nvSpPr>
          <p:cNvPr id="9249" name="Line 53"/>
          <p:cNvSpPr>
            <a:spLocks noChangeShapeType="1"/>
          </p:cNvSpPr>
          <p:nvPr/>
        </p:nvSpPr>
        <p:spPr bwMode="auto">
          <a:xfrm>
            <a:off x="8228012" y="2757488"/>
            <a:ext cx="1588" cy="304800"/>
          </a:xfrm>
          <a:prstGeom prst="line">
            <a:avLst/>
          </a:prstGeom>
          <a:noFill/>
          <a:ln w="12600">
            <a:solidFill>
              <a:srgbClr val="000000"/>
            </a:solidFill>
            <a:round/>
            <a:headEnd/>
            <a:tailEnd/>
          </a:ln>
          <a:extLst>
            <a:ext uri="{909E8E84-426E-40DD-AFC4-6F175D3DCCD1}">
              <a14:hiddenFill xmlns:a14="http://schemas.microsoft.com/office/drawing/2010/main">
                <a:noFill/>
              </a14:hiddenFill>
            </a:ext>
          </a:extLst>
        </p:spPr>
        <p:txBody>
          <a:bodyPr/>
          <a:lstStyle/>
          <a:p>
            <a:endParaRPr lang="en-IE"/>
          </a:p>
        </p:txBody>
      </p:sp>
      <p:sp>
        <p:nvSpPr>
          <p:cNvPr id="9250" name="Line 54"/>
          <p:cNvSpPr>
            <a:spLocks noChangeShapeType="1"/>
          </p:cNvSpPr>
          <p:nvPr/>
        </p:nvSpPr>
        <p:spPr bwMode="auto">
          <a:xfrm>
            <a:off x="8863012" y="2757488"/>
            <a:ext cx="1588" cy="304800"/>
          </a:xfrm>
          <a:prstGeom prst="line">
            <a:avLst/>
          </a:prstGeom>
          <a:noFill/>
          <a:ln w="12600">
            <a:solidFill>
              <a:srgbClr val="000000"/>
            </a:solidFill>
            <a:round/>
            <a:headEnd/>
            <a:tailEnd/>
          </a:ln>
          <a:extLst>
            <a:ext uri="{909E8E84-426E-40DD-AFC4-6F175D3DCCD1}">
              <a14:hiddenFill xmlns:a14="http://schemas.microsoft.com/office/drawing/2010/main">
                <a:noFill/>
              </a14:hiddenFill>
            </a:ext>
          </a:extLst>
        </p:spPr>
        <p:txBody>
          <a:bodyPr/>
          <a:lstStyle/>
          <a:p>
            <a:endParaRPr lang="en-IE"/>
          </a:p>
        </p:txBody>
      </p:sp>
      <p:sp>
        <p:nvSpPr>
          <p:cNvPr id="9251" name="Line 55"/>
          <p:cNvSpPr>
            <a:spLocks noChangeShapeType="1"/>
          </p:cNvSpPr>
          <p:nvPr/>
        </p:nvSpPr>
        <p:spPr bwMode="auto">
          <a:xfrm>
            <a:off x="9269412" y="2757488"/>
            <a:ext cx="1588" cy="304800"/>
          </a:xfrm>
          <a:prstGeom prst="line">
            <a:avLst/>
          </a:prstGeom>
          <a:noFill/>
          <a:ln w="12600">
            <a:solidFill>
              <a:srgbClr val="000000"/>
            </a:solidFill>
            <a:round/>
            <a:headEnd/>
            <a:tailEnd/>
          </a:ln>
          <a:extLst>
            <a:ext uri="{909E8E84-426E-40DD-AFC4-6F175D3DCCD1}">
              <a14:hiddenFill xmlns:a14="http://schemas.microsoft.com/office/drawing/2010/main">
                <a:noFill/>
              </a14:hiddenFill>
            </a:ext>
          </a:extLst>
        </p:spPr>
        <p:txBody>
          <a:bodyPr/>
          <a:lstStyle/>
          <a:p>
            <a:endParaRPr lang="en-IE"/>
          </a:p>
        </p:txBody>
      </p:sp>
      <p:grpSp>
        <p:nvGrpSpPr>
          <p:cNvPr id="9252" name="Group 56"/>
          <p:cNvGrpSpPr>
            <a:grpSpLocks/>
          </p:cNvGrpSpPr>
          <p:nvPr/>
        </p:nvGrpSpPr>
        <p:grpSpPr bwMode="auto">
          <a:xfrm>
            <a:off x="2989263" y="3328988"/>
            <a:ext cx="1533525" cy="709612"/>
            <a:chOff x="849" y="1465"/>
            <a:chExt cx="966" cy="447"/>
          </a:xfrm>
        </p:grpSpPr>
        <p:grpSp>
          <p:nvGrpSpPr>
            <p:cNvPr id="9357" name="Group 57"/>
            <p:cNvGrpSpPr>
              <a:grpSpLocks/>
            </p:cNvGrpSpPr>
            <p:nvPr/>
          </p:nvGrpSpPr>
          <p:grpSpPr bwMode="auto">
            <a:xfrm>
              <a:off x="849" y="1465"/>
              <a:ext cx="304" cy="447"/>
              <a:chOff x="849" y="1465"/>
              <a:chExt cx="304" cy="447"/>
            </a:xfrm>
          </p:grpSpPr>
          <p:grpSp>
            <p:nvGrpSpPr>
              <p:cNvPr id="9377" name="Group 58"/>
              <p:cNvGrpSpPr>
                <a:grpSpLocks/>
              </p:cNvGrpSpPr>
              <p:nvPr/>
            </p:nvGrpSpPr>
            <p:grpSpPr bwMode="auto">
              <a:xfrm>
                <a:off x="849" y="1465"/>
                <a:ext cx="304" cy="447"/>
                <a:chOff x="849" y="1465"/>
                <a:chExt cx="304" cy="447"/>
              </a:xfrm>
            </p:grpSpPr>
            <p:grpSp>
              <p:nvGrpSpPr>
                <p:cNvPr id="9379" name="Group 59"/>
                <p:cNvGrpSpPr>
                  <a:grpSpLocks/>
                </p:cNvGrpSpPr>
                <p:nvPr/>
              </p:nvGrpSpPr>
              <p:grpSpPr bwMode="auto">
                <a:xfrm>
                  <a:off x="849" y="1536"/>
                  <a:ext cx="304" cy="376"/>
                  <a:chOff x="849" y="1536"/>
                  <a:chExt cx="304" cy="376"/>
                </a:xfrm>
              </p:grpSpPr>
              <p:sp>
                <p:nvSpPr>
                  <p:cNvPr id="9384" name="Freeform 60"/>
                  <p:cNvSpPr>
                    <a:spLocks noChangeArrowheads="1"/>
                  </p:cNvSpPr>
                  <p:nvPr/>
                </p:nvSpPr>
                <p:spPr bwMode="auto">
                  <a:xfrm>
                    <a:off x="849" y="1536"/>
                    <a:ext cx="305" cy="377"/>
                  </a:xfrm>
                  <a:custGeom>
                    <a:avLst/>
                    <a:gdLst>
                      <a:gd name="T0" fmla="*/ 0 w 1346"/>
                      <a:gd name="T1" fmla="*/ 377 h 1664"/>
                      <a:gd name="T2" fmla="*/ 0 w 1346"/>
                      <a:gd name="T3" fmla="*/ 76 h 1664"/>
                      <a:gd name="T4" fmla="*/ 76 w 1346"/>
                      <a:gd name="T5" fmla="*/ 0 h 1664"/>
                      <a:gd name="T6" fmla="*/ 305 w 1346"/>
                      <a:gd name="T7" fmla="*/ 0 h 1664"/>
                      <a:gd name="T8" fmla="*/ 305 w 1346"/>
                      <a:gd name="T9" fmla="*/ 301 h 1664"/>
                      <a:gd name="T10" fmla="*/ 228 w 1346"/>
                      <a:gd name="T11" fmla="*/ 377 h 1664"/>
                      <a:gd name="T12" fmla="*/ 0 w 1346"/>
                      <a:gd name="T13" fmla="*/ 377 h 1664"/>
                      <a:gd name="T14" fmla="*/ 0 60000 65536"/>
                      <a:gd name="T15" fmla="*/ 0 60000 65536"/>
                      <a:gd name="T16" fmla="*/ 0 60000 65536"/>
                      <a:gd name="T17" fmla="*/ 0 60000 65536"/>
                      <a:gd name="T18" fmla="*/ 0 60000 65536"/>
                      <a:gd name="T19" fmla="*/ 0 60000 65536"/>
                      <a:gd name="T20" fmla="*/ 0 60000 65536"/>
                      <a:gd name="T21" fmla="*/ 0 w 1346"/>
                      <a:gd name="T22" fmla="*/ 0 h 1664"/>
                      <a:gd name="T23" fmla="*/ 1346 w 1346"/>
                      <a:gd name="T24" fmla="*/ 1664 h 166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46" h="1664">
                        <a:moveTo>
                          <a:pt x="0" y="1663"/>
                        </a:moveTo>
                        <a:lnTo>
                          <a:pt x="0" y="336"/>
                        </a:lnTo>
                        <a:lnTo>
                          <a:pt x="335" y="0"/>
                        </a:lnTo>
                        <a:lnTo>
                          <a:pt x="1345" y="0"/>
                        </a:lnTo>
                        <a:lnTo>
                          <a:pt x="1345" y="1327"/>
                        </a:lnTo>
                        <a:lnTo>
                          <a:pt x="1008" y="1663"/>
                        </a:lnTo>
                        <a:lnTo>
                          <a:pt x="0" y="1663"/>
                        </a:lnTo>
                      </a:path>
                    </a:pathLst>
                  </a:custGeom>
                  <a:solidFill>
                    <a:srgbClr val="F6BF69"/>
                  </a:solidFill>
                  <a:ln w="1260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9385" name="Freeform 61"/>
                  <p:cNvSpPr>
                    <a:spLocks noChangeArrowheads="1"/>
                  </p:cNvSpPr>
                  <p:nvPr/>
                </p:nvSpPr>
                <p:spPr bwMode="auto">
                  <a:xfrm>
                    <a:off x="849" y="1536"/>
                    <a:ext cx="305" cy="76"/>
                  </a:xfrm>
                  <a:custGeom>
                    <a:avLst/>
                    <a:gdLst>
                      <a:gd name="T0" fmla="*/ 0 w 1346"/>
                      <a:gd name="T1" fmla="*/ 76 h 337"/>
                      <a:gd name="T2" fmla="*/ 76 w 1346"/>
                      <a:gd name="T3" fmla="*/ 0 h 337"/>
                      <a:gd name="T4" fmla="*/ 305 w 1346"/>
                      <a:gd name="T5" fmla="*/ 0 h 337"/>
                      <a:gd name="T6" fmla="*/ 228 w 1346"/>
                      <a:gd name="T7" fmla="*/ 76 h 337"/>
                      <a:gd name="T8" fmla="*/ 0 w 1346"/>
                      <a:gd name="T9" fmla="*/ 76 h 337"/>
                      <a:gd name="T10" fmla="*/ 0 60000 65536"/>
                      <a:gd name="T11" fmla="*/ 0 60000 65536"/>
                      <a:gd name="T12" fmla="*/ 0 60000 65536"/>
                      <a:gd name="T13" fmla="*/ 0 60000 65536"/>
                      <a:gd name="T14" fmla="*/ 0 60000 65536"/>
                      <a:gd name="T15" fmla="*/ 0 w 1346"/>
                      <a:gd name="T16" fmla="*/ 0 h 337"/>
                      <a:gd name="T17" fmla="*/ 1346 w 1346"/>
                      <a:gd name="T18" fmla="*/ 337 h 337"/>
                    </a:gdLst>
                    <a:ahLst/>
                    <a:cxnLst>
                      <a:cxn ang="T10">
                        <a:pos x="T0" y="T1"/>
                      </a:cxn>
                      <a:cxn ang="T11">
                        <a:pos x="T2" y="T3"/>
                      </a:cxn>
                      <a:cxn ang="T12">
                        <a:pos x="T4" y="T5"/>
                      </a:cxn>
                      <a:cxn ang="T13">
                        <a:pos x="T6" y="T7"/>
                      </a:cxn>
                      <a:cxn ang="T14">
                        <a:pos x="T8" y="T9"/>
                      </a:cxn>
                    </a:cxnLst>
                    <a:rect l="T15" t="T16" r="T17" b="T18"/>
                    <a:pathLst>
                      <a:path w="1346" h="337">
                        <a:moveTo>
                          <a:pt x="0" y="336"/>
                        </a:moveTo>
                        <a:lnTo>
                          <a:pt x="335" y="0"/>
                        </a:lnTo>
                        <a:lnTo>
                          <a:pt x="1345" y="0"/>
                        </a:lnTo>
                        <a:lnTo>
                          <a:pt x="1008" y="336"/>
                        </a:lnTo>
                        <a:lnTo>
                          <a:pt x="0" y="336"/>
                        </a:lnTo>
                      </a:path>
                    </a:pathLst>
                  </a:custGeom>
                  <a:solidFill>
                    <a:srgbClr val="FFD072"/>
                  </a:solidFill>
                  <a:ln w="1260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9386" name="Freeform 62"/>
                  <p:cNvSpPr>
                    <a:spLocks noChangeArrowheads="1"/>
                  </p:cNvSpPr>
                  <p:nvPr/>
                </p:nvSpPr>
                <p:spPr bwMode="auto">
                  <a:xfrm>
                    <a:off x="1078" y="1536"/>
                    <a:ext cx="77" cy="377"/>
                  </a:xfrm>
                  <a:custGeom>
                    <a:avLst/>
                    <a:gdLst>
                      <a:gd name="T0" fmla="*/ 0 w 338"/>
                      <a:gd name="T1" fmla="*/ 377 h 1664"/>
                      <a:gd name="T2" fmla="*/ 0 w 338"/>
                      <a:gd name="T3" fmla="*/ 76 h 1664"/>
                      <a:gd name="T4" fmla="*/ 77 w 338"/>
                      <a:gd name="T5" fmla="*/ 0 h 1664"/>
                      <a:gd name="T6" fmla="*/ 77 w 338"/>
                      <a:gd name="T7" fmla="*/ 301 h 1664"/>
                      <a:gd name="T8" fmla="*/ 0 w 338"/>
                      <a:gd name="T9" fmla="*/ 377 h 1664"/>
                      <a:gd name="T10" fmla="*/ 0 60000 65536"/>
                      <a:gd name="T11" fmla="*/ 0 60000 65536"/>
                      <a:gd name="T12" fmla="*/ 0 60000 65536"/>
                      <a:gd name="T13" fmla="*/ 0 60000 65536"/>
                      <a:gd name="T14" fmla="*/ 0 60000 65536"/>
                      <a:gd name="T15" fmla="*/ 0 w 338"/>
                      <a:gd name="T16" fmla="*/ 0 h 1664"/>
                      <a:gd name="T17" fmla="*/ 338 w 338"/>
                      <a:gd name="T18" fmla="*/ 1664 h 1664"/>
                    </a:gdLst>
                    <a:ahLst/>
                    <a:cxnLst>
                      <a:cxn ang="T10">
                        <a:pos x="T0" y="T1"/>
                      </a:cxn>
                      <a:cxn ang="T11">
                        <a:pos x="T2" y="T3"/>
                      </a:cxn>
                      <a:cxn ang="T12">
                        <a:pos x="T4" y="T5"/>
                      </a:cxn>
                      <a:cxn ang="T13">
                        <a:pos x="T6" y="T7"/>
                      </a:cxn>
                      <a:cxn ang="T14">
                        <a:pos x="T8" y="T9"/>
                      </a:cxn>
                    </a:cxnLst>
                    <a:rect l="T15" t="T16" r="T17" b="T18"/>
                    <a:pathLst>
                      <a:path w="338" h="1664">
                        <a:moveTo>
                          <a:pt x="0" y="1663"/>
                        </a:moveTo>
                        <a:lnTo>
                          <a:pt x="0" y="336"/>
                        </a:lnTo>
                        <a:lnTo>
                          <a:pt x="337" y="0"/>
                        </a:lnTo>
                        <a:lnTo>
                          <a:pt x="337" y="1327"/>
                        </a:lnTo>
                        <a:lnTo>
                          <a:pt x="0" y="1663"/>
                        </a:lnTo>
                      </a:path>
                    </a:pathLst>
                  </a:custGeom>
                  <a:solidFill>
                    <a:srgbClr val="D3A45A"/>
                  </a:solidFill>
                  <a:ln w="1260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grpSp>
              <p:nvGrpSpPr>
                <p:cNvPr id="9380" name="Group 63"/>
                <p:cNvGrpSpPr>
                  <a:grpSpLocks/>
                </p:cNvGrpSpPr>
                <p:nvPr/>
              </p:nvGrpSpPr>
              <p:grpSpPr bwMode="auto">
                <a:xfrm>
                  <a:off x="919" y="1465"/>
                  <a:ext cx="234" cy="77"/>
                  <a:chOff x="919" y="1465"/>
                  <a:chExt cx="234" cy="77"/>
                </a:xfrm>
              </p:grpSpPr>
              <p:sp>
                <p:nvSpPr>
                  <p:cNvPr id="9381" name="Freeform 64"/>
                  <p:cNvSpPr>
                    <a:spLocks noChangeArrowheads="1"/>
                  </p:cNvSpPr>
                  <p:nvPr/>
                </p:nvSpPr>
                <p:spPr bwMode="auto">
                  <a:xfrm>
                    <a:off x="919" y="1465"/>
                    <a:ext cx="235" cy="78"/>
                  </a:xfrm>
                  <a:custGeom>
                    <a:avLst/>
                    <a:gdLst>
                      <a:gd name="T0" fmla="*/ 0 w 1037"/>
                      <a:gd name="T1" fmla="*/ 78 h 345"/>
                      <a:gd name="T2" fmla="*/ 0 w 1037"/>
                      <a:gd name="T3" fmla="*/ 19 h 345"/>
                      <a:gd name="T4" fmla="*/ 19 w 1037"/>
                      <a:gd name="T5" fmla="*/ 0 h 345"/>
                      <a:gd name="T6" fmla="*/ 235 w 1037"/>
                      <a:gd name="T7" fmla="*/ 0 h 345"/>
                      <a:gd name="T8" fmla="*/ 235 w 1037"/>
                      <a:gd name="T9" fmla="*/ 58 h 345"/>
                      <a:gd name="T10" fmla="*/ 215 w 1037"/>
                      <a:gd name="T11" fmla="*/ 78 h 345"/>
                      <a:gd name="T12" fmla="*/ 0 w 1037"/>
                      <a:gd name="T13" fmla="*/ 78 h 345"/>
                      <a:gd name="T14" fmla="*/ 0 60000 65536"/>
                      <a:gd name="T15" fmla="*/ 0 60000 65536"/>
                      <a:gd name="T16" fmla="*/ 0 60000 65536"/>
                      <a:gd name="T17" fmla="*/ 0 60000 65536"/>
                      <a:gd name="T18" fmla="*/ 0 60000 65536"/>
                      <a:gd name="T19" fmla="*/ 0 60000 65536"/>
                      <a:gd name="T20" fmla="*/ 0 60000 65536"/>
                      <a:gd name="T21" fmla="*/ 0 w 1037"/>
                      <a:gd name="T22" fmla="*/ 0 h 345"/>
                      <a:gd name="T23" fmla="*/ 1037 w 1037"/>
                      <a:gd name="T24" fmla="*/ 345 h 34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37" h="345">
                        <a:moveTo>
                          <a:pt x="0" y="344"/>
                        </a:moveTo>
                        <a:lnTo>
                          <a:pt x="0" y="85"/>
                        </a:lnTo>
                        <a:lnTo>
                          <a:pt x="85" y="0"/>
                        </a:lnTo>
                        <a:lnTo>
                          <a:pt x="1036" y="0"/>
                        </a:lnTo>
                        <a:lnTo>
                          <a:pt x="1036" y="257"/>
                        </a:lnTo>
                        <a:lnTo>
                          <a:pt x="949" y="344"/>
                        </a:lnTo>
                        <a:lnTo>
                          <a:pt x="0" y="344"/>
                        </a:lnTo>
                      </a:path>
                    </a:pathLst>
                  </a:custGeom>
                  <a:solidFill>
                    <a:srgbClr val="F6BF69"/>
                  </a:solidFill>
                  <a:ln w="1260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9382" name="Freeform 65"/>
                  <p:cNvSpPr>
                    <a:spLocks noChangeArrowheads="1"/>
                  </p:cNvSpPr>
                  <p:nvPr/>
                </p:nvSpPr>
                <p:spPr bwMode="auto">
                  <a:xfrm>
                    <a:off x="919" y="1465"/>
                    <a:ext cx="235" cy="20"/>
                  </a:xfrm>
                  <a:custGeom>
                    <a:avLst/>
                    <a:gdLst>
                      <a:gd name="T0" fmla="*/ 0 w 1037"/>
                      <a:gd name="T1" fmla="*/ 20 h 86"/>
                      <a:gd name="T2" fmla="*/ 19 w 1037"/>
                      <a:gd name="T3" fmla="*/ 0 h 86"/>
                      <a:gd name="T4" fmla="*/ 235 w 1037"/>
                      <a:gd name="T5" fmla="*/ 0 h 86"/>
                      <a:gd name="T6" fmla="*/ 215 w 1037"/>
                      <a:gd name="T7" fmla="*/ 20 h 86"/>
                      <a:gd name="T8" fmla="*/ 0 w 1037"/>
                      <a:gd name="T9" fmla="*/ 20 h 86"/>
                      <a:gd name="T10" fmla="*/ 0 60000 65536"/>
                      <a:gd name="T11" fmla="*/ 0 60000 65536"/>
                      <a:gd name="T12" fmla="*/ 0 60000 65536"/>
                      <a:gd name="T13" fmla="*/ 0 60000 65536"/>
                      <a:gd name="T14" fmla="*/ 0 60000 65536"/>
                      <a:gd name="T15" fmla="*/ 0 w 1037"/>
                      <a:gd name="T16" fmla="*/ 0 h 86"/>
                      <a:gd name="T17" fmla="*/ 1037 w 1037"/>
                      <a:gd name="T18" fmla="*/ 86 h 86"/>
                    </a:gdLst>
                    <a:ahLst/>
                    <a:cxnLst>
                      <a:cxn ang="T10">
                        <a:pos x="T0" y="T1"/>
                      </a:cxn>
                      <a:cxn ang="T11">
                        <a:pos x="T2" y="T3"/>
                      </a:cxn>
                      <a:cxn ang="T12">
                        <a:pos x="T4" y="T5"/>
                      </a:cxn>
                      <a:cxn ang="T13">
                        <a:pos x="T6" y="T7"/>
                      </a:cxn>
                      <a:cxn ang="T14">
                        <a:pos x="T8" y="T9"/>
                      </a:cxn>
                    </a:cxnLst>
                    <a:rect l="T15" t="T16" r="T17" b="T18"/>
                    <a:pathLst>
                      <a:path w="1037" h="86">
                        <a:moveTo>
                          <a:pt x="0" y="85"/>
                        </a:moveTo>
                        <a:lnTo>
                          <a:pt x="85" y="0"/>
                        </a:lnTo>
                        <a:lnTo>
                          <a:pt x="1036" y="0"/>
                        </a:lnTo>
                        <a:lnTo>
                          <a:pt x="949" y="85"/>
                        </a:lnTo>
                        <a:lnTo>
                          <a:pt x="0" y="85"/>
                        </a:lnTo>
                      </a:path>
                    </a:pathLst>
                  </a:custGeom>
                  <a:solidFill>
                    <a:srgbClr val="FFD072"/>
                  </a:solidFill>
                  <a:ln w="1260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9383" name="Freeform 66"/>
                  <p:cNvSpPr>
                    <a:spLocks noChangeArrowheads="1"/>
                  </p:cNvSpPr>
                  <p:nvPr/>
                </p:nvSpPr>
                <p:spPr bwMode="auto">
                  <a:xfrm>
                    <a:off x="1134" y="1465"/>
                    <a:ext cx="20" cy="78"/>
                  </a:xfrm>
                  <a:custGeom>
                    <a:avLst/>
                    <a:gdLst>
                      <a:gd name="T0" fmla="*/ 0 w 88"/>
                      <a:gd name="T1" fmla="*/ 78 h 345"/>
                      <a:gd name="T2" fmla="*/ 0 w 88"/>
                      <a:gd name="T3" fmla="*/ 19 h 345"/>
                      <a:gd name="T4" fmla="*/ 20 w 88"/>
                      <a:gd name="T5" fmla="*/ 0 h 345"/>
                      <a:gd name="T6" fmla="*/ 20 w 88"/>
                      <a:gd name="T7" fmla="*/ 58 h 345"/>
                      <a:gd name="T8" fmla="*/ 0 w 88"/>
                      <a:gd name="T9" fmla="*/ 78 h 345"/>
                      <a:gd name="T10" fmla="*/ 0 60000 65536"/>
                      <a:gd name="T11" fmla="*/ 0 60000 65536"/>
                      <a:gd name="T12" fmla="*/ 0 60000 65536"/>
                      <a:gd name="T13" fmla="*/ 0 60000 65536"/>
                      <a:gd name="T14" fmla="*/ 0 60000 65536"/>
                      <a:gd name="T15" fmla="*/ 0 w 88"/>
                      <a:gd name="T16" fmla="*/ 0 h 345"/>
                      <a:gd name="T17" fmla="*/ 88 w 88"/>
                      <a:gd name="T18" fmla="*/ 345 h 345"/>
                    </a:gdLst>
                    <a:ahLst/>
                    <a:cxnLst>
                      <a:cxn ang="T10">
                        <a:pos x="T0" y="T1"/>
                      </a:cxn>
                      <a:cxn ang="T11">
                        <a:pos x="T2" y="T3"/>
                      </a:cxn>
                      <a:cxn ang="T12">
                        <a:pos x="T4" y="T5"/>
                      </a:cxn>
                      <a:cxn ang="T13">
                        <a:pos x="T6" y="T7"/>
                      </a:cxn>
                      <a:cxn ang="T14">
                        <a:pos x="T8" y="T9"/>
                      </a:cxn>
                    </a:cxnLst>
                    <a:rect l="T15" t="T16" r="T17" b="T18"/>
                    <a:pathLst>
                      <a:path w="88" h="345">
                        <a:moveTo>
                          <a:pt x="0" y="344"/>
                        </a:moveTo>
                        <a:lnTo>
                          <a:pt x="0" y="85"/>
                        </a:lnTo>
                        <a:lnTo>
                          <a:pt x="87" y="0"/>
                        </a:lnTo>
                        <a:lnTo>
                          <a:pt x="87" y="257"/>
                        </a:lnTo>
                        <a:lnTo>
                          <a:pt x="0" y="344"/>
                        </a:lnTo>
                      </a:path>
                    </a:pathLst>
                  </a:custGeom>
                  <a:solidFill>
                    <a:srgbClr val="D3A45A"/>
                  </a:solidFill>
                  <a:ln w="1260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grpSp>
          <p:sp>
            <p:nvSpPr>
              <p:cNvPr id="9378" name="Freeform 67"/>
              <p:cNvSpPr>
                <a:spLocks noChangeArrowheads="1"/>
              </p:cNvSpPr>
              <p:nvPr/>
            </p:nvSpPr>
            <p:spPr bwMode="auto">
              <a:xfrm>
                <a:off x="911" y="1569"/>
                <a:ext cx="158" cy="27"/>
              </a:xfrm>
              <a:custGeom>
                <a:avLst/>
                <a:gdLst>
                  <a:gd name="T0" fmla="*/ 39 w 697"/>
                  <a:gd name="T1" fmla="*/ 0 h 121"/>
                  <a:gd name="T2" fmla="*/ 158 w 697"/>
                  <a:gd name="T3" fmla="*/ 0 h 121"/>
                  <a:gd name="T4" fmla="*/ 118 w 697"/>
                  <a:gd name="T5" fmla="*/ 27 h 121"/>
                  <a:gd name="T6" fmla="*/ 0 w 697"/>
                  <a:gd name="T7" fmla="*/ 27 h 121"/>
                  <a:gd name="T8" fmla="*/ 39 w 697"/>
                  <a:gd name="T9" fmla="*/ 0 h 121"/>
                  <a:gd name="T10" fmla="*/ 0 60000 65536"/>
                  <a:gd name="T11" fmla="*/ 0 60000 65536"/>
                  <a:gd name="T12" fmla="*/ 0 60000 65536"/>
                  <a:gd name="T13" fmla="*/ 0 60000 65536"/>
                  <a:gd name="T14" fmla="*/ 0 60000 65536"/>
                  <a:gd name="T15" fmla="*/ 0 w 697"/>
                  <a:gd name="T16" fmla="*/ 0 h 121"/>
                  <a:gd name="T17" fmla="*/ 697 w 697"/>
                  <a:gd name="T18" fmla="*/ 121 h 121"/>
                </a:gdLst>
                <a:ahLst/>
                <a:cxnLst>
                  <a:cxn ang="T10">
                    <a:pos x="T0" y="T1"/>
                  </a:cxn>
                  <a:cxn ang="T11">
                    <a:pos x="T2" y="T3"/>
                  </a:cxn>
                  <a:cxn ang="T12">
                    <a:pos x="T4" y="T5"/>
                  </a:cxn>
                  <a:cxn ang="T13">
                    <a:pos x="T6" y="T7"/>
                  </a:cxn>
                  <a:cxn ang="T14">
                    <a:pos x="T8" y="T9"/>
                  </a:cxn>
                </a:cxnLst>
                <a:rect l="T15" t="T16" r="T17" b="T18"/>
                <a:pathLst>
                  <a:path w="697" h="121">
                    <a:moveTo>
                      <a:pt x="174" y="0"/>
                    </a:moveTo>
                    <a:lnTo>
                      <a:pt x="696" y="0"/>
                    </a:lnTo>
                    <a:lnTo>
                      <a:pt x="522" y="120"/>
                    </a:lnTo>
                    <a:lnTo>
                      <a:pt x="0" y="120"/>
                    </a:lnTo>
                    <a:lnTo>
                      <a:pt x="174" y="0"/>
                    </a:lnTo>
                  </a:path>
                </a:pathLst>
              </a:custGeom>
              <a:solidFill>
                <a:srgbClr val="F6BF69"/>
              </a:solidFill>
              <a:ln w="2556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grpSp>
          <p:nvGrpSpPr>
            <p:cNvPr id="9358" name="Group 68"/>
            <p:cNvGrpSpPr>
              <a:grpSpLocks/>
            </p:cNvGrpSpPr>
            <p:nvPr/>
          </p:nvGrpSpPr>
          <p:grpSpPr bwMode="auto">
            <a:xfrm>
              <a:off x="1150" y="1465"/>
              <a:ext cx="377" cy="447"/>
              <a:chOff x="1150" y="1465"/>
              <a:chExt cx="377" cy="447"/>
            </a:xfrm>
          </p:grpSpPr>
          <p:grpSp>
            <p:nvGrpSpPr>
              <p:cNvPr id="9366" name="Group 69"/>
              <p:cNvGrpSpPr>
                <a:grpSpLocks/>
              </p:cNvGrpSpPr>
              <p:nvPr/>
            </p:nvGrpSpPr>
            <p:grpSpPr bwMode="auto">
              <a:xfrm>
                <a:off x="1150" y="1465"/>
                <a:ext cx="377" cy="447"/>
                <a:chOff x="1150" y="1465"/>
                <a:chExt cx="377" cy="447"/>
              </a:xfrm>
            </p:grpSpPr>
            <p:grpSp>
              <p:nvGrpSpPr>
                <p:cNvPr id="9369" name="Group 70"/>
                <p:cNvGrpSpPr>
                  <a:grpSpLocks/>
                </p:cNvGrpSpPr>
                <p:nvPr/>
              </p:nvGrpSpPr>
              <p:grpSpPr bwMode="auto">
                <a:xfrm>
                  <a:off x="1150" y="1536"/>
                  <a:ext cx="377" cy="376"/>
                  <a:chOff x="1150" y="1536"/>
                  <a:chExt cx="377" cy="376"/>
                </a:xfrm>
              </p:grpSpPr>
              <p:sp>
                <p:nvSpPr>
                  <p:cNvPr id="9374" name="Freeform 71"/>
                  <p:cNvSpPr>
                    <a:spLocks noChangeArrowheads="1"/>
                  </p:cNvSpPr>
                  <p:nvPr/>
                </p:nvSpPr>
                <p:spPr bwMode="auto">
                  <a:xfrm>
                    <a:off x="1150" y="1536"/>
                    <a:ext cx="378" cy="377"/>
                  </a:xfrm>
                  <a:custGeom>
                    <a:avLst/>
                    <a:gdLst>
                      <a:gd name="T0" fmla="*/ 0 w 1668"/>
                      <a:gd name="T1" fmla="*/ 377 h 1664"/>
                      <a:gd name="T2" fmla="*/ 0 w 1668"/>
                      <a:gd name="T3" fmla="*/ 94 h 1664"/>
                      <a:gd name="T4" fmla="*/ 94 w 1668"/>
                      <a:gd name="T5" fmla="*/ 0 h 1664"/>
                      <a:gd name="T6" fmla="*/ 378 w 1668"/>
                      <a:gd name="T7" fmla="*/ 0 h 1664"/>
                      <a:gd name="T8" fmla="*/ 378 w 1668"/>
                      <a:gd name="T9" fmla="*/ 283 h 1664"/>
                      <a:gd name="T10" fmla="*/ 284 w 1668"/>
                      <a:gd name="T11" fmla="*/ 377 h 1664"/>
                      <a:gd name="T12" fmla="*/ 0 w 1668"/>
                      <a:gd name="T13" fmla="*/ 377 h 1664"/>
                      <a:gd name="T14" fmla="*/ 0 60000 65536"/>
                      <a:gd name="T15" fmla="*/ 0 60000 65536"/>
                      <a:gd name="T16" fmla="*/ 0 60000 65536"/>
                      <a:gd name="T17" fmla="*/ 0 60000 65536"/>
                      <a:gd name="T18" fmla="*/ 0 60000 65536"/>
                      <a:gd name="T19" fmla="*/ 0 60000 65536"/>
                      <a:gd name="T20" fmla="*/ 0 60000 65536"/>
                      <a:gd name="T21" fmla="*/ 0 w 1668"/>
                      <a:gd name="T22" fmla="*/ 0 h 1664"/>
                      <a:gd name="T23" fmla="*/ 1668 w 1668"/>
                      <a:gd name="T24" fmla="*/ 1664 h 166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68" h="1664">
                        <a:moveTo>
                          <a:pt x="0" y="1663"/>
                        </a:moveTo>
                        <a:lnTo>
                          <a:pt x="0" y="415"/>
                        </a:lnTo>
                        <a:lnTo>
                          <a:pt x="414" y="0"/>
                        </a:lnTo>
                        <a:lnTo>
                          <a:pt x="1667" y="0"/>
                        </a:lnTo>
                        <a:lnTo>
                          <a:pt x="1667" y="1248"/>
                        </a:lnTo>
                        <a:lnTo>
                          <a:pt x="1251" y="1663"/>
                        </a:lnTo>
                        <a:lnTo>
                          <a:pt x="0" y="1663"/>
                        </a:lnTo>
                      </a:path>
                    </a:pathLst>
                  </a:custGeom>
                  <a:solidFill>
                    <a:srgbClr val="A2C1FE"/>
                  </a:solidFill>
                  <a:ln w="1260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9375" name="Freeform 72"/>
                  <p:cNvSpPr>
                    <a:spLocks noChangeArrowheads="1"/>
                  </p:cNvSpPr>
                  <p:nvPr/>
                </p:nvSpPr>
                <p:spPr bwMode="auto">
                  <a:xfrm>
                    <a:off x="1150" y="1536"/>
                    <a:ext cx="378" cy="94"/>
                  </a:xfrm>
                  <a:custGeom>
                    <a:avLst/>
                    <a:gdLst>
                      <a:gd name="T0" fmla="*/ 0 w 1668"/>
                      <a:gd name="T1" fmla="*/ 94 h 416"/>
                      <a:gd name="T2" fmla="*/ 94 w 1668"/>
                      <a:gd name="T3" fmla="*/ 0 h 416"/>
                      <a:gd name="T4" fmla="*/ 378 w 1668"/>
                      <a:gd name="T5" fmla="*/ 0 h 416"/>
                      <a:gd name="T6" fmla="*/ 284 w 1668"/>
                      <a:gd name="T7" fmla="*/ 94 h 416"/>
                      <a:gd name="T8" fmla="*/ 0 w 1668"/>
                      <a:gd name="T9" fmla="*/ 94 h 416"/>
                      <a:gd name="T10" fmla="*/ 0 60000 65536"/>
                      <a:gd name="T11" fmla="*/ 0 60000 65536"/>
                      <a:gd name="T12" fmla="*/ 0 60000 65536"/>
                      <a:gd name="T13" fmla="*/ 0 60000 65536"/>
                      <a:gd name="T14" fmla="*/ 0 60000 65536"/>
                      <a:gd name="T15" fmla="*/ 0 w 1668"/>
                      <a:gd name="T16" fmla="*/ 0 h 416"/>
                      <a:gd name="T17" fmla="*/ 1668 w 1668"/>
                      <a:gd name="T18" fmla="*/ 416 h 416"/>
                    </a:gdLst>
                    <a:ahLst/>
                    <a:cxnLst>
                      <a:cxn ang="T10">
                        <a:pos x="T0" y="T1"/>
                      </a:cxn>
                      <a:cxn ang="T11">
                        <a:pos x="T2" y="T3"/>
                      </a:cxn>
                      <a:cxn ang="T12">
                        <a:pos x="T4" y="T5"/>
                      </a:cxn>
                      <a:cxn ang="T13">
                        <a:pos x="T6" y="T7"/>
                      </a:cxn>
                      <a:cxn ang="T14">
                        <a:pos x="T8" y="T9"/>
                      </a:cxn>
                    </a:cxnLst>
                    <a:rect l="T15" t="T16" r="T17" b="T18"/>
                    <a:pathLst>
                      <a:path w="1668" h="416">
                        <a:moveTo>
                          <a:pt x="0" y="415"/>
                        </a:moveTo>
                        <a:lnTo>
                          <a:pt x="414" y="0"/>
                        </a:lnTo>
                        <a:lnTo>
                          <a:pt x="1667" y="0"/>
                        </a:lnTo>
                        <a:lnTo>
                          <a:pt x="1251" y="415"/>
                        </a:lnTo>
                        <a:lnTo>
                          <a:pt x="0" y="415"/>
                        </a:lnTo>
                      </a:path>
                    </a:pathLst>
                  </a:custGeom>
                  <a:solidFill>
                    <a:srgbClr val="B1D3FF"/>
                  </a:solidFill>
                  <a:ln w="1260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9376" name="Freeform 73"/>
                  <p:cNvSpPr>
                    <a:spLocks noChangeArrowheads="1"/>
                  </p:cNvSpPr>
                  <p:nvPr/>
                </p:nvSpPr>
                <p:spPr bwMode="auto">
                  <a:xfrm>
                    <a:off x="1434" y="1536"/>
                    <a:ext cx="95" cy="377"/>
                  </a:xfrm>
                  <a:custGeom>
                    <a:avLst/>
                    <a:gdLst>
                      <a:gd name="T0" fmla="*/ 0 w 417"/>
                      <a:gd name="T1" fmla="*/ 377 h 1664"/>
                      <a:gd name="T2" fmla="*/ 0 w 417"/>
                      <a:gd name="T3" fmla="*/ 94 h 1664"/>
                      <a:gd name="T4" fmla="*/ 95 w 417"/>
                      <a:gd name="T5" fmla="*/ 0 h 1664"/>
                      <a:gd name="T6" fmla="*/ 95 w 417"/>
                      <a:gd name="T7" fmla="*/ 283 h 1664"/>
                      <a:gd name="T8" fmla="*/ 0 w 417"/>
                      <a:gd name="T9" fmla="*/ 377 h 1664"/>
                      <a:gd name="T10" fmla="*/ 0 60000 65536"/>
                      <a:gd name="T11" fmla="*/ 0 60000 65536"/>
                      <a:gd name="T12" fmla="*/ 0 60000 65536"/>
                      <a:gd name="T13" fmla="*/ 0 60000 65536"/>
                      <a:gd name="T14" fmla="*/ 0 60000 65536"/>
                      <a:gd name="T15" fmla="*/ 0 w 417"/>
                      <a:gd name="T16" fmla="*/ 0 h 1664"/>
                      <a:gd name="T17" fmla="*/ 417 w 417"/>
                      <a:gd name="T18" fmla="*/ 1664 h 1664"/>
                    </a:gdLst>
                    <a:ahLst/>
                    <a:cxnLst>
                      <a:cxn ang="T10">
                        <a:pos x="T0" y="T1"/>
                      </a:cxn>
                      <a:cxn ang="T11">
                        <a:pos x="T2" y="T3"/>
                      </a:cxn>
                      <a:cxn ang="T12">
                        <a:pos x="T4" y="T5"/>
                      </a:cxn>
                      <a:cxn ang="T13">
                        <a:pos x="T6" y="T7"/>
                      </a:cxn>
                      <a:cxn ang="T14">
                        <a:pos x="T8" y="T9"/>
                      </a:cxn>
                    </a:cxnLst>
                    <a:rect l="T15" t="T16" r="T17" b="T18"/>
                    <a:pathLst>
                      <a:path w="417" h="1664">
                        <a:moveTo>
                          <a:pt x="0" y="1663"/>
                        </a:moveTo>
                        <a:lnTo>
                          <a:pt x="0" y="415"/>
                        </a:lnTo>
                        <a:lnTo>
                          <a:pt x="416" y="0"/>
                        </a:lnTo>
                        <a:lnTo>
                          <a:pt x="416" y="1248"/>
                        </a:lnTo>
                        <a:lnTo>
                          <a:pt x="0" y="1663"/>
                        </a:lnTo>
                      </a:path>
                    </a:pathLst>
                  </a:custGeom>
                  <a:solidFill>
                    <a:srgbClr val="8BA5DA"/>
                  </a:solidFill>
                  <a:ln w="1260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grpSp>
              <p:nvGrpSpPr>
                <p:cNvPr id="9370" name="Group 74"/>
                <p:cNvGrpSpPr>
                  <a:grpSpLocks/>
                </p:cNvGrpSpPr>
                <p:nvPr/>
              </p:nvGrpSpPr>
              <p:grpSpPr bwMode="auto">
                <a:xfrm>
                  <a:off x="1236" y="1465"/>
                  <a:ext cx="291" cy="77"/>
                  <a:chOff x="1236" y="1465"/>
                  <a:chExt cx="291" cy="77"/>
                </a:xfrm>
              </p:grpSpPr>
              <p:sp>
                <p:nvSpPr>
                  <p:cNvPr id="9371" name="Freeform 75"/>
                  <p:cNvSpPr>
                    <a:spLocks noChangeArrowheads="1"/>
                  </p:cNvSpPr>
                  <p:nvPr/>
                </p:nvSpPr>
                <p:spPr bwMode="auto">
                  <a:xfrm>
                    <a:off x="1236" y="1465"/>
                    <a:ext cx="292" cy="78"/>
                  </a:xfrm>
                  <a:custGeom>
                    <a:avLst/>
                    <a:gdLst>
                      <a:gd name="T0" fmla="*/ 0 w 1288"/>
                      <a:gd name="T1" fmla="*/ 78 h 345"/>
                      <a:gd name="T2" fmla="*/ 0 w 1288"/>
                      <a:gd name="T3" fmla="*/ 19 h 345"/>
                      <a:gd name="T4" fmla="*/ 19 w 1288"/>
                      <a:gd name="T5" fmla="*/ 0 h 345"/>
                      <a:gd name="T6" fmla="*/ 292 w 1288"/>
                      <a:gd name="T7" fmla="*/ 0 h 345"/>
                      <a:gd name="T8" fmla="*/ 292 w 1288"/>
                      <a:gd name="T9" fmla="*/ 58 h 345"/>
                      <a:gd name="T10" fmla="*/ 272 w 1288"/>
                      <a:gd name="T11" fmla="*/ 78 h 345"/>
                      <a:gd name="T12" fmla="*/ 0 w 1288"/>
                      <a:gd name="T13" fmla="*/ 78 h 345"/>
                      <a:gd name="T14" fmla="*/ 0 60000 65536"/>
                      <a:gd name="T15" fmla="*/ 0 60000 65536"/>
                      <a:gd name="T16" fmla="*/ 0 60000 65536"/>
                      <a:gd name="T17" fmla="*/ 0 60000 65536"/>
                      <a:gd name="T18" fmla="*/ 0 60000 65536"/>
                      <a:gd name="T19" fmla="*/ 0 60000 65536"/>
                      <a:gd name="T20" fmla="*/ 0 60000 65536"/>
                      <a:gd name="T21" fmla="*/ 0 w 1288"/>
                      <a:gd name="T22" fmla="*/ 0 h 345"/>
                      <a:gd name="T23" fmla="*/ 1288 w 1288"/>
                      <a:gd name="T24" fmla="*/ 345 h 34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88" h="345">
                        <a:moveTo>
                          <a:pt x="0" y="344"/>
                        </a:moveTo>
                        <a:lnTo>
                          <a:pt x="0" y="85"/>
                        </a:lnTo>
                        <a:lnTo>
                          <a:pt x="85" y="0"/>
                        </a:lnTo>
                        <a:lnTo>
                          <a:pt x="1287" y="0"/>
                        </a:lnTo>
                        <a:lnTo>
                          <a:pt x="1287" y="257"/>
                        </a:lnTo>
                        <a:lnTo>
                          <a:pt x="1200" y="344"/>
                        </a:lnTo>
                        <a:lnTo>
                          <a:pt x="0" y="344"/>
                        </a:lnTo>
                      </a:path>
                    </a:pathLst>
                  </a:custGeom>
                  <a:solidFill>
                    <a:srgbClr val="A2C1FE"/>
                  </a:solidFill>
                  <a:ln w="1260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9372" name="Freeform 76"/>
                  <p:cNvSpPr>
                    <a:spLocks noChangeArrowheads="1"/>
                  </p:cNvSpPr>
                  <p:nvPr/>
                </p:nvSpPr>
                <p:spPr bwMode="auto">
                  <a:xfrm>
                    <a:off x="1236" y="1465"/>
                    <a:ext cx="292" cy="20"/>
                  </a:xfrm>
                  <a:custGeom>
                    <a:avLst/>
                    <a:gdLst>
                      <a:gd name="T0" fmla="*/ 0 w 1288"/>
                      <a:gd name="T1" fmla="*/ 20 h 86"/>
                      <a:gd name="T2" fmla="*/ 19 w 1288"/>
                      <a:gd name="T3" fmla="*/ 0 h 86"/>
                      <a:gd name="T4" fmla="*/ 292 w 1288"/>
                      <a:gd name="T5" fmla="*/ 0 h 86"/>
                      <a:gd name="T6" fmla="*/ 272 w 1288"/>
                      <a:gd name="T7" fmla="*/ 20 h 86"/>
                      <a:gd name="T8" fmla="*/ 0 w 1288"/>
                      <a:gd name="T9" fmla="*/ 20 h 86"/>
                      <a:gd name="T10" fmla="*/ 0 60000 65536"/>
                      <a:gd name="T11" fmla="*/ 0 60000 65536"/>
                      <a:gd name="T12" fmla="*/ 0 60000 65536"/>
                      <a:gd name="T13" fmla="*/ 0 60000 65536"/>
                      <a:gd name="T14" fmla="*/ 0 60000 65536"/>
                      <a:gd name="T15" fmla="*/ 0 w 1288"/>
                      <a:gd name="T16" fmla="*/ 0 h 86"/>
                      <a:gd name="T17" fmla="*/ 1288 w 1288"/>
                      <a:gd name="T18" fmla="*/ 86 h 86"/>
                    </a:gdLst>
                    <a:ahLst/>
                    <a:cxnLst>
                      <a:cxn ang="T10">
                        <a:pos x="T0" y="T1"/>
                      </a:cxn>
                      <a:cxn ang="T11">
                        <a:pos x="T2" y="T3"/>
                      </a:cxn>
                      <a:cxn ang="T12">
                        <a:pos x="T4" y="T5"/>
                      </a:cxn>
                      <a:cxn ang="T13">
                        <a:pos x="T6" y="T7"/>
                      </a:cxn>
                      <a:cxn ang="T14">
                        <a:pos x="T8" y="T9"/>
                      </a:cxn>
                    </a:cxnLst>
                    <a:rect l="T15" t="T16" r="T17" b="T18"/>
                    <a:pathLst>
                      <a:path w="1288" h="86">
                        <a:moveTo>
                          <a:pt x="0" y="85"/>
                        </a:moveTo>
                        <a:lnTo>
                          <a:pt x="85" y="0"/>
                        </a:lnTo>
                        <a:lnTo>
                          <a:pt x="1287" y="0"/>
                        </a:lnTo>
                        <a:lnTo>
                          <a:pt x="1200" y="85"/>
                        </a:lnTo>
                        <a:lnTo>
                          <a:pt x="0" y="85"/>
                        </a:lnTo>
                      </a:path>
                    </a:pathLst>
                  </a:custGeom>
                  <a:solidFill>
                    <a:srgbClr val="B1D3FF"/>
                  </a:solidFill>
                  <a:ln w="1260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9373" name="Freeform 77"/>
                  <p:cNvSpPr>
                    <a:spLocks noChangeArrowheads="1"/>
                  </p:cNvSpPr>
                  <p:nvPr/>
                </p:nvSpPr>
                <p:spPr bwMode="auto">
                  <a:xfrm>
                    <a:off x="1508" y="1465"/>
                    <a:ext cx="20" cy="78"/>
                  </a:xfrm>
                  <a:custGeom>
                    <a:avLst/>
                    <a:gdLst>
                      <a:gd name="T0" fmla="*/ 0 w 88"/>
                      <a:gd name="T1" fmla="*/ 78 h 345"/>
                      <a:gd name="T2" fmla="*/ 0 w 88"/>
                      <a:gd name="T3" fmla="*/ 19 h 345"/>
                      <a:gd name="T4" fmla="*/ 20 w 88"/>
                      <a:gd name="T5" fmla="*/ 0 h 345"/>
                      <a:gd name="T6" fmla="*/ 20 w 88"/>
                      <a:gd name="T7" fmla="*/ 58 h 345"/>
                      <a:gd name="T8" fmla="*/ 0 w 88"/>
                      <a:gd name="T9" fmla="*/ 78 h 345"/>
                      <a:gd name="T10" fmla="*/ 0 60000 65536"/>
                      <a:gd name="T11" fmla="*/ 0 60000 65536"/>
                      <a:gd name="T12" fmla="*/ 0 60000 65536"/>
                      <a:gd name="T13" fmla="*/ 0 60000 65536"/>
                      <a:gd name="T14" fmla="*/ 0 60000 65536"/>
                      <a:gd name="T15" fmla="*/ 0 w 88"/>
                      <a:gd name="T16" fmla="*/ 0 h 345"/>
                      <a:gd name="T17" fmla="*/ 88 w 88"/>
                      <a:gd name="T18" fmla="*/ 345 h 345"/>
                    </a:gdLst>
                    <a:ahLst/>
                    <a:cxnLst>
                      <a:cxn ang="T10">
                        <a:pos x="T0" y="T1"/>
                      </a:cxn>
                      <a:cxn ang="T11">
                        <a:pos x="T2" y="T3"/>
                      </a:cxn>
                      <a:cxn ang="T12">
                        <a:pos x="T4" y="T5"/>
                      </a:cxn>
                      <a:cxn ang="T13">
                        <a:pos x="T6" y="T7"/>
                      </a:cxn>
                      <a:cxn ang="T14">
                        <a:pos x="T8" y="T9"/>
                      </a:cxn>
                    </a:cxnLst>
                    <a:rect l="T15" t="T16" r="T17" b="T18"/>
                    <a:pathLst>
                      <a:path w="88" h="345">
                        <a:moveTo>
                          <a:pt x="0" y="344"/>
                        </a:moveTo>
                        <a:lnTo>
                          <a:pt x="0" y="85"/>
                        </a:lnTo>
                        <a:lnTo>
                          <a:pt x="87" y="0"/>
                        </a:lnTo>
                        <a:lnTo>
                          <a:pt x="87" y="257"/>
                        </a:lnTo>
                        <a:lnTo>
                          <a:pt x="0" y="344"/>
                        </a:lnTo>
                      </a:path>
                    </a:pathLst>
                  </a:custGeom>
                  <a:solidFill>
                    <a:srgbClr val="8BA5DA"/>
                  </a:solidFill>
                  <a:ln w="1260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grpSp>
          <p:sp>
            <p:nvSpPr>
              <p:cNvPr id="9367" name="Oval 78"/>
              <p:cNvSpPr>
                <a:spLocks noChangeArrowheads="1"/>
              </p:cNvSpPr>
              <p:nvPr/>
            </p:nvSpPr>
            <p:spPr bwMode="auto">
              <a:xfrm>
                <a:off x="1265" y="1501"/>
                <a:ext cx="49" cy="27"/>
              </a:xfrm>
              <a:prstGeom prst="ellipse">
                <a:avLst/>
              </a:prstGeom>
              <a:solidFill>
                <a:srgbClr val="FFFFFF"/>
              </a:solidFill>
              <a:ln w="1260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9368" name="Freeform 79"/>
              <p:cNvSpPr>
                <a:spLocks noChangeArrowheads="1"/>
              </p:cNvSpPr>
              <p:nvPr/>
            </p:nvSpPr>
            <p:spPr bwMode="auto">
              <a:xfrm>
                <a:off x="1197" y="1711"/>
                <a:ext cx="198" cy="84"/>
              </a:xfrm>
              <a:custGeom>
                <a:avLst/>
                <a:gdLst>
                  <a:gd name="T0" fmla="*/ 24 w 874"/>
                  <a:gd name="T1" fmla="*/ 0 h 371"/>
                  <a:gd name="T2" fmla="*/ 173 w 874"/>
                  <a:gd name="T3" fmla="*/ 0 h 371"/>
                  <a:gd name="T4" fmla="*/ 198 w 874"/>
                  <a:gd name="T5" fmla="*/ 24 h 371"/>
                  <a:gd name="T6" fmla="*/ 198 w 874"/>
                  <a:gd name="T7" fmla="*/ 59 h 371"/>
                  <a:gd name="T8" fmla="*/ 173 w 874"/>
                  <a:gd name="T9" fmla="*/ 84 h 371"/>
                  <a:gd name="T10" fmla="*/ 24 w 874"/>
                  <a:gd name="T11" fmla="*/ 84 h 371"/>
                  <a:gd name="T12" fmla="*/ 0 w 874"/>
                  <a:gd name="T13" fmla="*/ 59 h 371"/>
                  <a:gd name="T14" fmla="*/ 0 w 874"/>
                  <a:gd name="T15" fmla="*/ 24 h 371"/>
                  <a:gd name="T16" fmla="*/ 24 w 874"/>
                  <a:gd name="T17" fmla="*/ 0 h 37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874"/>
                  <a:gd name="T28" fmla="*/ 0 h 371"/>
                  <a:gd name="T29" fmla="*/ 874 w 874"/>
                  <a:gd name="T30" fmla="*/ 371 h 37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874" h="371">
                    <a:moveTo>
                      <a:pt x="107" y="0"/>
                    </a:moveTo>
                    <a:lnTo>
                      <a:pt x="764" y="0"/>
                    </a:lnTo>
                    <a:lnTo>
                      <a:pt x="873" y="108"/>
                    </a:lnTo>
                    <a:lnTo>
                      <a:pt x="873" y="262"/>
                    </a:lnTo>
                    <a:lnTo>
                      <a:pt x="764" y="370"/>
                    </a:lnTo>
                    <a:lnTo>
                      <a:pt x="107" y="370"/>
                    </a:lnTo>
                    <a:lnTo>
                      <a:pt x="0" y="262"/>
                    </a:lnTo>
                    <a:lnTo>
                      <a:pt x="0" y="108"/>
                    </a:lnTo>
                    <a:lnTo>
                      <a:pt x="107" y="0"/>
                    </a:lnTo>
                  </a:path>
                </a:pathLst>
              </a:custGeom>
              <a:solidFill>
                <a:srgbClr val="A2C1FE"/>
              </a:solidFill>
              <a:ln w="2556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
          <p:nvSpPr>
            <p:cNvPr id="9359" name="Freeform 80"/>
            <p:cNvSpPr>
              <a:spLocks noChangeArrowheads="1"/>
            </p:cNvSpPr>
            <p:nvPr/>
          </p:nvSpPr>
          <p:spPr bwMode="auto">
            <a:xfrm>
              <a:off x="1714" y="1694"/>
              <a:ext cx="85" cy="191"/>
            </a:xfrm>
            <a:custGeom>
              <a:avLst/>
              <a:gdLst>
                <a:gd name="T0" fmla="*/ 62 w 376"/>
                <a:gd name="T1" fmla="*/ 0 h 843"/>
                <a:gd name="T2" fmla="*/ 85 w 376"/>
                <a:gd name="T3" fmla="*/ 0 h 843"/>
                <a:gd name="T4" fmla="*/ 23 w 376"/>
                <a:gd name="T5" fmla="*/ 191 h 843"/>
                <a:gd name="T6" fmla="*/ 0 w 376"/>
                <a:gd name="T7" fmla="*/ 191 h 843"/>
                <a:gd name="T8" fmla="*/ 62 w 376"/>
                <a:gd name="T9" fmla="*/ 0 h 843"/>
                <a:gd name="T10" fmla="*/ 0 60000 65536"/>
                <a:gd name="T11" fmla="*/ 0 60000 65536"/>
                <a:gd name="T12" fmla="*/ 0 60000 65536"/>
                <a:gd name="T13" fmla="*/ 0 60000 65536"/>
                <a:gd name="T14" fmla="*/ 0 60000 65536"/>
                <a:gd name="T15" fmla="*/ 0 w 376"/>
                <a:gd name="T16" fmla="*/ 0 h 843"/>
                <a:gd name="T17" fmla="*/ 376 w 376"/>
                <a:gd name="T18" fmla="*/ 843 h 843"/>
              </a:gdLst>
              <a:ahLst/>
              <a:cxnLst>
                <a:cxn ang="T10">
                  <a:pos x="T0" y="T1"/>
                </a:cxn>
                <a:cxn ang="T11">
                  <a:pos x="T2" y="T3"/>
                </a:cxn>
                <a:cxn ang="T12">
                  <a:pos x="T4" y="T5"/>
                </a:cxn>
                <a:cxn ang="T13">
                  <a:pos x="T6" y="T7"/>
                </a:cxn>
                <a:cxn ang="T14">
                  <a:pos x="T8" y="T9"/>
                </a:cxn>
              </a:cxnLst>
              <a:rect l="T15" t="T16" r="T17" b="T18"/>
              <a:pathLst>
                <a:path w="376" h="843">
                  <a:moveTo>
                    <a:pt x="273" y="0"/>
                  </a:moveTo>
                  <a:lnTo>
                    <a:pt x="375" y="0"/>
                  </a:lnTo>
                  <a:lnTo>
                    <a:pt x="101" y="842"/>
                  </a:lnTo>
                  <a:lnTo>
                    <a:pt x="0" y="842"/>
                  </a:lnTo>
                  <a:lnTo>
                    <a:pt x="273" y="0"/>
                  </a:lnTo>
                </a:path>
              </a:pathLst>
            </a:custGeom>
            <a:solidFill>
              <a:srgbClr val="FC0128"/>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9360" name="AutoShape 81"/>
            <p:cNvSpPr>
              <a:spLocks noChangeArrowheads="1"/>
            </p:cNvSpPr>
            <p:nvPr/>
          </p:nvSpPr>
          <p:spPr bwMode="auto">
            <a:xfrm>
              <a:off x="1710" y="1694"/>
              <a:ext cx="106" cy="16"/>
            </a:xfrm>
            <a:prstGeom prst="roundRect">
              <a:avLst>
                <a:gd name="adj" fmla="val 6250"/>
              </a:avLst>
            </a:prstGeom>
            <a:solidFill>
              <a:srgbClr val="FC0128"/>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9361" name="AutoShape 82"/>
            <p:cNvSpPr>
              <a:spLocks noChangeArrowheads="1"/>
            </p:cNvSpPr>
            <p:nvPr/>
          </p:nvSpPr>
          <p:spPr bwMode="auto">
            <a:xfrm>
              <a:off x="1717" y="1775"/>
              <a:ext cx="82" cy="16"/>
            </a:xfrm>
            <a:prstGeom prst="roundRect">
              <a:avLst>
                <a:gd name="adj" fmla="val 6250"/>
              </a:avLst>
            </a:prstGeom>
            <a:solidFill>
              <a:srgbClr val="FC0128"/>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9362" name="AutoShape 83"/>
            <p:cNvSpPr>
              <a:spLocks noChangeArrowheads="1"/>
            </p:cNvSpPr>
            <p:nvPr/>
          </p:nvSpPr>
          <p:spPr bwMode="auto">
            <a:xfrm>
              <a:off x="1534" y="1775"/>
              <a:ext cx="103" cy="11"/>
            </a:xfrm>
            <a:prstGeom prst="roundRect">
              <a:avLst>
                <a:gd name="adj" fmla="val 10000"/>
              </a:avLst>
            </a:prstGeom>
            <a:solidFill>
              <a:srgbClr val="FC0128"/>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nvGrpSpPr>
            <p:cNvPr id="9363" name="Group 84"/>
            <p:cNvGrpSpPr>
              <a:grpSpLocks/>
            </p:cNvGrpSpPr>
            <p:nvPr/>
          </p:nvGrpSpPr>
          <p:grpSpPr bwMode="auto">
            <a:xfrm>
              <a:off x="1532" y="1522"/>
              <a:ext cx="193" cy="364"/>
              <a:chOff x="1532" y="1522"/>
              <a:chExt cx="193" cy="364"/>
            </a:xfrm>
          </p:grpSpPr>
          <p:sp>
            <p:nvSpPr>
              <p:cNvPr id="9364" name="Oval 85"/>
              <p:cNvSpPr>
                <a:spLocks noChangeArrowheads="1"/>
              </p:cNvSpPr>
              <p:nvPr/>
            </p:nvSpPr>
            <p:spPr bwMode="auto">
              <a:xfrm>
                <a:off x="1608" y="1522"/>
                <a:ext cx="49" cy="49"/>
              </a:xfrm>
              <a:prstGeom prst="ellipse">
                <a:avLst/>
              </a:prstGeom>
              <a:solidFill>
                <a:srgbClr val="FC0128"/>
              </a:solidFill>
              <a:ln w="1260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9365" name="Freeform 86"/>
              <p:cNvSpPr>
                <a:spLocks noChangeArrowheads="1"/>
              </p:cNvSpPr>
              <p:nvPr/>
            </p:nvSpPr>
            <p:spPr bwMode="auto">
              <a:xfrm>
                <a:off x="1532" y="1590"/>
                <a:ext cx="194" cy="296"/>
              </a:xfrm>
              <a:custGeom>
                <a:avLst/>
                <a:gdLst>
                  <a:gd name="T0" fmla="*/ 2 w 856"/>
                  <a:gd name="T1" fmla="*/ 137 h 1306"/>
                  <a:gd name="T2" fmla="*/ 1 w 856"/>
                  <a:gd name="T3" fmla="*/ 140 h 1306"/>
                  <a:gd name="T4" fmla="*/ 0 w 856"/>
                  <a:gd name="T5" fmla="*/ 145 h 1306"/>
                  <a:gd name="T6" fmla="*/ 0 w 856"/>
                  <a:gd name="T7" fmla="*/ 150 h 1306"/>
                  <a:gd name="T8" fmla="*/ 2 w 856"/>
                  <a:gd name="T9" fmla="*/ 155 h 1306"/>
                  <a:gd name="T10" fmla="*/ 4 w 856"/>
                  <a:gd name="T11" fmla="*/ 160 h 1306"/>
                  <a:gd name="T12" fmla="*/ 8 w 856"/>
                  <a:gd name="T13" fmla="*/ 164 h 1306"/>
                  <a:gd name="T14" fmla="*/ 12 w 856"/>
                  <a:gd name="T15" fmla="*/ 166 h 1306"/>
                  <a:gd name="T16" fmla="*/ 16 w 856"/>
                  <a:gd name="T17" fmla="*/ 167 h 1306"/>
                  <a:gd name="T18" fmla="*/ 21 w 856"/>
                  <a:gd name="T19" fmla="*/ 167 h 1306"/>
                  <a:gd name="T20" fmla="*/ 126 w 856"/>
                  <a:gd name="T21" fmla="*/ 296 h 1306"/>
                  <a:gd name="T22" fmla="*/ 160 w 856"/>
                  <a:gd name="T23" fmla="*/ 142 h 1306"/>
                  <a:gd name="T24" fmla="*/ 160 w 856"/>
                  <a:gd name="T25" fmla="*/ 138 h 1306"/>
                  <a:gd name="T26" fmla="*/ 158 w 856"/>
                  <a:gd name="T27" fmla="*/ 136 h 1306"/>
                  <a:gd name="T28" fmla="*/ 155 w 856"/>
                  <a:gd name="T29" fmla="*/ 133 h 1306"/>
                  <a:gd name="T30" fmla="*/ 153 w 856"/>
                  <a:gd name="T31" fmla="*/ 131 h 1306"/>
                  <a:gd name="T32" fmla="*/ 149 w 856"/>
                  <a:gd name="T33" fmla="*/ 130 h 1306"/>
                  <a:gd name="T34" fmla="*/ 145 w 856"/>
                  <a:gd name="T35" fmla="*/ 129 h 1306"/>
                  <a:gd name="T36" fmla="*/ 141 w 856"/>
                  <a:gd name="T37" fmla="*/ 129 h 1306"/>
                  <a:gd name="T38" fmla="*/ 138 w 856"/>
                  <a:gd name="T39" fmla="*/ 129 h 1306"/>
                  <a:gd name="T40" fmla="*/ 93 w 856"/>
                  <a:gd name="T41" fmla="*/ 75 h 1306"/>
                  <a:gd name="T42" fmla="*/ 180 w 856"/>
                  <a:gd name="T43" fmla="*/ 93 h 1306"/>
                  <a:gd name="T44" fmla="*/ 184 w 856"/>
                  <a:gd name="T45" fmla="*/ 92 h 1306"/>
                  <a:gd name="T46" fmla="*/ 186 w 856"/>
                  <a:gd name="T47" fmla="*/ 91 h 1306"/>
                  <a:gd name="T48" fmla="*/ 190 w 856"/>
                  <a:gd name="T49" fmla="*/ 89 h 1306"/>
                  <a:gd name="T50" fmla="*/ 192 w 856"/>
                  <a:gd name="T51" fmla="*/ 86 h 1306"/>
                  <a:gd name="T52" fmla="*/ 193 w 856"/>
                  <a:gd name="T53" fmla="*/ 83 h 1306"/>
                  <a:gd name="T54" fmla="*/ 194 w 856"/>
                  <a:gd name="T55" fmla="*/ 78 h 1306"/>
                  <a:gd name="T56" fmla="*/ 193 w 856"/>
                  <a:gd name="T57" fmla="*/ 74 h 1306"/>
                  <a:gd name="T58" fmla="*/ 191 w 856"/>
                  <a:gd name="T59" fmla="*/ 70 h 1306"/>
                  <a:gd name="T60" fmla="*/ 189 w 856"/>
                  <a:gd name="T61" fmla="*/ 68 h 1306"/>
                  <a:gd name="T62" fmla="*/ 185 w 856"/>
                  <a:gd name="T63" fmla="*/ 65 h 1306"/>
                  <a:gd name="T64" fmla="*/ 182 w 856"/>
                  <a:gd name="T65" fmla="*/ 64 h 1306"/>
                  <a:gd name="T66" fmla="*/ 123 w 856"/>
                  <a:gd name="T67" fmla="*/ 64 h 1306"/>
                  <a:gd name="T68" fmla="*/ 112 w 856"/>
                  <a:gd name="T69" fmla="*/ 42 h 1306"/>
                  <a:gd name="T70" fmla="*/ 113 w 856"/>
                  <a:gd name="T71" fmla="*/ 37 h 1306"/>
                  <a:gd name="T72" fmla="*/ 114 w 856"/>
                  <a:gd name="T73" fmla="*/ 30 h 1306"/>
                  <a:gd name="T74" fmla="*/ 114 w 856"/>
                  <a:gd name="T75" fmla="*/ 24 h 1306"/>
                  <a:gd name="T76" fmla="*/ 112 w 856"/>
                  <a:gd name="T77" fmla="*/ 19 h 1306"/>
                  <a:gd name="T78" fmla="*/ 110 w 856"/>
                  <a:gd name="T79" fmla="*/ 15 h 1306"/>
                  <a:gd name="T80" fmla="*/ 107 w 856"/>
                  <a:gd name="T81" fmla="*/ 10 h 1306"/>
                  <a:gd name="T82" fmla="*/ 103 w 856"/>
                  <a:gd name="T83" fmla="*/ 7 h 1306"/>
                  <a:gd name="T84" fmla="*/ 98 w 856"/>
                  <a:gd name="T85" fmla="*/ 3 h 1306"/>
                  <a:gd name="T86" fmla="*/ 93 w 856"/>
                  <a:gd name="T87" fmla="*/ 1 h 1306"/>
                  <a:gd name="T88" fmla="*/ 87 w 856"/>
                  <a:gd name="T89" fmla="*/ 0 h 1306"/>
                  <a:gd name="T90" fmla="*/ 81 w 856"/>
                  <a:gd name="T91" fmla="*/ 0 h 1306"/>
                  <a:gd name="T92" fmla="*/ 75 w 856"/>
                  <a:gd name="T93" fmla="*/ 1 h 1306"/>
                  <a:gd name="T94" fmla="*/ 69 w 856"/>
                  <a:gd name="T95" fmla="*/ 3 h 1306"/>
                  <a:gd name="T96" fmla="*/ 63 w 856"/>
                  <a:gd name="T97" fmla="*/ 6 h 1306"/>
                  <a:gd name="T98" fmla="*/ 59 w 856"/>
                  <a:gd name="T99" fmla="*/ 11 h 1306"/>
                  <a:gd name="T100" fmla="*/ 55 w 856"/>
                  <a:gd name="T101" fmla="*/ 17 h 1306"/>
                  <a:gd name="T102" fmla="*/ 53 w 856"/>
                  <a:gd name="T103" fmla="*/ 23 h 130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856"/>
                  <a:gd name="T157" fmla="*/ 0 h 1306"/>
                  <a:gd name="T158" fmla="*/ 856 w 856"/>
                  <a:gd name="T159" fmla="*/ 1306 h 130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856" h="1306">
                    <a:moveTo>
                      <a:pt x="234" y="101"/>
                    </a:moveTo>
                    <a:lnTo>
                      <a:pt x="8" y="606"/>
                    </a:lnTo>
                    <a:lnTo>
                      <a:pt x="4" y="610"/>
                    </a:lnTo>
                    <a:lnTo>
                      <a:pt x="4" y="619"/>
                    </a:lnTo>
                    <a:lnTo>
                      <a:pt x="0" y="628"/>
                    </a:lnTo>
                    <a:lnTo>
                      <a:pt x="0" y="641"/>
                    </a:lnTo>
                    <a:lnTo>
                      <a:pt x="0" y="650"/>
                    </a:lnTo>
                    <a:lnTo>
                      <a:pt x="0" y="663"/>
                    </a:lnTo>
                    <a:lnTo>
                      <a:pt x="4" y="672"/>
                    </a:lnTo>
                    <a:lnTo>
                      <a:pt x="8" y="685"/>
                    </a:lnTo>
                    <a:lnTo>
                      <a:pt x="13" y="694"/>
                    </a:lnTo>
                    <a:lnTo>
                      <a:pt x="17" y="704"/>
                    </a:lnTo>
                    <a:lnTo>
                      <a:pt x="26" y="713"/>
                    </a:lnTo>
                    <a:lnTo>
                      <a:pt x="35" y="722"/>
                    </a:lnTo>
                    <a:lnTo>
                      <a:pt x="44" y="726"/>
                    </a:lnTo>
                    <a:lnTo>
                      <a:pt x="52" y="731"/>
                    </a:lnTo>
                    <a:lnTo>
                      <a:pt x="61" y="731"/>
                    </a:lnTo>
                    <a:lnTo>
                      <a:pt x="70" y="735"/>
                    </a:lnTo>
                    <a:lnTo>
                      <a:pt x="79" y="735"/>
                    </a:lnTo>
                    <a:lnTo>
                      <a:pt x="92" y="735"/>
                    </a:lnTo>
                    <a:lnTo>
                      <a:pt x="558" y="735"/>
                    </a:lnTo>
                    <a:lnTo>
                      <a:pt x="558" y="1305"/>
                    </a:lnTo>
                    <a:lnTo>
                      <a:pt x="704" y="1305"/>
                    </a:lnTo>
                    <a:lnTo>
                      <a:pt x="704" y="628"/>
                    </a:lnTo>
                    <a:lnTo>
                      <a:pt x="704" y="619"/>
                    </a:lnTo>
                    <a:lnTo>
                      <a:pt x="704" y="610"/>
                    </a:lnTo>
                    <a:lnTo>
                      <a:pt x="700" y="606"/>
                    </a:lnTo>
                    <a:lnTo>
                      <a:pt x="695" y="602"/>
                    </a:lnTo>
                    <a:lnTo>
                      <a:pt x="691" y="597"/>
                    </a:lnTo>
                    <a:lnTo>
                      <a:pt x="682" y="588"/>
                    </a:lnTo>
                    <a:lnTo>
                      <a:pt x="678" y="584"/>
                    </a:lnTo>
                    <a:lnTo>
                      <a:pt x="673" y="579"/>
                    </a:lnTo>
                    <a:lnTo>
                      <a:pt x="664" y="579"/>
                    </a:lnTo>
                    <a:lnTo>
                      <a:pt x="656" y="575"/>
                    </a:lnTo>
                    <a:lnTo>
                      <a:pt x="647" y="575"/>
                    </a:lnTo>
                    <a:lnTo>
                      <a:pt x="638" y="571"/>
                    </a:lnTo>
                    <a:lnTo>
                      <a:pt x="629" y="571"/>
                    </a:lnTo>
                    <a:lnTo>
                      <a:pt x="620" y="571"/>
                    </a:lnTo>
                    <a:lnTo>
                      <a:pt x="616" y="571"/>
                    </a:lnTo>
                    <a:lnTo>
                      <a:pt x="607" y="571"/>
                    </a:lnTo>
                    <a:lnTo>
                      <a:pt x="337" y="553"/>
                    </a:lnTo>
                    <a:lnTo>
                      <a:pt x="412" y="331"/>
                    </a:lnTo>
                    <a:lnTo>
                      <a:pt x="465" y="411"/>
                    </a:lnTo>
                    <a:lnTo>
                      <a:pt x="793" y="411"/>
                    </a:lnTo>
                    <a:lnTo>
                      <a:pt x="802" y="406"/>
                    </a:lnTo>
                    <a:lnTo>
                      <a:pt x="811" y="406"/>
                    </a:lnTo>
                    <a:lnTo>
                      <a:pt x="815" y="402"/>
                    </a:lnTo>
                    <a:lnTo>
                      <a:pt x="820" y="402"/>
                    </a:lnTo>
                    <a:lnTo>
                      <a:pt x="829" y="398"/>
                    </a:lnTo>
                    <a:lnTo>
                      <a:pt x="837" y="393"/>
                    </a:lnTo>
                    <a:lnTo>
                      <a:pt x="842" y="384"/>
                    </a:lnTo>
                    <a:lnTo>
                      <a:pt x="846" y="380"/>
                    </a:lnTo>
                    <a:lnTo>
                      <a:pt x="851" y="371"/>
                    </a:lnTo>
                    <a:lnTo>
                      <a:pt x="851" y="367"/>
                    </a:lnTo>
                    <a:lnTo>
                      <a:pt x="855" y="358"/>
                    </a:lnTo>
                    <a:lnTo>
                      <a:pt x="855" y="345"/>
                    </a:lnTo>
                    <a:lnTo>
                      <a:pt x="855" y="336"/>
                    </a:lnTo>
                    <a:lnTo>
                      <a:pt x="851" y="327"/>
                    </a:lnTo>
                    <a:lnTo>
                      <a:pt x="846" y="318"/>
                    </a:lnTo>
                    <a:lnTo>
                      <a:pt x="842" y="309"/>
                    </a:lnTo>
                    <a:lnTo>
                      <a:pt x="837" y="305"/>
                    </a:lnTo>
                    <a:lnTo>
                      <a:pt x="833" y="300"/>
                    </a:lnTo>
                    <a:lnTo>
                      <a:pt x="824" y="291"/>
                    </a:lnTo>
                    <a:lnTo>
                      <a:pt x="815" y="286"/>
                    </a:lnTo>
                    <a:lnTo>
                      <a:pt x="815" y="282"/>
                    </a:lnTo>
                    <a:lnTo>
                      <a:pt x="802" y="282"/>
                    </a:lnTo>
                    <a:lnTo>
                      <a:pt x="793" y="282"/>
                    </a:lnTo>
                    <a:lnTo>
                      <a:pt x="541" y="282"/>
                    </a:lnTo>
                    <a:lnTo>
                      <a:pt x="487" y="194"/>
                    </a:lnTo>
                    <a:lnTo>
                      <a:pt x="496" y="185"/>
                    </a:lnTo>
                    <a:lnTo>
                      <a:pt x="500" y="172"/>
                    </a:lnTo>
                    <a:lnTo>
                      <a:pt x="500" y="163"/>
                    </a:lnTo>
                    <a:lnTo>
                      <a:pt x="505" y="150"/>
                    </a:lnTo>
                    <a:lnTo>
                      <a:pt x="505" y="132"/>
                    </a:lnTo>
                    <a:lnTo>
                      <a:pt x="505" y="123"/>
                    </a:lnTo>
                    <a:lnTo>
                      <a:pt x="505" y="105"/>
                    </a:lnTo>
                    <a:lnTo>
                      <a:pt x="500" y="97"/>
                    </a:lnTo>
                    <a:lnTo>
                      <a:pt x="496" y="83"/>
                    </a:lnTo>
                    <a:lnTo>
                      <a:pt x="491" y="75"/>
                    </a:lnTo>
                    <a:lnTo>
                      <a:pt x="487" y="66"/>
                    </a:lnTo>
                    <a:lnTo>
                      <a:pt x="482" y="57"/>
                    </a:lnTo>
                    <a:lnTo>
                      <a:pt x="474" y="44"/>
                    </a:lnTo>
                    <a:lnTo>
                      <a:pt x="465" y="39"/>
                    </a:lnTo>
                    <a:lnTo>
                      <a:pt x="456" y="30"/>
                    </a:lnTo>
                    <a:lnTo>
                      <a:pt x="447" y="22"/>
                    </a:lnTo>
                    <a:lnTo>
                      <a:pt x="434" y="13"/>
                    </a:lnTo>
                    <a:lnTo>
                      <a:pt x="425" y="13"/>
                    </a:lnTo>
                    <a:lnTo>
                      <a:pt x="412" y="4"/>
                    </a:lnTo>
                    <a:lnTo>
                      <a:pt x="399" y="4"/>
                    </a:lnTo>
                    <a:lnTo>
                      <a:pt x="385" y="0"/>
                    </a:lnTo>
                    <a:lnTo>
                      <a:pt x="372" y="0"/>
                    </a:lnTo>
                    <a:lnTo>
                      <a:pt x="359" y="0"/>
                    </a:lnTo>
                    <a:lnTo>
                      <a:pt x="346" y="0"/>
                    </a:lnTo>
                    <a:lnTo>
                      <a:pt x="332" y="4"/>
                    </a:lnTo>
                    <a:lnTo>
                      <a:pt x="318" y="8"/>
                    </a:lnTo>
                    <a:lnTo>
                      <a:pt x="305" y="13"/>
                    </a:lnTo>
                    <a:lnTo>
                      <a:pt x="292" y="17"/>
                    </a:lnTo>
                    <a:lnTo>
                      <a:pt x="278" y="26"/>
                    </a:lnTo>
                    <a:lnTo>
                      <a:pt x="270" y="39"/>
                    </a:lnTo>
                    <a:lnTo>
                      <a:pt x="261" y="48"/>
                    </a:lnTo>
                    <a:lnTo>
                      <a:pt x="252" y="57"/>
                    </a:lnTo>
                    <a:lnTo>
                      <a:pt x="243" y="75"/>
                    </a:lnTo>
                    <a:lnTo>
                      <a:pt x="234" y="83"/>
                    </a:lnTo>
                    <a:lnTo>
                      <a:pt x="234" y="101"/>
                    </a:lnTo>
                  </a:path>
                </a:pathLst>
              </a:custGeom>
              <a:solidFill>
                <a:srgbClr val="FC0128"/>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grpSp>
      <p:sp>
        <p:nvSpPr>
          <p:cNvPr id="9253" name="Text Box 87"/>
          <p:cNvSpPr txBox="1">
            <a:spLocks noChangeArrowheads="1"/>
          </p:cNvSpPr>
          <p:nvPr/>
        </p:nvSpPr>
        <p:spPr bwMode="auto">
          <a:xfrm>
            <a:off x="2606676" y="1828801"/>
            <a:ext cx="714375" cy="423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360" tIns="44280" rIns="90360" bIns="44280">
            <a:spAutoFit/>
          </a:bodyP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1pPr>
            <a:lvl2pPr marL="742950" indent="-28575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2pPr>
            <a:lvl3pPr marL="11430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3pPr>
            <a:lvl4pPr marL="16002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4pPr>
            <a:lvl5pPr marL="20574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9pPr>
          </a:lstStyle>
          <a:p>
            <a:pPr eaLnBrk="1">
              <a:lnSpc>
                <a:spcPct val="122000"/>
              </a:lnSpc>
              <a:buClr>
                <a:srgbClr val="000000"/>
              </a:buClr>
              <a:buSzPct val="45000"/>
              <a:buFont typeface="Times New Roman" panose="02020603050405020304" pitchFamily="18" charset="0"/>
              <a:buNone/>
            </a:pPr>
            <a:r>
              <a:rPr lang="en-GB" altLang="en-US" b="1"/>
              <a:t>6 PM</a:t>
            </a:r>
          </a:p>
        </p:txBody>
      </p:sp>
      <p:sp>
        <p:nvSpPr>
          <p:cNvPr id="9254" name="Line 88"/>
          <p:cNvSpPr>
            <a:spLocks noChangeShapeType="1"/>
          </p:cNvSpPr>
          <p:nvPr/>
        </p:nvSpPr>
        <p:spPr bwMode="auto">
          <a:xfrm>
            <a:off x="2976562" y="2420939"/>
            <a:ext cx="6324600" cy="1587"/>
          </a:xfrm>
          <a:prstGeom prst="line">
            <a:avLst/>
          </a:prstGeom>
          <a:noFill/>
          <a:ln w="12600">
            <a:solidFill>
              <a:srgbClr val="000000"/>
            </a:solidFill>
            <a:round/>
            <a:headEnd/>
            <a:tailEnd type="triangle" w="lg" len="lg"/>
          </a:ln>
          <a:extLst>
            <a:ext uri="{909E8E84-426E-40DD-AFC4-6F175D3DCCD1}">
              <a14:hiddenFill xmlns:a14="http://schemas.microsoft.com/office/drawing/2010/main">
                <a:noFill/>
              </a14:hiddenFill>
            </a:ext>
          </a:extLst>
        </p:spPr>
        <p:txBody>
          <a:bodyPr/>
          <a:lstStyle/>
          <a:p>
            <a:endParaRPr lang="en-IE"/>
          </a:p>
        </p:txBody>
      </p:sp>
      <p:sp>
        <p:nvSpPr>
          <p:cNvPr id="9255" name="Line 89"/>
          <p:cNvSpPr>
            <a:spLocks noChangeShapeType="1"/>
          </p:cNvSpPr>
          <p:nvPr/>
        </p:nvSpPr>
        <p:spPr bwMode="auto">
          <a:xfrm>
            <a:off x="2970212" y="2287588"/>
            <a:ext cx="1588" cy="304800"/>
          </a:xfrm>
          <a:prstGeom prst="line">
            <a:avLst/>
          </a:prstGeom>
          <a:noFill/>
          <a:ln w="12600">
            <a:solidFill>
              <a:srgbClr val="000000"/>
            </a:solidFill>
            <a:round/>
            <a:headEnd/>
            <a:tailEnd/>
          </a:ln>
          <a:extLst>
            <a:ext uri="{909E8E84-426E-40DD-AFC4-6F175D3DCCD1}">
              <a14:hiddenFill xmlns:a14="http://schemas.microsoft.com/office/drawing/2010/main">
                <a:noFill/>
              </a14:hiddenFill>
            </a:ext>
          </a:extLst>
        </p:spPr>
        <p:txBody>
          <a:bodyPr/>
          <a:lstStyle/>
          <a:p>
            <a:endParaRPr lang="en-IE"/>
          </a:p>
        </p:txBody>
      </p:sp>
      <p:sp>
        <p:nvSpPr>
          <p:cNvPr id="9256" name="Text Box 90"/>
          <p:cNvSpPr txBox="1">
            <a:spLocks noChangeArrowheads="1"/>
          </p:cNvSpPr>
          <p:nvPr/>
        </p:nvSpPr>
        <p:spPr bwMode="auto">
          <a:xfrm>
            <a:off x="3838576" y="1841501"/>
            <a:ext cx="307975" cy="423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360" tIns="44280" rIns="90360" bIns="44280">
            <a:spAutoFit/>
          </a:bodyP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1pPr>
            <a:lvl2pPr marL="742950" indent="-28575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2pPr>
            <a:lvl3pPr marL="11430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3pPr>
            <a:lvl4pPr marL="16002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4pPr>
            <a:lvl5pPr marL="20574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9pPr>
          </a:lstStyle>
          <a:p>
            <a:pPr eaLnBrk="1">
              <a:lnSpc>
                <a:spcPct val="122000"/>
              </a:lnSpc>
              <a:buClr>
                <a:srgbClr val="000000"/>
              </a:buClr>
              <a:buSzPct val="45000"/>
              <a:buFont typeface="Times New Roman" panose="02020603050405020304" pitchFamily="18" charset="0"/>
              <a:buNone/>
            </a:pPr>
            <a:r>
              <a:rPr lang="en-GB" altLang="en-US" b="1"/>
              <a:t>7</a:t>
            </a:r>
          </a:p>
        </p:txBody>
      </p:sp>
      <p:sp>
        <p:nvSpPr>
          <p:cNvPr id="9257" name="Text Box 91"/>
          <p:cNvSpPr txBox="1">
            <a:spLocks noChangeArrowheads="1"/>
          </p:cNvSpPr>
          <p:nvPr/>
        </p:nvSpPr>
        <p:spPr bwMode="auto">
          <a:xfrm>
            <a:off x="4905376" y="1841501"/>
            <a:ext cx="307975" cy="423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360" tIns="44280" rIns="90360" bIns="44280">
            <a:spAutoFit/>
          </a:bodyP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1pPr>
            <a:lvl2pPr marL="742950" indent="-28575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2pPr>
            <a:lvl3pPr marL="11430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3pPr>
            <a:lvl4pPr marL="16002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4pPr>
            <a:lvl5pPr marL="20574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9pPr>
          </a:lstStyle>
          <a:p>
            <a:pPr eaLnBrk="1">
              <a:lnSpc>
                <a:spcPct val="122000"/>
              </a:lnSpc>
              <a:buClr>
                <a:srgbClr val="000000"/>
              </a:buClr>
              <a:buSzPct val="45000"/>
              <a:buFont typeface="Times New Roman" panose="02020603050405020304" pitchFamily="18" charset="0"/>
              <a:buNone/>
            </a:pPr>
            <a:r>
              <a:rPr lang="en-GB" altLang="en-US" b="1"/>
              <a:t>8</a:t>
            </a:r>
          </a:p>
        </p:txBody>
      </p:sp>
      <p:sp>
        <p:nvSpPr>
          <p:cNvPr id="9258" name="Text Box 92"/>
          <p:cNvSpPr txBox="1">
            <a:spLocks noChangeArrowheads="1"/>
          </p:cNvSpPr>
          <p:nvPr/>
        </p:nvSpPr>
        <p:spPr bwMode="auto">
          <a:xfrm>
            <a:off x="5921376" y="1841501"/>
            <a:ext cx="307975" cy="423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360" tIns="44280" rIns="90360" bIns="44280">
            <a:spAutoFit/>
          </a:bodyP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1pPr>
            <a:lvl2pPr marL="742950" indent="-28575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2pPr>
            <a:lvl3pPr marL="11430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3pPr>
            <a:lvl4pPr marL="16002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4pPr>
            <a:lvl5pPr marL="20574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9pPr>
          </a:lstStyle>
          <a:p>
            <a:pPr eaLnBrk="1">
              <a:lnSpc>
                <a:spcPct val="122000"/>
              </a:lnSpc>
              <a:buClr>
                <a:srgbClr val="000000"/>
              </a:buClr>
              <a:buSzPct val="45000"/>
              <a:buFont typeface="Times New Roman" panose="02020603050405020304" pitchFamily="18" charset="0"/>
              <a:buNone/>
            </a:pPr>
            <a:r>
              <a:rPr lang="en-GB" altLang="en-US" b="1"/>
              <a:t>9</a:t>
            </a:r>
          </a:p>
        </p:txBody>
      </p:sp>
      <p:sp>
        <p:nvSpPr>
          <p:cNvPr id="9259" name="Text Box 93"/>
          <p:cNvSpPr txBox="1">
            <a:spLocks noChangeArrowheads="1"/>
          </p:cNvSpPr>
          <p:nvPr/>
        </p:nvSpPr>
        <p:spPr bwMode="auto">
          <a:xfrm>
            <a:off x="6861176" y="1854201"/>
            <a:ext cx="434975" cy="423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360" tIns="44280" rIns="90360" bIns="44280">
            <a:spAutoFit/>
          </a:bodyP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1pPr>
            <a:lvl2pPr marL="742950" indent="-28575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2pPr>
            <a:lvl3pPr marL="11430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3pPr>
            <a:lvl4pPr marL="16002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4pPr>
            <a:lvl5pPr marL="20574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9pPr>
          </a:lstStyle>
          <a:p>
            <a:pPr eaLnBrk="1">
              <a:lnSpc>
                <a:spcPct val="122000"/>
              </a:lnSpc>
              <a:buClr>
                <a:srgbClr val="000000"/>
              </a:buClr>
              <a:buSzPct val="45000"/>
              <a:buFont typeface="Times New Roman" panose="02020603050405020304" pitchFamily="18" charset="0"/>
              <a:buNone/>
            </a:pPr>
            <a:r>
              <a:rPr lang="en-GB" altLang="en-US" b="1"/>
              <a:t>10</a:t>
            </a:r>
          </a:p>
        </p:txBody>
      </p:sp>
      <p:sp>
        <p:nvSpPr>
          <p:cNvPr id="9260" name="Text Box 94"/>
          <p:cNvSpPr txBox="1">
            <a:spLocks noChangeArrowheads="1"/>
          </p:cNvSpPr>
          <p:nvPr/>
        </p:nvSpPr>
        <p:spPr bwMode="auto">
          <a:xfrm>
            <a:off x="7953376" y="1841501"/>
            <a:ext cx="434975" cy="423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360" tIns="44280" rIns="90360" bIns="44280">
            <a:spAutoFit/>
          </a:bodyP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1pPr>
            <a:lvl2pPr marL="742950" indent="-28575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2pPr>
            <a:lvl3pPr marL="11430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3pPr>
            <a:lvl4pPr marL="16002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4pPr>
            <a:lvl5pPr marL="20574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9pPr>
          </a:lstStyle>
          <a:p>
            <a:pPr eaLnBrk="1">
              <a:lnSpc>
                <a:spcPct val="122000"/>
              </a:lnSpc>
              <a:buClr>
                <a:srgbClr val="000000"/>
              </a:buClr>
              <a:buSzPct val="45000"/>
              <a:buFont typeface="Times New Roman" panose="02020603050405020304" pitchFamily="18" charset="0"/>
              <a:buNone/>
            </a:pPr>
            <a:r>
              <a:rPr lang="en-GB" altLang="en-US" b="1"/>
              <a:t>11</a:t>
            </a:r>
          </a:p>
        </p:txBody>
      </p:sp>
      <p:sp>
        <p:nvSpPr>
          <p:cNvPr id="9261" name="Text Box 95"/>
          <p:cNvSpPr txBox="1">
            <a:spLocks noChangeArrowheads="1"/>
          </p:cNvSpPr>
          <p:nvPr/>
        </p:nvSpPr>
        <p:spPr bwMode="auto">
          <a:xfrm>
            <a:off x="8791576" y="1828801"/>
            <a:ext cx="1133475" cy="423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360" tIns="44280" rIns="90360" bIns="44280">
            <a:spAutoFit/>
          </a:bodyP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1pPr>
            <a:lvl2pPr marL="742950" indent="-28575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2pPr>
            <a:lvl3pPr marL="11430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3pPr>
            <a:lvl4pPr marL="16002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4pPr>
            <a:lvl5pPr marL="20574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9pPr>
          </a:lstStyle>
          <a:p>
            <a:pPr algn="ctr" eaLnBrk="1">
              <a:lnSpc>
                <a:spcPct val="122000"/>
              </a:lnSpc>
              <a:buClr>
                <a:srgbClr val="000000"/>
              </a:buClr>
              <a:buSzPct val="45000"/>
              <a:buFont typeface="Times New Roman" panose="02020603050405020304" pitchFamily="18" charset="0"/>
              <a:buNone/>
            </a:pPr>
            <a:r>
              <a:rPr lang="en-GB" altLang="en-US" b="1"/>
              <a:t>Midnight</a:t>
            </a:r>
          </a:p>
        </p:txBody>
      </p:sp>
      <p:grpSp>
        <p:nvGrpSpPr>
          <p:cNvPr id="9262" name="Group 96"/>
          <p:cNvGrpSpPr>
            <a:grpSpLocks/>
          </p:cNvGrpSpPr>
          <p:nvPr/>
        </p:nvGrpSpPr>
        <p:grpSpPr bwMode="auto">
          <a:xfrm>
            <a:off x="4513263" y="4065588"/>
            <a:ext cx="1533525" cy="709612"/>
            <a:chOff x="1809" y="1929"/>
            <a:chExt cx="966" cy="447"/>
          </a:xfrm>
        </p:grpSpPr>
        <p:grpSp>
          <p:nvGrpSpPr>
            <p:cNvPr id="9327" name="Group 97"/>
            <p:cNvGrpSpPr>
              <a:grpSpLocks/>
            </p:cNvGrpSpPr>
            <p:nvPr/>
          </p:nvGrpSpPr>
          <p:grpSpPr bwMode="auto">
            <a:xfrm>
              <a:off x="1809" y="1929"/>
              <a:ext cx="304" cy="447"/>
              <a:chOff x="1809" y="1929"/>
              <a:chExt cx="304" cy="447"/>
            </a:xfrm>
          </p:grpSpPr>
          <p:grpSp>
            <p:nvGrpSpPr>
              <p:cNvPr id="9347" name="Group 98"/>
              <p:cNvGrpSpPr>
                <a:grpSpLocks/>
              </p:cNvGrpSpPr>
              <p:nvPr/>
            </p:nvGrpSpPr>
            <p:grpSpPr bwMode="auto">
              <a:xfrm>
                <a:off x="1809" y="1929"/>
                <a:ext cx="304" cy="447"/>
                <a:chOff x="1809" y="1929"/>
                <a:chExt cx="304" cy="447"/>
              </a:xfrm>
            </p:grpSpPr>
            <p:grpSp>
              <p:nvGrpSpPr>
                <p:cNvPr id="9349" name="Group 99"/>
                <p:cNvGrpSpPr>
                  <a:grpSpLocks/>
                </p:cNvGrpSpPr>
                <p:nvPr/>
              </p:nvGrpSpPr>
              <p:grpSpPr bwMode="auto">
                <a:xfrm>
                  <a:off x="1809" y="2000"/>
                  <a:ext cx="304" cy="376"/>
                  <a:chOff x="1809" y="2000"/>
                  <a:chExt cx="304" cy="376"/>
                </a:xfrm>
              </p:grpSpPr>
              <p:sp>
                <p:nvSpPr>
                  <p:cNvPr id="9354" name="Freeform 100"/>
                  <p:cNvSpPr>
                    <a:spLocks noChangeArrowheads="1"/>
                  </p:cNvSpPr>
                  <p:nvPr/>
                </p:nvSpPr>
                <p:spPr bwMode="auto">
                  <a:xfrm>
                    <a:off x="1809" y="2000"/>
                    <a:ext cx="305" cy="377"/>
                  </a:xfrm>
                  <a:custGeom>
                    <a:avLst/>
                    <a:gdLst>
                      <a:gd name="T0" fmla="*/ 0 w 1346"/>
                      <a:gd name="T1" fmla="*/ 377 h 1664"/>
                      <a:gd name="T2" fmla="*/ 0 w 1346"/>
                      <a:gd name="T3" fmla="*/ 76 h 1664"/>
                      <a:gd name="T4" fmla="*/ 76 w 1346"/>
                      <a:gd name="T5" fmla="*/ 0 h 1664"/>
                      <a:gd name="T6" fmla="*/ 305 w 1346"/>
                      <a:gd name="T7" fmla="*/ 0 h 1664"/>
                      <a:gd name="T8" fmla="*/ 305 w 1346"/>
                      <a:gd name="T9" fmla="*/ 300 h 1664"/>
                      <a:gd name="T10" fmla="*/ 228 w 1346"/>
                      <a:gd name="T11" fmla="*/ 377 h 1664"/>
                      <a:gd name="T12" fmla="*/ 0 w 1346"/>
                      <a:gd name="T13" fmla="*/ 377 h 1664"/>
                      <a:gd name="T14" fmla="*/ 0 60000 65536"/>
                      <a:gd name="T15" fmla="*/ 0 60000 65536"/>
                      <a:gd name="T16" fmla="*/ 0 60000 65536"/>
                      <a:gd name="T17" fmla="*/ 0 60000 65536"/>
                      <a:gd name="T18" fmla="*/ 0 60000 65536"/>
                      <a:gd name="T19" fmla="*/ 0 60000 65536"/>
                      <a:gd name="T20" fmla="*/ 0 60000 65536"/>
                      <a:gd name="T21" fmla="*/ 0 w 1346"/>
                      <a:gd name="T22" fmla="*/ 0 h 1664"/>
                      <a:gd name="T23" fmla="*/ 1346 w 1346"/>
                      <a:gd name="T24" fmla="*/ 1664 h 166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46" h="1664">
                        <a:moveTo>
                          <a:pt x="0" y="1663"/>
                        </a:moveTo>
                        <a:lnTo>
                          <a:pt x="0" y="335"/>
                        </a:lnTo>
                        <a:lnTo>
                          <a:pt x="335" y="0"/>
                        </a:lnTo>
                        <a:lnTo>
                          <a:pt x="1345" y="0"/>
                        </a:lnTo>
                        <a:lnTo>
                          <a:pt x="1345" y="1326"/>
                        </a:lnTo>
                        <a:lnTo>
                          <a:pt x="1008" y="1663"/>
                        </a:lnTo>
                        <a:lnTo>
                          <a:pt x="0" y="1663"/>
                        </a:lnTo>
                      </a:path>
                    </a:pathLst>
                  </a:custGeom>
                  <a:solidFill>
                    <a:srgbClr val="F6BF69"/>
                  </a:solidFill>
                  <a:ln w="1260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9355" name="Freeform 101"/>
                  <p:cNvSpPr>
                    <a:spLocks noChangeArrowheads="1"/>
                  </p:cNvSpPr>
                  <p:nvPr/>
                </p:nvSpPr>
                <p:spPr bwMode="auto">
                  <a:xfrm>
                    <a:off x="1809" y="2000"/>
                    <a:ext cx="305" cy="76"/>
                  </a:xfrm>
                  <a:custGeom>
                    <a:avLst/>
                    <a:gdLst>
                      <a:gd name="T0" fmla="*/ 0 w 1346"/>
                      <a:gd name="T1" fmla="*/ 76 h 336"/>
                      <a:gd name="T2" fmla="*/ 76 w 1346"/>
                      <a:gd name="T3" fmla="*/ 0 h 336"/>
                      <a:gd name="T4" fmla="*/ 305 w 1346"/>
                      <a:gd name="T5" fmla="*/ 0 h 336"/>
                      <a:gd name="T6" fmla="*/ 228 w 1346"/>
                      <a:gd name="T7" fmla="*/ 76 h 336"/>
                      <a:gd name="T8" fmla="*/ 0 w 1346"/>
                      <a:gd name="T9" fmla="*/ 76 h 336"/>
                      <a:gd name="T10" fmla="*/ 0 60000 65536"/>
                      <a:gd name="T11" fmla="*/ 0 60000 65536"/>
                      <a:gd name="T12" fmla="*/ 0 60000 65536"/>
                      <a:gd name="T13" fmla="*/ 0 60000 65536"/>
                      <a:gd name="T14" fmla="*/ 0 60000 65536"/>
                      <a:gd name="T15" fmla="*/ 0 w 1346"/>
                      <a:gd name="T16" fmla="*/ 0 h 336"/>
                      <a:gd name="T17" fmla="*/ 1346 w 1346"/>
                      <a:gd name="T18" fmla="*/ 336 h 336"/>
                    </a:gdLst>
                    <a:ahLst/>
                    <a:cxnLst>
                      <a:cxn ang="T10">
                        <a:pos x="T0" y="T1"/>
                      </a:cxn>
                      <a:cxn ang="T11">
                        <a:pos x="T2" y="T3"/>
                      </a:cxn>
                      <a:cxn ang="T12">
                        <a:pos x="T4" y="T5"/>
                      </a:cxn>
                      <a:cxn ang="T13">
                        <a:pos x="T6" y="T7"/>
                      </a:cxn>
                      <a:cxn ang="T14">
                        <a:pos x="T8" y="T9"/>
                      </a:cxn>
                    </a:cxnLst>
                    <a:rect l="T15" t="T16" r="T17" b="T18"/>
                    <a:pathLst>
                      <a:path w="1346" h="336">
                        <a:moveTo>
                          <a:pt x="0" y="335"/>
                        </a:moveTo>
                        <a:lnTo>
                          <a:pt x="335" y="0"/>
                        </a:lnTo>
                        <a:lnTo>
                          <a:pt x="1345" y="0"/>
                        </a:lnTo>
                        <a:lnTo>
                          <a:pt x="1008" y="335"/>
                        </a:lnTo>
                        <a:lnTo>
                          <a:pt x="0" y="335"/>
                        </a:lnTo>
                      </a:path>
                    </a:pathLst>
                  </a:custGeom>
                  <a:solidFill>
                    <a:srgbClr val="FFD072"/>
                  </a:solidFill>
                  <a:ln w="1260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9356" name="Freeform 102"/>
                  <p:cNvSpPr>
                    <a:spLocks noChangeArrowheads="1"/>
                  </p:cNvSpPr>
                  <p:nvPr/>
                </p:nvSpPr>
                <p:spPr bwMode="auto">
                  <a:xfrm>
                    <a:off x="2038" y="2000"/>
                    <a:ext cx="77" cy="377"/>
                  </a:xfrm>
                  <a:custGeom>
                    <a:avLst/>
                    <a:gdLst>
                      <a:gd name="T0" fmla="*/ 0 w 338"/>
                      <a:gd name="T1" fmla="*/ 377 h 1664"/>
                      <a:gd name="T2" fmla="*/ 0 w 338"/>
                      <a:gd name="T3" fmla="*/ 76 h 1664"/>
                      <a:gd name="T4" fmla="*/ 77 w 338"/>
                      <a:gd name="T5" fmla="*/ 0 h 1664"/>
                      <a:gd name="T6" fmla="*/ 77 w 338"/>
                      <a:gd name="T7" fmla="*/ 300 h 1664"/>
                      <a:gd name="T8" fmla="*/ 0 w 338"/>
                      <a:gd name="T9" fmla="*/ 377 h 1664"/>
                      <a:gd name="T10" fmla="*/ 0 60000 65536"/>
                      <a:gd name="T11" fmla="*/ 0 60000 65536"/>
                      <a:gd name="T12" fmla="*/ 0 60000 65536"/>
                      <a:gd name="T13" fmla="*/ 0 60000 65536"/>
                      <a:gd name="T14" fmla="*/ 0 60000 65536"/>
                      <a:gd name="T15" fmla="*/ 0 w 338"/>
                      <a:gd name="T16" fmla="*/ 0 h 1664"/>
                      <a:gd name="T17" fmla="*/ 338 w 338"/>
                      <a:gd name="T18" fmla="*/ 1664 h 1664"/>
                    </a:gdLst>
                    <a:ahLst/>
                    <a:cxnLst>
                      <a:cxn ang="T10">
                        <a:pos x="T0" y="T1"/>
                      </a:cxn>
                      <a:cxn ang="T11">
                        <a:pos x="T2" y="T3"/>
                      </a:cxn>
                      <a:cxn ang="T12">
                        <a:pos x="T4" y="T5"/>
                      </a:cxn>
                      <a:cxn ang="T13">
                        <a:pos x="T6" y="T7"/>
                      </a:cxn>
                      <a:cxn ang="T14">
                        <a:pos x="T8" y="T9"/>
                      </a:cxn>
                    </a:cxnLst>
                    <a:rect l="T15" t="T16" r="T17" b="T18"/>
                    <a:pathLst>
                      <a:path w="338" h="1664">
                        <a:moveTo>
                          <a:pt x="0" y="1663"/>
                        </a:moveTo>
                        <a:lnTo>
                          <a:pt x="0" y="335"/>
                        </a:lnTo>
                        <a:lnTo>
                          <a:pt x="337" y="0"/>
                        </a:lnTo>
                        <a:lnTo>
                          <a:pt x="337" y="1326"/>
                        </a:lnTo>
                        <a:lnTo>
                          <a:pt x="0" y="1663"/>
                        </a:lnTo>
                      </a:path>
                    </a:pathLst>
                  </a:custGeom>
                  <a:solidFill>
                    <a:srgbClr val="D3A45A"/>
                  </a:solidFill>
                  <a:ln w="1260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grpSp>
              <p:nvGrpSpPr>
                <p:cNvPr id="9350" name="Group 103"/>
                <p:cNvGrpSpPr>
                  <a:grpSpLocks/>
                </p:cNvGrpSpPr>
                <p:nvPr/>
              </p:nvGrpSpPr>
              <p:grpSpPr bwMode="auto">
                <a:xfrm>
                  <a:off x="1879" y="1929"/>
                  <a:ext cx="234" cy="77"/>
                  <a:chOff x="1879" y="1929"/>
                  <a:chExt cx="234" cy="77"/>
                </a:xfrm>
              </p:grpSpPr>
              <p:sp>
                <p:nvSpPr>
                  <p:cNvPr id="9351" name="Freeform 104"/>
                  <p:cNvSpPr>
                    <a:spLocks noChangeArrowheads="1"/>
                  </p:cNvSpPr>
                  <p:nvPr/>
                </p:nvSpPr>
                <p:spPr bwMode="auto">
                  <a:xfrm>
                    <a:off x="1879" y="1929"/>
                    <a:ext cx="235" cy="78"/>
                  </a:xfrm>
                  <a:custGeom>
                    <a:avLst/>
                    <a:gdLst>
                      <a:gd name="T0" fmla="*/ 0 w 1037"/>
                      <a:gd name="T1" fmla="*/ 78 h 345"/>
                      <a:gd name="T2" fmla="*/ 0 w 1037"/>
                      <a:gd name="T3" fmla="*/ 19 h 345"/>
                      <a:gd name="T4" fmla="*/ 19 w 1037"/>
                      <a:gd name="T5" fmla="*/ 0 h 345"/>
                      <a:gd name="T6" fmla="*/ 235 w 1037"/>
                      <a:gd name="T7" fmla="*/ 0 h 345"/>
                      <a:gd name="T8" fmla="*/ 235 w 1037"/>
                      <a:gd name="T9" fmla="*/ 58 h 345"/>
                      <a:gd name="T10" fmla="*/ 215 w 1037"/>
                      <a:gd name="T11" fmla="*/ 78 h 345"/>
                      <a:gd name="T12" fmla="*/ 0 w 1037"/>
                      <a:gd name="T13" fmla="*/ 78 h 345"/>
                      <a:gd name="T14" fmla="*/ 0 60000 65536"/>
                      <a:gd name="T15" fmla="*/ 0 60000 65536"/>
                      <a:gd name="T16" fmla="*/ 0 60000 65536"/>
                      <a:gd name="T17" fmla="*/ 0 60000 65536"/>
                      <a:gd name="T18" fmla="*/ 0 60000 65536"/>
                      <a:gd name="T19" fmla="*/ 0 60000 65536"/>
                      <a:gd name="T20" fmla="*/ 0 60000 65536"/>
                      <a:gd name="T21" fmla="*/ 0 w 1037"/>
                      <a:gd name="T22" fmla="*/ 0 h 345"/>
                      <a:gd name="T23" fmla="*/ 1037 w 1037"/>
                      <a:gd name="T24" fmla="*/ 345 h 34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37" h="345">
                        <a:moveTo>
                          <a:pt x="0" y="344"/>
                        </a:moveTo>
                        <a:lnTo>
                          <a:pt x="0" y="85"/>
                        </a:lnTo>
                        <a:lnTo>
                          <a:pt x="85" y="0"/>
                        </a:lnTo>
                        <a:lnTo>
                          <a:pt x="1036" y="0"/>
                        </a:lnTo>
                        <a:lnTo>
                          <a:pt x="1036" y="257"/>
                        </a:lnTo>
                        <a:lnTo>
                          <a:pt x="949" y="344"/>
                        </a:lnTo>
                        <a:lnTo>
                          <a:pt x="0" y="344"/>
                        </a:lnTo>
                      </a:path>
                    </a:pathLst>
                  </a:custGeom>
                  <a:solidFill>
                    <a:srgbClr val="F6BF69"/>
                  </a:solidFill>
                  <a:ln w="1260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9352" name="Freeform 105"/>
                  <p:cNvSpPr>
                    <a:spLocks noChangeArrowheads="1"/>
                  </p:cNvSpPr>
                  <p:nvPr/>
                </p:nvSpPr>
                <p:spPr bwMode="auto">
                  <a:xfrm>
                    <a:off x="1879" y="1929"/>
                    <a:ext cx="235" cy="20"/>
                  </a:xfrm>
                  <a:custGeom>
                    <a:avLst/>
                    <a:gdLst>
                      <a:gd name="T0" fmla="*/ 0 w 1037"/>
                      <a:gd name="T1" fmla="*/ 20 h 86"/>
                      <a:gd name="T2" fmla="*/ 19 w 1037"/>
                      <a:gd name="T3" fmla="*/ 0 h 86"/>
                      <a:gd name="T4" fmla="*/ 235 w 1037"/>
                      <a:gd name="T5" fmla="*/ 0 h 86"/>
                      <a:gd name="T6" fmla="*/ 215 w 1037"/>
                      <a:gd name="T7" fmla="*/ 20 h 86"/>
                      <a:gd name="T8" fmla="*/ 0 w 1037"/>
                      <a:gd name="T9" fmla="*/ 20 h 86"/>
                      <a:gd name="T10" fmla="*/ 0 60000 65536"/>
                      <a:gd name="T11" fmla="*/ 0 60000 65536"/>
                      <a:gd name="T12" fmla="*/ 0 60000 65536"/>
                      <a:gd name="T13" fmla="*/ 0 60000 65536"/>
                      <a:gd name="T14" fmla="*/ 0 60000 65536"/>
                      <a:gd name="T15" fmla="*/ 0 w 1037"/>
                      <a:gd name="T16" fmla="*/ 0 h 86"/>
                      <a:gd name="T17" fmla="*/ 1037 w 1037"/>
                      <a:gd name="T18" fmla="*/ 86 h 86"/>
                    </a:gdLst>
                    <a:ahLst/>
                    <a:cxnLst>
                      <a:cxn ang="T10">
                        <a:pos x="T0" y="T1"/>
                      </a:cxn>
                      <a:cxn ang="T11">
                        <a:pos x="T2" y="T3"/>
                      </a:cxn>
                      <a:cxn ang="T12">
                        <a:pos x="T4" y="T5"/>
                      </a:cxn>
                      <a:cxn ang="T13">
                        <a:pos x="T6" y="T7"/>
                      </a:cxn>
                      <a:cxn ang="T14">
                        <a:pos x="T8" y="T9"/>
                      </a:cxn>
                    </a:cxnLst>
                    <a:rect l="T15" t="T16" r="T17" b="T18"/>
                    <a:pathLst>
                      <a:path w="1037" h="86">
                        <a:moveTo>
                          <a:pt x="0" y="85"/>
                        </a:moveTo>
                        <a:lnTo>
                          <a:pt x="85" y="0"/>
                        </a:lnTo>
                        <a:lnTo>
                          <a:pt x="1036" y="0"/>
                        </a:lnTo>
                        <a:lnTo>
                          <a:pt x="949" y="85"/>
                        </a:lnTo>
                        <a:lnTo>
                          <a:pt x="0" y="85"/>
                        </a:lnTo>
                      </a:path>
                    </a:pathLst>
                  </a:custGeom>
                  <a:solidFill>
                    <a:srgbClr val="FFD072"/>
                  </a:solidFill>
                  <a:ln w="1260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9353" name="Freeform 106"/>
                  <p:cNvSpPr>
                    <a:spLocks noChangeArrowheads="1"/>
                  </p:cNvSpPr>
                  <p:nvPr/>
                </p:nvSpPr>
                <p:spPr bwMode="auto">
                  <a:xfrm>
                    <a:off x="2094" y="1929"/>
                    <a:ext cx="20" cy="78"/>
                  </a:xfrm>
                  <a:custGeom>
                    <a:avLst/>
                    <a:gdLst>
                      <a:gd name="T0" fmla="*/ 0 w 88"/>
                      <a:gd name="T1" fmla="*/ 78 h 345"/>
                      <a:gd name="T2" fmla="*/ 0 w 88"/>
                      <a:gd name="T3" fmla="*/ 19 h 345"/>
                      <a:gd name="T4" fmla="*/ 20 w 88"/>
                      <a:gd name="T5" fmla="*/ 0 h 345"/>
                      <a:gd name="T6" fmla="*/ 20 w 88"/>
                      <a:gd name="T7" fmla="*/ 58 h 345"/>
                      <a:gd name="T8" fmla="*/ 0 w 88"/>
                      <a:gd name="T9" fmla="*/ 78 h 345"/>
                      <a:gd name="T10" fmla="*/ 0 60000 65536"/>
                      <a:gd name="T11" fmla="*/ 0 60000 65536"/>
                      <a:gd name="T12" fmla="*/ 0 60000 65536"/>
                      <a:gd name="T13" fmla="*/ 0 60000 65536"/>
                      <a:gd name="T14" fmla="*/ 0 60000 65536"/>
                      <a:gd name="T15" fmla="*/ 0 w 88"/>
                      <a:gd name="T16" fmla="*/ 0 h 345"/>
                      <a:gd name="T17" fmla="*/ 88 w 88"/>
                      <a:gd name="T18" fmla="*/ 345 h 345"/>
                    </a:gdLst>
                    <a:ahLst/>
                    <a:cxnLst>
                      <a:cxn ang="T10">
                        <a:pos x="T0" y="T1"/>
                      </a:cxn>
                      <a:cxn ang="T11">
                        <a:pos x="T2" y="T3"/>
                      </a:cxn>
                      <a:cxn ang="T12">
                        <a:pos x="T4" y="T5"/>
                      </a:cxn>
                      <a:cxn ang="T13">
                        <a:pos x="T6" y="T7"/>
                      </a:cxn>
                      <a:cxn ang="T14">
                        <a:pos x="T8" y="T9"/>
                      </a:cxn>
                    </a:cxnLst>
                    <a:rect l="T15" t="T16" r="T17" b="T18"/>
                    <a:pathLst>
                      <a:path w="88" h="345">
                        <a:moveTo>
                          <a:pt x="0" y="344"/>
                        </a:moveTo>
                        <a:lnTo>
                          <a:pt x="0" y="85"/>
                        </a:lnTo>
                        <a:lnTo>
                          <a:pt x="87" y="0"/>
                        </a:lnTo>
                        <a:lnTo>
                          <a:pt x="87" y="257"/>
                        </a:lnTo>
                        <a:lnTo>
                          <a:pt x="0" y="344"/>
                        </a:lnTo>
                      </a:path>
                    </a:pathLst>
                  </a:custGeom>
                  <a:solidFill>
                    <a:srgbClr val="D3A45A"/>
                  </a:solidFill>
                  <a:ln w="1260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grpSp>
          <p:sp>
            <p:nvSpPr>
              <p:cNvPr id="9348" name="Freeform 107"/>
              <p:cNvSpPr>
                <a:spLocks noChangeArrowheads="1"/>
              </p:cNvSpPr>
              <p:nvPr/>
            </p:nvSpPr>
            <p:spPr bwMode="auto">
              <a:xfrm>
                <a:off x="1871" y="2033"/>
                <a:ext cx="158" cy="27"/>
              </a:xfrm>
              <a:custGeom>
                <a:avLst/>
                <a:gdLst>
                  <a:gd name="T0" fmla="*/ 39 w 698"/>
                  <a:gd name="T1" fmla="*/ 0 h 120"/>
                  <a:gd name="T2" fmla="*/ 158 w 698"/>
                  <a:gd name="T3" fmla="*/ 0 h 120"/>
                  <a:gd name="T4" fmla="*/ 118 w 698"/>
                  <a:gd name="T5" fmla="*/ 27 h 120"/>
                  <a:gd name="T6" fmla="*/ 0 w 698"/>
                  <a:gd name="T7" fmla="*/ 27 h 120"/>
                  <a:gd name="T8" fmla="*/ 39 w 698"/>
                  <a:gd name="T9" fmla="*/ 0 h 120"/>
                  <a:gd name="T10" fmla="*/ 0 60000 65536"/>
                  <a:gd name="T11" fmla="*/ 0 60000 65536"/>
                  <a:gd name="T12" fmla="*/ 0 60000 65536"/>
                  <a:gd name="T13" fmla="*/ 0 60000 65536"/>
                  <a:gd name="T14" fmla="*/ 0 60000 65536"/>
                  <a:gd name="T15" fmla="*/ 0 w 698"/>
                  <a:gd name="T16" fmla="*/ 0 h 120"/>
                  <a:gd name="T17" fmla="*/ 698 w 698"/>
                  <a:gd name="T18" fmla="*/ 120 h 120"/>
                </a:gdLst>
                <a:ahLst/>
                <a:cxnLst>
                  <a:cxn ang="T10">
                    <a:pos x="T0" y="T1"/>
                  </a:cxn>
                  <a:cxn ang="T11">
                    <a:pos x="T2" y="T3"/>
                  </a:cxn>
                  <a:cxn ang="T12">
                    <a:pos x="T4" y="T5"/>
                  </a:cxn>
                  <a:cxn ang="T13">
                    <a:pos x="T6" y="T7"/>
                  </a:cxn>
                  <a:cxn ang="T14">
                    <a:pos x="T8" y="T9"/>
                  </a:cxn>
                </a:cxnLst>
                <a:rect l="T15" t="T16" r="T17" b="T18"/>
                <a:pathLst>
                  <a:path w="698" h="120">
                    <a:moveTo>
                      <a:pt x="173" y="0"/>
                    </a:moveTo>
                    <a:lnTo>
                      <a:pt x="697" y="0"/>
                    </a:lnTo>
                    <a:lnTo>
                      <a:pt x="522" y="119"/>
                    </a:lnTo>
                    <a:lnTo>
                      <a:pt x="0" y="119"/>
                    </a:lnTo>
                    <a:lnTo>
                      <a:pt x="173" y="0"/>
                    </a:lnTo>
                  </a:path>
                </a:pathLst>
              </a:custGeom>
              <a:solidFill>
                <a:srgbClr val="F6BF69"/>
              </a:solidFill>
              <a:ln w="2556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grpSp>
          <p:nvGrpSpPr>
            <p:cNvPr id="9328" name="Group 108"/>
            <p:cNvGrpSpPr>
              <a:grpSpLocks/>
            </p:cNvGrpSpPr>
            <p:nvPr/>
          </p:nvGrpSpPr>
          <p:grpSpPr bwMode="auto">
            <a:xfrm>
              <a:off x="2110" y="1929"/>
              <a:ext cx="377" cy="447"/>
              <a:chOff x="2110" y="1929"/>
              <a:chExt cx="377" cy="447"/>
            </a:xfrm>
          </p:grpSpPr>
          <p:grpSp>
            <p:nvGrpSpPr>
              <p:cNvPr id="9336" name="Group 109"/>
              <p:cNvGrpSpPr>
                <a:grpSpLocks/>
              </p:cNvGrpSpPr>
              <p:nvPr/>
            </p:nvGrpSpPr>
            <p:grpSpPr bwMode="auto">
              <a:xfrm>
                <a:off x="2110" y="1929"/>
                <a:ext cx="377" cy="447"/>
                <a:chOff x="2110" y="1929"/>
                <a:chExt cx="377" cy="447"/>
              </a:xfrm>
            </p:grpSpPr>
            <p:grpSp>
              <p:nvGrpSpPr>
                <p:cNvPr id="9339" name="Group 110"/>
                <p:cNvGrpSpPr>
                  <a:grpSpLocks/>
                </p:cNvGrpSpPr>
                <p:nvPr/>
              </p:nvGrpSpPr>
              <p:grpSpPr bwMode="auto">
                <a:xfrm>
                  <a:off x="2110" y="2000"/>
                  <a:ext cx="377" cy="376"/>
                  <a:chOff x="2110" y="2000"/>
                  <a:chExt cx="377" cy="376"/>
                </a:xfrm>
              </p:grpSpPr>
              <p:sp>
                <p:nvSpPr>
                  <p:cNvPr id="9344" name="Freeform 111"/>
                  <p:cNvSpPr>
                    <a:spLocks noChangeArrowheads="1"/>
                  </p:cNvSpPr>
                  <p:nvPr/>
                </p:nvSpPr>
                <p:spPr bwMode="auto">
                  <a:xfrm>
                    <a:off x="2110" y="2000"/>
                    <a:ext cx="378" cy="377"/>
                  </a:xfrm>
                  <a:custGeom>
                    <a:avLst/>
                    <a:gdLst>
                      <a:gd name="T0" fmla="*/ 0 w 1667"/>
                      <a:gd name="T1" fmla="*/ 377 h 1664"/>
                      <a:gd name="T2" fmla="*/ 0 w 1667"/>
                      <a:gd name="T3" fmla="*/ 94 h 1664"/>
                      <a:gd name="T4" fmla="*/ 94 w 1667"/>
                      <a:gd name="T5" fmla="*/ 0 h 1664"/>
                      <a:gd name="T6" fmla="*/ 378 w 1667"/>
                      <a:gd name="T7" fmla="*/ 0 h 1664"/>
                      <a:gd name="T8" fmla="*/ 378 w 1667"/>
                      <a:gd name="T9" fmla="*/ 283 h 1664"/>
                      <a:gd name="T10" fmla="*/ 283 w 1667"/>
                      <a:gd name="T11" fmla="*/ 377 h 1664"/>
                      <a:gd name="T12" fmla="*/ 0 w 1667"/>
                      <a:gd name="T13" fmla="*/ 377 h 1664"/>
                      <a:gd name="T14" fmla="*/ 0 60000 65536"/>
                      <a:gd name="T15" fmla="*/ 0 60000 65536"/>
                      <a:gd name="T16" fmla="*/ 0 60000 65536"/>
                      <a:gd name="T17" fmla="*/ 0 60000 65536"/>
                      <a:gd name="T18" fmla="*/ 0 60000 65536"/>
                      <a:gd name="T19" fmla="*/ 0 60000 65536"/>
                      <a:gd name="T20" fmla="*/ 0 60000 65536"/>
                      <a:gd name="T21" fmla="*/ 0 w 1667"/>
                      <a:gd name="T22" fmla="*/ 0 h 1664"/>
                      <a:gd name="T23" fmla="*/ 1667 w 1667"/>
                      <a:gd name="T24" fmla="*/ 1664 h 166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67" h="1664">
                        <a:moveTo>
                          <a:pt x="0" y="1663"/>
                        </a:moveTo>
                        <a:lnTo>
                          <a:pt x="0" y="414"/>
                        </a:lnTo>
                        <a:lnTo>
                          <a:pt x="414" y="0"/>
                        </a:lnTo>
                        <a:lnTo>
                          <a:pt x="1666" y="0"/>
                        </a:lnTo>
                        <a:lnTo>
                          <a:pt x="1666" y="1247"/>
                        </a:lnTo>
                        <a:lnTo>
                          <a:pt x="1250" y="1663"/>
                        </a:lnTo>
                        <a:lnTo>
                          <a:pt x="0" y="1663"/>
                        </a:lnTo>
                      </a:path>
                    </a:pathLst>
                  </a:custGeom>
                  <a:solidFill>
                    <a:srgbClr val="A2C1FE"/>
                  </a:solidFill>
                  <a:ln w="1260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9345" name="Freeform 112"/>
                  <p:cNvSpPr>
                    <a:spLocks noChangeArrowheads="1"/>
                  </p:cNvSpPr>
                  <p:nvPr/>
                </p:nvSpPr>
                <p:spPr bwMode="auto">
                  <a:xfrm>
                    <a:off x="2110" y="2000"/>
                    <a:ext cx="378" cy="94"/>
                  </a:xfrm>
                  <a:custGeom>
                    <a:avLst/>
                    <a:gdLst>
                      <a:gd name="T0" fmla="*/ 0 w 1667"/>
                      <a:gd name="T1" fmla="*/ 94 h 415"/>
                      <a:gd name="T2" fmla="*/ 94 w 1667"/>
                      <a:gd name="T3" fmla="*/ 0 h 415"/>
                      <a:gd name="T4" fmla="*/ 378 w 1667"/>
                      <a:gd name="T5" fmla="*/ 0 h 415"/>
                      <a:gd name="T6" fmla="*/ 283 w 1667"/>
                      <a:gd name="T7" fmla="*/ 94 h 415"/>
                      <a:gd name="T8" fmla="*/ 0 w 1667"/>
                      <a:gd name="T9" fmla="*/ 94 h 415"/>
                      <a:gd name="T10" fmla="*/ 0 60000 65536"/>
                      <a:gd name="T11" fmla="*/ 0 60000 65536"/>
                      <a:gd name="T12" fmla="*/ 0 60000 65536"/>
                      <a:gd name="T13" fmla="*/ 0 60000 65536"/>
                      <a:gd name="T14" fmla="*/ 0 60000 65536"/>
                      <a:gd name="T15" fmla="*/ 0 w 1667"/>
                      <a:gd name="T16" fmla="*/ 0 h 415"/>
                      <a:gd name="T17" fmla="*/ 1667 w 1667"/>
                      <a:gd name="T18" fmla="*/ 415 h 415"/>
                    </a:gdLst>
                    <a:ahLst/>
                    <a:cxnLst>
                      <a:cxn ang="T10">
                        <a:pos x="T0" y="T1"/>
                      </a:cxn>
                      <a:cxn ang="T11">
                        <a:pos x="T2" y="T3"/>
                      </a:cxn>
                      <a:cxn ang="T12">
                        <a:pos x="T4" y="T5"/>
                      </a:cxn>
                      <a:cxn ang="T13">
                        <a:pos x="T6" y="T7"/>
                      </a:cxn>
                      <a:cxn ang="T14">
                        <a:pos x="T8" y="T9"/>
                      </a:cxn>
                    </a:cxnLst>
                    <a:rect l="T15" t="T16" r="T17" b="T18"/>
                    <a:pathLst>
                      <a:path w="1667" h="415">
                        <a:moveTo>
                          <a:pt x="0" y="414"/>
                        </a:moveTo>
                        <a:lnTo>
                          <a:pt x="414" y="0"/>
                        </a:lnTo>
                        <a:lnTo>
                          <a:pt x="1666" y="0"/>
                        </a:lnTo>
                        <a:lnTo>
                          <a:pt x="1250" y="414"/>
                        </a:lnTo>
                        <a:lnTo>
                          <a:pt x="0" y="414"/>
                        </a:lnTo>
                      </a:path>
                    </a:pathLst>
                  </a:custGeom>
                  <a:solidFill>
                    <a:srgbClr val="B1D3FF"/>
                  </a:solidFill>
                  <a:ln w="1260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9346" name="Freeform 113"/>
                  <p:cNvSpPr>
                    <a:spLocks noChangeArrowheads="1"/>
                  </p:cNvSpPr>
                  <p:nvPr/>
                </p:nvSpPr>
                <p:spPr bwMode="auto">
                  <a:xfrm>
                    <a:off x="2394" y="2000"/>
                    <a:ext cx="95" cy="377"/>
                  </a:xfrm>
                  <a:custGeom>
                    <a:avLst/>
                    <a:gdLst>
                      <a:gd name="T0" fmla="*/ 0 w 417"/>
                      <a:gd name="T1" fmla="*/ 377 h 1664"/>
                      <a:gd name="T2" fmla="*/ 0 w 417"/>
                      <a:gd name="T3" fmla="*/ 94 h 1664"/>
                      <a:gd name="T4" fmla="*/ 95 w 417"/>
                      <a:gd name="T5" fmla="*/ 0 h 1664"/>
                      <a:gd name="T6" fmla="*/ 95 w 417"/>
                      <a:gd name="T7" fmla="*/ 283 h 1664"/>
                      <a:gd name="T8" fmla="*/ 0 w 417"/>
                      <a:gd name="T9" fmla="*/ 377 h 1664"/>
                      <a:gd name="T10" fmla="*/ 0 60000 65536"/>
                      <a:gd name="T11" fmla="*/ 0 60000 65536"/>
                      <a:gd name="T12" fmla="*/ 0 60000 65536"/>
                      <a:gd name="T13" fmla="*/ 0 60000 65536"/>
                      <a:gd name="T14" fmla="*/ 0 60000 65536"/>
                      <a:gd name="T15" fmla="*/ 0 w 417"/>
                      <a:gd name="T16" fmla="*/ 0 h 1664"/>
                      <a:gd name="T17" fmla="*/ 417 w 417"/>
                      <a:gd name="T18" fmla="*/ 1664 h 1664"/>
                    </a:gdLst>
                    <a:ahLst/>
                    <a:cxnLst>
                      <a:cxn ang="T10">
                        <a:pos x="T0" y="T1"/>
                      </a:cxn>
                      <a:cxn ang="T11">
                        <a:pos x="T2" y="T3"/>
                      </a:cxn>
                      <a:cxn ang="T12">
                        <a:pos x="T4" y="T5"/>
                      </a:cxn>
                      <a:cxn ang="T13">
                        <a:pos x="T6" y="T7"/>
                      </a:cxn>
                      <a:cxn ang="T14">
                        <a:pos x="T8" y="T9"/>
                      </a:cxn>
                    </a:cxnLst>
                    <a:rect l="T15" t="T16" r="T17" b="T18"/>
                    <a:pathLst>
                      <a:path w="417" h="1664">
                        <a:moveTo>
                          <a:pt x="0" y="1663"/>
                        </a:moveTo>
                        <a:lnTo>
                          <a:pt x="0" y="414"/>
                        </a:lnTo>
                        <a:lnTo>
                          <a:pt x="416" y="0"/>
                        </a:lnTo>
                        <a:lnTo>
                          <a:pt x="416" y="1247"/>
                        </a:lnTo>
                        <a:lnTo>
                          <a:pt x="0" y="1663"/>
                        </a:lnTo>
                      </a:path>
                    </a:pathLst>
                  </a:custGeom>
                  <a:solidFill>
                    <a:srgbClr val="8BA5DA"/>
                  </a:solidFill>
                  <a:ln w="1260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grpSp>
              <p:nvGrpSpPr>
                <p:cNvPr id="9340" name="Group 114"/>
                <p:cNvGrpSpPr>
                  <a:grpSpLocks/>
                </p:cNvGrpSpPr>
                <p:nvPr/>
              </p:nvGrpSpPr>
              <p:grpSpPr bwMode="auto">
                <a:xfrm>
                  <a:off x="2196" y="1929"/>
                  <a:ext cx="291" cy="77"/>
                  <a:chOff x="2196" y="1929"/>
                  <a:chExt cx="291" cy="77"/>
                </a:xfrm>
              </p:grpSpPr>
              <p:sp>
                <p:nvSpPr>
                  <p:cNvPr id="9341" name="Freeform 115"/>
                  <p:cNvSpPr>
                    <a:spLocks noChangeArrowheads="1"/>
                  </p:cNvSpPr>
                  <p:nvPr/>
                </p:nvSpPr>
                <p:spPr bwMode="auto">
                  <a:xfrm>
                    <a:off x="2196" y="1929"/>
                    <a:ext cx="292" cy="78"/>
                  </a:xfrm>
                  <a:custGeom>
                    <a:avLst/>
                    <a:gdLst>
                      <a:gd name="T0" fmla="*/ 0 w 1288"/>
                      <a:gd name="T1" fmla="*/ 78 h 345"/>
                      <a:gd name="T2" fmla="*/ 0 w 1288"/>
                      <a:gd name="T3" fmla="*/ 19 h 345"/>
                      <a:gd name="T4" fmla="*/ 19 w 1288"/>
                      <a:gd name="T5" fmla="*/ 0 h 345"/>
                      <a:gd name="T6" fmla="*/ 292 w 1288"/>
                      <a:gd name="T7" fmla="*/ 0 h 345"/>
                      <a:gd name="T8" fmla="*/ 292 w 1288"/>
                      <a:gd name="T9" fmla="*/ 58 h 345"/>
                      <a:gd name="T10" fmla="*/ 272 w 1288"/>
                      <a:gd name="T11" fmla="*/ 78 h 345"/>
                      <a:gd name="T12" fmla="*/ 0 w 1288"/>
                      <a:gd name="T13" fmla="*/ 78 h 345"/>
                      <a:gd name="T14" fmla="*/ 0 60000 65536"/>
                      <a:gd name="T15" fmla="*/ 0 60000 65536"/>
                      <a:gd name="T16" fmla="*/ 0 60000 65536"/>
                      <a:gd name="T17" fmla="*/ 0 60000 65536"/>
                      <a:gd name="T18" fmla="*/ 0 60000 65536"/>
                      <a:gd name="T19" fmla="*/ 0 60000 65536"/>
                      <a:gd name="T20" fmla="*/ 0 60000 65536"/>
                      <a:gd name="T21" fmla="*/ 0 w 1288"/>
                      <a:gd name="T22" fmla="*/ 0 h 345"/>
                      <a:gd name="T23" fmla="*/ 1288 w 1288"/>
                      <a:gd name="T24" fmla="*/ 345 h 34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88" h="345">
                        <a:moveTo>
                          <a:pt x="0" y="344"/>
                        </a:moveTo>
                        <a:lnTo>
                          <a:pt x="0" y="85"/>
                        </a:lnTo>
                        <a:lnTo>
                          <a:pt x="85" y="0"/>
                        </a:lnTo>
                        <a:lnTo>
                          <a:pt x="1287" y="0"/>
                        </a:lnTo>
                        <a:lnTo>
                          <a:pt x="1287" y="257"/>
                        </a:lnTo>
                        <a:lnTo>
                          <a:pt x="1200" y="344"/>
                        </a:lnTo>
                        <a:lnTo>
                          <a:pt x="0" y="344"/>
                        </a:lnTo>
                      </a:path>
                    </a:pathLst>
                  </a:custGeom>
                  <a:solidFill>
                    <a:srgbClr val="A2C1FE"/>
                  </a:solidFill>
                  <a:ln w="1260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9342" name="Freeform 116"/>
                  <p:cNvSpPr>
                    <a:spLocks noChangeArrowheads="1"/>
                  </p:cNvSpPr>
                  <p:nvPr/>
                </p:nvSpPr>
                <p:spPr bwMode="auto">
                  <a:xfrm>
                    <a:off x="2196" y="1929"/>
                    <a:ext cx="292" cy="20"/>
                  </a:xfrm>
                  <a:custGeom>
                    <a:avLst/>
                    <a:gdLst>
                      <a:gd name="T0" fmla="*/ 0 w 1288"/>
                      <a:gd name="T1" fmla="*/ 20 h 86"/>
                      <a:gd name="T2" fmla="*/ 19 w 1288"/>
                      <a:gd name="T3" fmla="*/ 0 h 86"/>
                      <a:gd name="T4" fmla="*/ 292 w 1288"/>
                      <a:gd name="T5" fmla="*/ 0 h 86"/>
                      <a:gd name="T6" fmla="*/ 272 w 1288"/>
                      <a:gd name="T7" fmla="*/ 20 h 86"/>
                      <a:gd name="T8" fmla="*/ 0 w 1288"/>
                      <a:gd name="T9" fmla="*/ 20 h 86"/>
                      <a:gd name="T10" fmla="*/ 0 60000 65536"/>
                      <a:gd name="T11" fmla="*/ 0 60000 65536"/>
                      <a:gd name="T12" fmla="*/ 0 60000 65536"/>
                      <a:gd name="T13" fmla="*/ 0 60000 65536"/>
                      <a:gd name="T14" fmla="*/ 0 60000 65536"/>
                      <a:gd name="T15" fmla="*/ 0 w 1288"/>
                      <a:gd name="T16" fmla="*/ 0 h 86"/>
                      <a:gd name="T17" fmla="*/ 1288 w 1288"/>
                      <a:gd name="T18" fmla="*/ 86 h 86"/>
                    </a:gdLst>
                    <a:ahLst/>
                    <a:cxnLst>
                      <a:cxn ang="T10">
                        <a:pos x="T0" y="T1"/>
                      </a:cxn>
                      <a:cxn ang="T11">
                        <a:pos x="T2" y="T3"/>
                      </a:cxn>
                      <a:cxn ang="T12">
                        <a:pos x="T4" y="T5"/>
                      </a:cxn>
                      <a:cxn ang="T13">
                        <a:pos x="T6" y="T7"/>
                      </a:cxn>
                      <a:cxn ang="T14">
                        <a:pos x="T8" y="T9"/>
                      </a:cxn>
                    </a:cxnLst>
                    <a:rect l="T15" t="T16" r="T17" b="T18"/>
                    <a:pathLst>
                      <a:path w="1288" h="86">
                        <a:moveTo>
                          <a:pt x="0" y="85"/>
                        </a:moveTo>
                        <a:lnTo>
                          <a:pt x="85" y="0"/>
                        </a:lnTo>
                        <a:lnTo>
                          <a:pt x="1287" y="0"/>
                        </a:lnTo>
                        <a:lnTo>
                          <a:pt x="1200" y="85"/>
                        </a:lnTo>
                        <a:lnTo>
                          <a:pt x="0" y="85"/>
                        </a:lnTo>
                      </a:path>
                    </a:pathLst>
                  </a:custGeom>
                  <a:solidFill>
                    <a:srgbClr val="B1D3FF"/>
                  </a:solidFill>
                  <a:ln w="1260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9343" name="Freeform 117"/>
                  <p:cNvSpPr>
                    <a:spLocks noChangeArrowheads="1"/>
                  </p:cNvSpPr>
                  <p:nvPr/>
                </p:nvSpPr>
                <p:spPr bwMode="auto">
                  <a:xfrm>
                    <a:off x="2468" y="1929"/>
                    <a:ext cx="20" cy="78"/>
                  </a:xfrm>
                  <a:custGeom>
                    <a:avLst/>
                    <a:gdLst>
                      <a:gd name="T0" fmla="*/ 0 w 88"/>
                      <a:gd name="T1" fmla="*/ 78 h 345"/>
                      <a:gd name="T2" fmla="*/ 0 w 88"/>
                      <a:gd name="T3" fmla="*/ 19 h 345"/>
                      <a:gd name="T4" fmla="*/ 20 w 88"/>
                      <a:gd name="T5" fmla="*/ 0 h 345"/>
                      <a:gd name="T6" fmla="*/ 20 w 88"/>
                      <a:gd name="T7" fmla="*/ 58 h 345"/>
                      <a:gd name="T8" fmla="*/ 0 w 88"/>
                      <a:gd name="T9" fmla="*/ 78 h 345"/>
                      <a:gd name="T10" fmla="*/ 0 60000 65536"/>
                      <a:gd name="T11" fmla="*/ 0 60000 65536"/>
                      <a:gd name="T12" fmla="*/ 0 60000 65536"/>
                      <a:gd name="T13" fmla="*/ 0 60000 65536"/>
                      <a:gd name="T14" fmla="*/ 0 60000 65536"/>
                      <a:gd name="T15" fmla="*/ 0 w 88"/>
                      <a:gd name="T16" fmla="*/ 0 h 345"/>
                      <a:gd name="T17" fmla="*/ 88 w 88"/>
                      <a:gd name="T18" fmla="*/ 345 h 345"/>
                    </a:gdLst>
                    <a:ahLst/>
                    <a:cxnLst>
                      <a:cxn ang="T10">
                        <a:pos x="T0" y="T1"/>
                      </a:cxn>
                      <a:cxn ang="T11">
                        <a:pos x="T2" y="T3"/>
                      </a:cxn>
                      <a:cxn ang="T12">
                        <a:pos x="T4" y="T5"/>
                      </a:cxn>
                      <a:cxn ang="T13">
                        <a:pos x="T6" y="T7"/>
                      </a:cxn>
                      <a:cxn ang="T14">
                        <a:pos x="T8" y="T9"/>
                      </a:cxn>
                    </a:cxnLst>
                    <a:rect l="T15" t="T16" r="T17" b="T18"/>
                    <a:pathLst>
                      <a:path w="88" h="345">
                        <a:moveTo>
                          <a:pt x="0" y="344"/>
                        </a:moveTo>
                        <a:lnTo>
                          <a:pt x="0" y="85"/>
                        </a:lnTo>
                        <a:lnTo>
                          <a:pt x="87" y="0"/>
                        </a:lnTo>
                        <a:lnTo>
                          <a:pt x="87" y="257"/>
                        </a:lnTo>
                        <a:lnTo>
                          <a:pt x="0" y="344"/>
                        </a:lnTo>
                      </a:path>
                    </a:pathLst>
                  </a:custGeom>
                  <a:solidFill>
                    <a:srgbClr val="8BA5DA"/>
                  </a:solidFill>
                  <a:ln w="1260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grpSp>
          <p:sp>
            <p:nvSpPr>
              <p:cNvPr id="9337" name="Oval 118"/>
              <p:cNvSpPr>
                <a:spLocks noChangeArrowheads="1"/>
              </p:cNvSpPr>
              <p:nvPr/>
            </p:nvSpPr>
            <p:spPr bwMode="auto">
              <a:xfrm>
                <a:off x="2225" y="1965"/>
                <a:ext cx="49" cy="27"/>
              </a:xfrm>
              <a:prstGeom prst="ellipse">
                <a:avLst/>
              </a:prstGeom>
              <a:solidFill>
                <a:srgbClr val="FFFFFF"/>
              </a:solidFill>
              <a:ln w="1260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9338" name="Freeform 119"/>
              <p:cNvSpPr>
                <a:spLocks noChangeArrowheads="1"/>
              </p:cNvSpPr>
              <p:nvPr/>
            </p:nvSpPr>
            <p:spPr bwMode="auto">
              <a:xfrm>
                <a:off x="2157" y="2175"/>
                <a:ext cx="198" cy="84"/>
              </a:xfrm>
              <a:custGeom>
                <a:avLst/>
                <a:gdLst>
                  <a:gd name="T0" fmla="*/ 24 w 873"/>
                  <a:gd name="T1" fmla="*/ 0 h 371"/>
                  <a:gd name="T2" fmla="*/ 173 w 873"/>
                  <a:gd name="T3" fmla="*/ 0 h 371"/>
                  <a:gd name="T4" fmla="*/ 198 w 873"/>
                  <a:gd name="T5" fmla="*/ 24 h 371"/>
                  <a:gd name="T6" fmla="*/ 198 w 873"/>
                  <a:gd name="T7" fmla="*/ 59 h 371"/>
                  <a:gd name="T8" fmla="*/ 173 w 873"/>
                  <a:gd name="T9" fmla="*/ 84 h 371"/>
                  <a:gd name="T10" fmla="*/ 24 w 873"/>
                  <a:gd name="T11" fmla="*/ 84 h 371"/>
                  <a:gd name="T12" fmla="*/ 0 w 873"/>
                  <a:gd name="T13" fmla="*/ 59 h 371"/>
                  <a:gd name="T14" fmla="*/ 0 w 873"/>
                  <a:gd name="T15" fmla="*/ 24 h 371"/>
                  <a:gd name="T16" fmla="*/ 24 w 873"/>
                  <a:gd name="T17" fmla="*/ 0 h 37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873"/>
                  <a:gd name="T28" fmla="*/ 0 h 371"/>
                  <a:gd name="T29" fmla="*/ 873 w 873"/>
                  <a:gd name="T30" fmla="*/ 371 h 37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873" h="371">
                    <a:moveTo>
                      <a:pt x="107" y="0"/>
                    </a:moveTo>
                    <a:lnTo>
                      <a:pt x="763" y="0"/>
                    </a:lnTo>
                    <a:lnTo>
                      <a:pt x="872" y="108"/>
                    </a:lnTo>
                    <a:lnTo>
                      <a:pt x="872" y="262"/>
                    </a:lnTo>
                    <a:lnTo>
                      <a:pt x="763" y="370"/>
                    </a:lnTo>
                    <a:lnTo>
                      <a:pt x="107" y="370"/>
                    </a:lnTo>
                    <a:lnTo>
                      <a:pt x="0" y="262"/>
                    </a:lnTo>
                    <a:lnTo>
                      <a:pt x="0" y="108"/>
                    </a:lnTo>
                    <a:lnTo>
                      <a:pt x="107" y="0"/>
                    </a:lnTo>
                  </a:path>
                </a:pathLst>
              </a:custGeom>
              <a:solidFill>
                <a:srgbClr val="A2C1FE"/>
              </a:solidFill>
              <a:ln w="2556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
          <p:nvSpPr>
            <p:cNvPr id="9329" name="Freeform 120"/>
            <p:cNvSpPr>
              <a:spLocks noChangeArrowheads="1"/>
            </p:cNvSpPr>
            <p:nvPr/>
          </p:nvSpPr>
          <p:spPr bwMode="auto">
            <a:xfrm>
              <a:off x="2674" y="2158"/>
              <a:ext cx="85" cy="191"/>
            </a:xfrm>
            <a:custGeom>
              <a:avLst/>
              <a:gdLst>
                <a:gd name="T0" fmla="*/ 62 w 376"/>
                <a:gd name="T1" fmla="*/ 0 h 843"/>
                <a:gd name="T2" fmla="*/ 85 w 376"/>
                <a:gd name="T3" fmla="*/ 0 h 843"/>
                <a:gd name="T4" fmla="*/ 23 w 376"/>
                <a:gd name="T5" fmla="*/ 191 h 843"/>
                <a:gd name="T6" fmla="*/ 0 w 376"/>
                <a:gd name="T7" fmla="*/ 191 h 843"/>
                <a:gd name="T8" fmla="*/ 62 w 376"/>
                <a:gd name="T9" fmla="*/ 0 h 843"/>
                <a:gd name="T10" fmla="*/ 0 60000 65536"/>
                <a:gd name="T11" fmla="*/ 0 60000 65536"/>
                <a:gd name="T12" fmla="*/ 0 60000 65536"/>
                <a:gd name="T13" fmla="*/ 0 60000 65536"/>
                <a:gd name="T14" fmla="*/ 0 60000 65536"/>
                <a:gd name="T15" fmla="*/ 0 w 376"/>
                <a:gd name="T16" fmla="*/ 0 h 843"/>
                <a:gd name="T17" fmla="*/ 376 w 376"/>
                <a:gd name="T18" fmla="*/ 843 h 843"/>
              </a:gdLst>
              <a:ahLst/>
              <a:cxnLst>
                <a:cxn ang="T10">
                  <a:pos x="T0" y="T1"/>
                </a:cxn>
                <a:cxn ang="T11">
                  <a:pos x="T2" y="T3"/>
                </a:cxn>
                <a:cxn ang="T12">
                  <a:pos x="T4" y="T5"/>
                </a:cxn>
                <a:cxn ang="T13">
                  <a:pos x="T6" y="T7"/>
                </a:cxn>
                <a:cxn ang="T14">
                  <a:pos x="T8" y="T9"/>
                </a:cxn>
              </a:cxnLst>
              <a:rect l="T15" t="T16" r="T17" b="T18"/>
              <a:pathLst>
                <a:path w="376" h="843">
                  <a:moveTo>
                    <a:pt x="273" y="0"/>
                  </a:moveTo>
                  <a:lnTo>
                    <a:pt x="375" y="0"/>
                  </a:lnTo>
                  <a:lnTo>
                    <a:pt x="101" y="842"/>
                  </a:lnTo>
                  <a:lnTo>
                    <a:pt x="0" y="842"/>
                  </a:lnTo>
                  <a:lnTo>
                    <a:pt x="273" y="0"/>
                  </a:lnTo>
                </a:path>
              </a:pathLst>
            </a:custGeom>
            <a:solidFill>
              <a:srgbClr val="FC0128"/>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9330" name="AutoShape 121"/>
            <p:cNvSpPr>
              <a:spLocks noChangeArrowheads="1"/>
            </p:cNvSpPr>
            <p:nvPr/>
          </p:nvSpPr>
          <p:spPr bwMode="auto">
            <a:xfrm>
              <a:off x="2670" y="2158"/>
              <a:ext cx="106" cy="16"/>
            </a:xfrm>
            <a:prstGeom prst="roundRect">
              <a:avLst>
                <a:gd name="adj" fmla="val 6250"/>
              </a:avLst>
            </a:prstGeom>
            <a:solidFill>
              <a:srgbClr val="FC0128"/>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9331" name="AutoShape 122"/>
            <p:cNvSpPr>
              <a:spLocks noChangeArrowheads="1"/>
            </p:cNvSpPr>
            <p:nvPr/>
          </p:nvSpPr>
          <p:spPr bwMode="auto">
            <a:xfrm>
              <a:off x="2677" y="2239"/>
              <a:ext cx="82" cy="16"/>
            </a:xfrm>
            <a:prstGeom prst="roundRect">
              <a:avLst>
                <a:gd name="adj" fmla="val 6250"/>
              </a:avLst>
            </a:prstGeom>
            <a:solidFill>
              <a:srgbClr val="FC0128"/>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9332" name="AutoShape 123"/>
            <p:cNvSpPr>
              <a:spLocks noChangeArrowheads="1"/>
            </p:cNvSpPr>
            <p:nvPr/>
          </p:nvSpPr>
          <p:spPr bwMode="auto">
            <a:xfrm>
              <a:off x="2494" y="2239"/>
              <a:ext cx="103" cy="11"/>
            </a:xfrm>
            <a:prstGeom prst="roundRect">
              <a:avLst>
                <a:gd name="adj" fmla="val 10000"/>
              </a:avLst>
            </a:prstGeom>
            <a:solidFill>
              <a:srgbClr val="FC0128"/>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nvGrpSpPr>
            <p:cNvPr id="9333" name="Group 124"/>
            <p:cNvGrpSpPr>
              <a:grpSpLocks/>
            </p:cNvGrpSpPr>
            <p:nvPr/>
          </p:nvGrpSpPr>
          <p:grpSpPr bwMode="auto">
            <a:xfrm>
              <a:off x="2492" y="1986"/>
              <a:ext cx="193" cy="363"/>
              <a:chOff x="2492" y="1986"/>
              <a:chExt cx="193" cy="363"/>
            </a:xfrm>
          </p:grpSpPr>
          <p:sp>
            <p:nvSpPr>
              <p:cNvPr id="9334" name="Oval 125"/>
              <p:cNvSpPr>
                <a:spLocks noChangeArrowheads="1"/>
              </p:cNvSpPr>
              <p:nvPr/>
            </p:nvSpPr>
            <p:spPr bwMode="auto">
              <a:xfrm>
                <a:off x="2568" y="1986"/>
                <a:ext cx="49" cy="49"/>
              </a:xfrm>
              <a:prstGeom prst="ellipse">
                <a:avLst/>
              </a:prstGeom>
              <a:solidFill>
                <a:srgbClr val="FC0128"/>
              </a:solidFill>
              <a:ln w="1260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9335" name="Freeform 126"/>
              <p:cNvSpPr>
                <a:spLocks noChangeArrowheads="1"/>
              </p:cNvSpPr>
              <p:nvPr/>
            </p:nvSpPr>
            <p:spPr bwMode="auto">
              <a:xfrm>
                <a:off x="2492" y="2054"/>
                <a:ext cx="194" cy="296"/>
              </a:xfrm>
              <a:custGeom>
                <a:avLst/>
                <a:gdLst>
                  <a:gd name="T0" fmla="*/ 2 w 857"/>
                  <a:gd name="T1" fmla="*/ 137 h 1305"/>
                  <a:gd name="T2" fmla="*/ 1 w 857"/>
                  <a:gd name="T3" fmla="*/ 140 h 1305"/>
                  <a:gd name="T4" fmla="*/ 0 w 857"/>
                  <a:gd name="T5" fmla="*/ 145 h 1305"/>
                  <a:gd name="T6" fmla="*/ 0 w 857"/>
                  <a:gd name="T7" fmla="*/ 150 h 1305"/>
                  <a:gd name="T8" fmla="*/ 2 w 857"/>
                  <a:gd name="T9" fmla="*/ 155 h 1305"/>
                  <a:gd name="T10" fmla="*/ 4 w 857"/>
                  <a:gd name="T11" fmla="*/ 159 h 1305"/>
                  <a:gd name="T12" fmla="*/ 8 w 857"/>
                  <a:gd name="T13" fmla="*/ 164 h 1305"/>
                  <a:gd name="T14" fmla="*/ 12 w 857"/>
                  <a:gd name="T15" fmla="*/ 166 h 1305"/>
                  <a:gd name="T16" fmla="*/ 16 w 857"/>
                  <a:gd name="T17" fmla="*/ 166 h 1305"/>
                  <a:gd name="T18" fmla="*/ 21 w 857"/>
                  <a:gd name="T19" fmla="*/ 166 h 1305"/>
                  <a:gd name="T20" fmla="*/ 127 w 857"/>
                  <a:gd name="T21" fmla="*/ 296 h 1305"/>
                  <a:gd name="T22" fmla="*/ 160 w 857"/>
                  <a:gd name="T23" fmla="*/ 142 h 1305"/>
                  <a:gd name="T24" fmla="*/ 160 w 857"/>
                  <a:gd name="T25" fmla="*/ 138 h 1305"/>
                  <a:gd name="T26" fmla="*/ 158 w 857"/>
                  <a:gd name="T27" fmla="*/ 136 h 1305"/>
                  <a:gd name="T28" fmla="*/ 155 w 857"/>
                  <a:gd name="T29" fmla="*/ 133 h 1305"/>
                  <a:gd name="T30" fmla="*/ 153 w 857"/>
                  <a:gd name="T31" fmla="*/ 131 h 1305"/>
                  <a:gd name="T32" fmla="*/ 148 w 857"/>
                  <a:gd name="T33" fmla="*/ 130 h 1305"/>
                  <a:gd name="T34" fmla="*/ 145 w 857"/>
                  <a:gd name="T35" fmla="*/ 129 h 1305"/>
                  <a:gd name="T36" fmla="*/ 141 w 857"/>
                  <a:gd name="T37" fmla="*/ 129 h 1305"/>
                  <a:gd name="T38" fmla="*/ 138 w 857"/>
                  <a:gd name="T39" fmla="*/ 129 h 1305"/>
                  <a:gd name="T40" fmla="*/ 93 w 857"/>
                  <a:gd name="T41" fmla="*/ 75 h 1305"/>
                  <a:gd name="T42" fmla="*/ 180 w 857"/>
                  <a:gd name="T43" fmla="*/ 93 h 1305"/>
                  <a:gd name="T44" fmla="*/ 184 w 857"/>
                  <a:gd name="T45" fmla="*/ 92 h 1305"/>
                  <a:gd name="T46" fmla="*/ 186 w 857"/>
                  <a:gd name="T47" fmla="*/ 91 h 1305"/>
                  <a:gd name="T48" fmla="*/ 190 w 857"/>
                  <a:gd name="T49" fmla="*/ 89 h 1305"/>
                  <a:gd name="T50" fmla="*/ 192 w 857"/>
                  <a:gd name="T51" fmla="*/ 86 h 1305"/>
                  <a:gd name="T52" fmla="*/ 193 w 857"/>
                  <a:gd name="T53" fmla="*/ 83 h 1305"/>
                  <a:gd name="T54" fmla="*/ 194 w 857"/>
                  <a:gd name="T55" fmla="*/ 78 h 1305"/>
                  <a:gd name="T56" fmla="*/ 193 w 857"/>
                  <a:gd name="T57" fmla="*/ 74 h 1305"/>
                  <a:gd name="T58" fmla="*/ 191 w 857"/>
                  <a:gd name="T59" fmla="*/ 70 h 1305"/>
                  <a:gd name="T60" fmla="*/ 189 w 857"/>
                  <a:gd name="T61" fmla="*/ 68 h 1305"/>
                  <a:gd name="T62" fmla="*/ 185 w 857"/>
                  <a:gd name="T63" fmla="*/ 65 h 1305"/>
                  <a:gd name="T64" fmla="*/ 182 w 857"/>
                  <a:gd name="T65" fmla="*/ 64 h 1305"/>
                  <a:gd name="T66" fmla="*/ 122 w 857"/>
                  <a:gd name="T67" fmla="*/ 64 h 1305"/>
                  <a:gd name="T68" fmla="*/ 112 w 857"/>
                  <a:gd name="T69" fmla="*/ 42 h 1305"/>
                  <a:gd name="T70" fmla="*/ 113 w 857"/>
                  <a:gd name="T71" fmla="*/ 37 h 1305"/>
                  <a:gd name="T72" fmla="*/ 114 w 857"/>
                  <a:gd name="T73" fmla="*/ 30 h 1305"/>
                  <a:gd name="T74" fmla="*/ 114 w 857"/>
                  <a:gd name="T75" fmla="*/ 24 h 1305"/>
                  <a:gd name="T76" fmla="*/ 112 w 857"/>
                  <a:gd name="T77" fmla="*/ 19 h 1305"/>
                  <a:gd name="T78" fmla="*/ 110 w 857"/>
                  <a:gd name="T79" fmla="*/ 15 h 1305"/>
                  <a:gd name="T80" fmla="*/ 107 w 857"/>
                  <a:gd name="T81" fmla="*/ 10 h 1305"/>
                  <a:gd name="T82" fmla="*/ 103 w 857"/>
                  <a:gd name="T83" fmla="*/ 7 h 1305"/>
                  <a:gd name="T84" fmla="*/ 98 w 857"/>
                  <a:gd name="T85" fmla="*/ 3 h 1305"/>
                  <a:gd name="T86" fmla="*/ 93 w 857"/>
                  <a:gd name="T87" fmla="*/ 1 h 1305"/>
                  <a:gd name="T88" fmla="*/ 87 w 857"/>
                  <a:gd name="T89" fmla="*/ 0 h 1305"/>
                  <a:gd name="T90" fmla="*/ 81 w 857"/>
                  <a:gd name="T91" fmla="*/ 0 h 1305"/>
                  <a:gd name="T92" fmla="*/ 75 w 857"/>
                  <a:gd name="T93" fmla="*/ 1 h 1305"/>
                  <a:gd name="T94" fmla="*/ 69 w 857"/>
                  <a:gd name="T95" fmla="*/ 3 h 1305"/>
                  <a:gd name="T96" fmla="*/ 63 w 857"/>
                  <a:gd name="T97" fmla="*/ 6 h 1305"/>
                  <a:gd name="T98" fmla="*/ 59 w 857"/>
                  <a:gd name="T99" fmla="*/ 11 h 1305"/>
                  <a:gd name="T100" fmla="*/ 55 w 857"/>
                  <a:gd name="T101" fmla="*/ 17 h 1305"/>
                  <a:gd name="T102" fmla="*/ 53 w 857"/>
                  <a:gd name="T103" fmla="*/ 23 h 1305"/>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857"/>
                  <a:gd name="T157" fmla="*/ 0 h 1305"/>
                  <a:gd name="T158" fmla="*/ 857 w 857"/>
                  <a:gd name="T159" fmla="*/ 1305 h 1305"/>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857" h="1305">
                    <a:moveTo>
                      <a:pt x="235" y="101"/>
                    </a:moveTo>
                    <a:lnTo>
                      <a:pt x="8" y="605"/>
                    </a:lnTo>
                    <a:lnTo>
                      <a:pt x="4" y="609"/>
                    </a:lnTo>
                    <a:lnTo>
                      <a:pt x="4" y="618"/>
                    </a:lnTo>
                    <a:lnTo>
                      <a:pt x="0" y="627"/>
                    </a:lnTo>
                    <a:lnTo>
                      <a:pt x="0" y="640"/>
                    </a:lnTo>
                    <a:lnTo>
                      <a:pt x="0" y="649"/>
                    </a:lnTo>
                    <a:lnTo>
                      <a:pt x="0" y="662"/>
                    </a:lnTo>
                    <a:lnTo>
                      <a:pt x="4" y="671"/>
                    </a:lnTo>
                    <a:lnTo>
                      <a:pt x="8" y="684"/>
                    </a:lnTo>
                    <a:lnTo>
                      <a:pt x="13" y="693"/>
                    </a:lnTo>
                    <a:lnTo>
                      <a:pt x="17" y="703"/>
                    </a:lnTo>
                    <a:lnTo>
                      <a:pt x="26" y="712"/>
                    </a:lnTo>
                    <a:lnTo>
                      <a:pt x="35" y="721"/>
                    </a:lnTo>
                    <a:lnTo>
                      <a:pt x="44" y="725"/>
                    </a:lnTo>
                    <a:lnTo>
                      <a:pt x="53" y="730"/>
                    </a:lnTo>
                    <a:lnTo>
                      <a:pt x="61" y="730"/>
                    </a:lnTo>
                    <a:lnTo>
                      <a:pt x="70" y="734"/>
                    </a:lnTo>
                    <a:lnTo>
                      <a:pt x="79" y="734"/>
                    </a:lnTo>
                    <a:lnTo>
                      <a:pt x="92" y="734"/>
                    </a:lnTo>
                    <a:lnTo>
                      <a:pt x="559" y="734"/>
                    </a:lnTo>
                    <a:lnTo>
                      <a:pt x="559" y="1304"/>
                    </a:lnTo>
                    <a:lnTo>
                      <a:pt x="705" y="1304"/>
                    </a:lnTo>
                    <a:lnTo>
                      <a:pt x="705" y="627"/>
                    </a:lnTo>
                    <a:lnTo>
                      <a:pt x="705" y="618"/>
                    </a:lnTo>
                    <a:lnTo>
                      <a:pt x="705" y="609"/>
                    </a:lnTo>
                    <a:lnTo>
                      <a:pt x="700" y="605"/>
                    </a:lnTo>
                    <a:lnTo>
                      <a:pt x="696" y="601"/>
                    </a:lnTo>
                    <a:lnTo>
                      <a:pt x="692" y="596"/>
                    </a:lnTo>
                    <a:lnTo>
                      <a:pt x="683" y="587"/>
                    </a:lnTo>
                    <a:lnTo>
                      <a:pt x="678" y="583"/>
                    </a:lnTo>
                    <a:lnTo>
                      <a:pt x="674" y="578"/>
                    </a:lnTo>
                    <a:lnTo>
                      <a:pt x="665" y="578"/>
                    </a:lnTo>
                    <a:lnTo>
                      <a:pt x="656" y="574"/>
                    </a:lnTo>
                    <a:lnTo>
                      <a:pt x="647" y="574"/>
                    </a:lnTo>
                    <a:lnTo>
                      <a:pt x="639" y="570"/>
                    </a:lnTo>
                    <a:lnTo>
                      <a:pt x="630" y="570"/>
                    </a:lnTo>
                    <a:lnTo>
                      <a:pt x="621" y="570"/>
                    </a:lnTo>
                    <a:lnTo>
                      <a:pt x="617" y="570"/>
                    </a:lnTo>
                    <a:lnTo>
                      <a:pt x="608" y="570"/>
                    </a:lnTo>
                    <a:lnTo>
                      <a:pt x="337" y="552"/>
                    </a:lnTo>
                    <a:lnTo>
                      <a:pt x="412" y="331"/>
                    </a:lnTo>
                    <a:lnTo>
                      <a:pt x="465" y="411"/>
                    </a:lnTo>
                    <a:lnTo>
                      <a:pt x="794" y="411"/>
                    </a:lnTo>
                    <a:lnTo>
                      <a:pt x="803" y="406"/>
                    </a:lnTo>
                    <a:lnTo>
                      <a:pt x="812" y="406"/>
                    </a:lnTo>
                    <a:lnTo>
                      <a:pt x="816" y="402"/>
                    </a:lnTo>
                    <a:lnTo>
                      <a:pt x="821" y="402"/>
                    </a:lnTo>
                    <a:lnTo>
                      <a:pt x="830" y="398"/>
                    </a:lnTo>
                    <a:lnTo>
                      <a:pt x="838" y="393"/>
                    </a:lnTo>
                    <a:lnTo>
                      <a:pt x="843" y="384"/>
                    </a:lnTo>
                    <a:lnTo>
                      <a:pt x="847" y="380"/>
                    </a:lnTo>
                    <a:lnTo>
                      <a:pt x="852" y="371"/>
                    </a:lnTo>
                    <a:lnTo>
                      <a:pt x="852" y="367"/>
                    </a:lnTo>
                    <a:lnTo>
                      <a:pt x="856" y="358"/>
                    </a:lnTo>
                    <a:lnTo>
                      <a:pt x="856" y="345"/>
                    </a:lnTo>
                    <a:lnTo>
                      <a:pt x="856" y="336"/>
                    </a:lnTo>
                    <a:lnTo>
                      <a:pt x="852" y="327"/>
                    </a:lnTo>
                    <a:lnTo>
                      <a:pt x="847" y="318"/>
                    </a:lnTo>
                    <a:lnTo>
                      <a:pt x="843" y="309"/>
                    </a:lnTo>
                    <a:lnTo>
                      <a:pt x="838" y="305"/>
                    </a:lnTo>
                    <a:lnTo>
                      <a:pt x="834" y="300"/>
                    </a:lnTo>
                    <a:lnTo>
                      <a:pt x="825" y="291"/>
                    </a:lnTo>
                    <a:lnTo>
                      <a:pt x="816" y="286"/>
                    </a:lnTo>
                    <a:lnTo>
                      <a:pt x="816" y="282"/>
                    </a:lnTo>
                    <a:lnTo>
                      <a:pt x="803" y="282"/>
                    </a:lnTo>
                    <a:lnTo>
                      <a:pt x="794" y="282"/>
                    </a:lnTo>
                    <a:lnTo>
                      <a:pt x="541" y="282"/>
                    </a:lnTo>
                    <a:lnTo>
                      <a:pt x="487" y="194"/>
                    </a:lnTo>
                    <a:lnTo>
                      <a:pt x="496" y="185"/>
                    </a:lnTo>
                    <a:lnTo>
                      <a:pt x="501" y="172"/>
                    </a:lnTo>
                    <a:lnTo>
                      <a:pt x="501" y="163"/>
                    </a:lnTo>
                    <a:lnTo>
                      <a:pt x="505" y="150"/>
                    </a:lnTo>
                    <a:lnTo>
                      <a:pt x="505" y="132"/>
                    </a:lnTo>
                    <a:lnTo>
                      <a:pt x="505" y="123"/>
                    </a:lnTo>
                    <a:lnTo>
                      <a:pt x="505" y="105"/>
                    </a:lnTo>
                    <a:lnTo>
                      <a:pt x="501" y="97"/>
                    </a:lnTo>
                    <a:lnTo>
                      <a:pt x="496" y="83"/>
                    </a:lnTo>
                    <a:lnTo>
                      <a:pt x="492" y="75"/>
                    </a:lnTo>
                    <a:lnTo>
                      <a:pt x="487" y="66"/>
                    </a:lnTo>
                    <a:lnTo>
                      <a:pt x="483" y="57"/>
                    </a:lnTo>
                    <a:lnTo>
                      <a:pt x="474" y="44"/>
                    </a:lnTo>
                    <a:lnTo>
                      <a:pt x="465" y="39"/>
                    </a:lnTo>
                    <a:lnTo>
                      <a:pt x="457" y="30"/>
                    </a:lnTo>
                    <a:lnTo>
                      <a:pt x="448" y="22"/>
                    </a:lnTo>
                    <a:lnTo>
                      <a:pt x="434" y="13"/>
                    </a:lnTo>
                    <a:lnTo>
                      <a:pt x="426" y="13"/>
                    </a:lnTo>
                    <a:lnTo>
                      <a:pt x="412" y="4"/>
                    </a:lnTo>
                    <a:lnTo>
                      <a:pt x="399" y="4"/>
                    </a:lnTo>
                    <a:lnTo>
                      <a:pt x="386" y="0"/>
                    </a:lnTo>
                    <a:lnTo>
                      <a:pt x="373" y="0"/>
                    </a:lnTo>
                    <a:lnTo>
                      <a:pt x="359" y="0"/>
                    </a:lnTo>
                    <a:lnTo>
                      <a:pt x="346" y="0"/>
                    </a:lnTo>
                    <a:lnTo>
                      <a:pt x="333" y="4"/>
                    </a:lnTo>
                    <a:lnTo>
                      <a:pt x="319" y="8"/>
                    </a:lnTo>
                    <a:lnTo>
                      <a:pt x="305" y="13"/>
                    </a:lnTo>
                    <a:lnTo>
                      <a:pt x="292" y="17"/>
                    </a:lnTo>
                    <a:lnTo>
                      <a:pt x="279" y="26"/>
                    </a:lnTo>
                    <a:lnTo>
                      <a:pt x="270" y="39"/>
                    </a:lnTo>
                    <a:lnTo>
                      <a:pt x="261" y="48"/>
                    </a:lnTo>
                    <a:lnTo>
                      <a:pt x="252" y="57"/>
                    </a:lnTo>
                    <a:lnTo>
                      <a:pt x="243" y="75"/>
                    </a:lnTo>
                    <a:lnTo>
                      <a:pt x="235" y="83"/>
                    </a:lnTo>
                    <a:lnTo>
                      <a:pt x="235" y="101"/>
                    </a:lnTo>
                  </a:path>
                </a:pathLst>
              </a:custGeom>
              <a:solidFill>
                <a:srgbClr val="FC0128"/>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grpSp>
      <p:grpSp>
        <p:nvGrpSpPr>
          <p:cNvPr id="9263" name="Group 127"/>
          <p:cNvGrpSpPr>
            <a:grpSpLocks/>
          </p:cNvGrpSpPr>
          <p:nvPr/>
        </p:nvGrpSpPr>
        <p:grpSpPr bwMode="auto">
          <a:xfrm>
            <a:off x="5961063" y="4776788"/>
            <a:ext cx="1533525" cy="709612"/>
            <a:chOff x="2721" y="2377"/>
            <a:chExt cx="966" cy="447"/>
          </a:xfrm>
        </p:grpSpPr>
        <p:grpSp>
          <p:nvGrpSpPr>
            <p:cNvPr id="9297" name="Group 128"/>
            <p:cNvGrpSpPr>
              <a:grpSpLocks/>
            </p:cNvGrpSpPr>
            <p:nvPr/>
          </p:nvGrpSpPr>
          <p:grpSpPr bwMode="auto">
            <a:xfrm>
              <a:off x="2721" y="2377"/>
              <a:ext cx="304" cy="447"/>
              <a:chOff x="2721" y="2377"/>
              <a:chExt cx="304" cy="447"/>
            </a:xfrm>
          </p:grpSpPr>
          <p:grpSp>
            <p:nvGrpSpPr>
              <p:cNvPr id="9317" name="Group 129"/>
              <p:cNvGrpSpPr>
                <a:grpSpLocks/>
              </p:cNvGrpSpPr>
              <p:nvPr/>
            </p:nvGrpSpPr>
            <p:grpSpPr bwMode="auto">
              <a:xfrm>
                <a:off x="2721" y="2377"/>
                <a:ext cx="304" cy="447"/>
                <a:chOff x="2721" y="2377"/>
                <a:chExt cx="304" cy="447"/>
              </a:xfrm>
            </p:grpSpPr>
            <p:grpSp>
              <p:nvGrpSpPr>
                <p:cNvPr id="9319" name="Group 130"/>
                <p:cNvGrpSpPr>
                  <a:grpSpLocks/>
                </p:cNvGrpSpPr>
                <p:nvPr/>
              </p:nvGrpSpPr>
              <p:grpSpPr bwMode="auto">
                <a:xfrm>
                  <a:off x="2721" y="2448"/>
                  <a:ext cx="304" cy="376"/>
                  <a:chOff x="2721" y="2448"/>
                  <a:chExt cx="304" cy="376"/>
                </a:xfrm>
              </p:grpSpPr>
              <p:sp>
                <p:nvSpPr>
                  <p:cNvPr id="9324" name="Freeform 131"/>
                  <p:cNvSpPr>
                    <a:spLocks noChangeArrowheads="1"/>
                  </p:cNvSpPr>
                  <p:nvPr/>
                </p:nvSpPr>
                <p:spPr bwMode="auto">
                  <a:xfrm>
                    <a:off x="2721" y="2448"/>
                    <a:ext cx="305" cy="377"/>
                  </a:xfrm>
                  <a:custGeom>
                    <a:avLst/>
                    <a:gdLst>
                      <a:gd name="T0" fmla="*/ 0 w 1346"/>
                      <a:gd name="T1" fmla="*/ 377 h 1663"/>
                      <a:gd name="T2" fmla="*/ 0 w 1346"/>
                      <a:gd name="T3" fmla="*/ 76 h 1663"/>
                      <a:gd name="T4" fmla="*/ 76 w 1346"/>
                      <a:gd name="T5" fmla="*/ 0 h 1663"/>
                      <a:gd name="T6" fmla="*/ 305 w 1346"/>
                      <a:gd name="T7" fmla="*/ 0 h 1663"/>
                      <a:gd name="T8" fmla="*/ 305 w 1346"/>
                      <a:gd name="T9" fmla="*/ 301 h 1663"/>
                      <a:gd name="T10" fmla="*/ 228 w 1346"/>
                      <a:gd name="T11" fmla="*/ 377 h 1663"/>
                      <a:gd name="T12" fmla="*/ 0 w 1346"/>
                      <a:gd name="T13" fmla="*/ 377 h 1663"/>
                      <a:gd name="T14" fmla="*/ 0 60000 65536"/>
                      <a:gd name="T15" fmla="*/ 0 60000 65536"/>
                      <a:gd name="T16" fmla="*/ 0 60000 65536"/>
                      <a:gd name="T17" fmla="*/ 0 60000 65536"/>
                      <a:gd name="T18" fmla="*/ 0 60000 65536"/>
                      <a:gd name="T19" fmla="*/ 0 60000 65536"/>
                      <a:gd name="T20" fmla="*/ 0 60000 65536"/>
                      <a:gd name="T21" fmla="*/ 0 w 1346"/>
                      <a:gd name="T22" fmla="*/ 0 h 1663"/>
                      <a:gd name="T23" fmla="*/ 1346 w 1346"/>
                      <a:gd name="T24" fmla="*/ 1663 h 166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46" h="1663">
                        <a:moveTo>
                          <a:pt x="0" y="1662"/>
                        </a:moveTo>
                        <a:lnTo>
                          <a:pt x="0" y="336"/>
                        </a:lnTo>
                        <a:lnTo>
                          <a:pt x="335" y="0"/>
                        </a:lnTo>
                        <a:lnTo>
                          <a:pt x="1345" y="0"/>
                        </a:lnTo>
                        <a:lnTo>
                          <a:pt x="1345" y="1326"/>
                        </a:lnTo>
                        <a:lnTo>
                          <a:pt x="1008" y="1662"/>
                        </a:lnTo>
                        <a:lnTo>
                          <a:pt x="0" y="1662"/>
                        </a:lnTo>
                      </a:path>
                    </a:pathLst>
                  </a:custGeom>
                  <a:solidFill>
                    <a:srgbClr val="F6BF69"/>
                  </a:solidFill>
                  <a:ln w="1260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9325" name="Freeform 132"/>
                  <p:cNvSpPr>
                    <a:spLocks noChangeArrowheads="1"/>
                  </p:cNvSpPr>
                  <p:nvPr/>
                </p:nvSpPr>
                <p:spPr bwMode="auto">
                  <a:xfrm>
                    <a:off x="2721" y="2448"/>
                    <a:ext cx="305" cy="76"/>
                  </a:xfrm>
                  <a:custGeom>
                    <a:avLst/>
                    <a:gdLst>
                      <a:gd name="T0" fmla="*/ 0 w 1346"/>
                      <a:gd name="T1" fmla="*/ 76 h 337"/>
                      <a:gd name="T2" fmla="*/ 76 w 1346"/>
                      <a:gd name="T3" fmla="*/ 0 h 337"/>
                      <a:gd name="T4" fmla="*/ 305 w 1346"/>
                      <a:gd name="T5" fmla="*/ 0 h 337"/>
                      <a:gd name="T6" fmla="*/ 228 w 1346"/>
                      <a:gd name="T7" fmla="*/ 76 h 337"/>
                      <a:gd name="T8" fmla="*/ 0 w 1346"/>
                      <a:gd name="T9" fmla="*/ 76 h 337"/>
                      <a:gd name="T10" fmla="*/ 0 60000 65536"/>
                      <a:gd name="T11" fmla="*/ 0 60000 65536"/>
                      <a:gd name="T12" fmla="*/ 0 60000 65536"/>
                      <a:gd name="T13" fmla="*/ 0 60000 65536"/>
                      <a:gd name="T14" fmla="*/ 0 60000 65536"/>
                      <a:gd name="T15" fmla="*/ 0 w 1346"/>
                      <a:gd name="T16" fmla="*/ 0 h 337"/>
                      <a:gd name="T17" fmla="*/ 1346 w 1346"/>
                      <a:gd name="T18" fmla="*/ 337 h 337"/>
                    </a:gdLst>
                    <a:ahLst/>
                    <a:cxnLst>
                      <a:cxn ang="T10">
                        <a:pos x="T0" y="T1"/>
                      </a:cxn>
                      <a:cxn ang="T11">
                        <a:pos x="T2" y="T3"/>
                      </a:cxn>
                      <a:cxn ang="T12">
                        <a:pos x="T4" y="T5"/>
                      </a:cxn>
                      <a:cxn ang="T13">
                        <a:pos x="T6" y="T7"/>
                      </a:cxn>
                      <a:cxn ang="T14">
                        <a:pos x="T8" y="T9"/>
                      </a:cxn>
                    </a:cxnLst>
                    <a:rect l="T15" t="T16" r="T17" b="T18"/>
                    <a:pathLst>
                      <a:path w="1346" h="337">
                        <a:moveTo>
                          <a:pt x="0" y="336"/>
                        </a:moveTo>
                        <a:lnTo>
                          <a:pt x="335" y="0"/>
                        </a:lnTo>
                        <a:lnTo>
                          <a:pt x="1345" y="0"/>
                        </a:lnTo>
                        <a:lnTo>
                          <a:pt x="1008" y="336"/>
                        </a:lnTo>
                        <a:lnTo>
                          <a:pt x="0" y="336"/>
                        </a:lnTo>
                      </a:path>
                    </a:pathLst>
                  </a:custGeom>
                  <a:solidFill>
                    <a:srgbClr val="FFD072"/>
                  </a:solidFill>
                  <a:ln w="1260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9326" name="Freeform 133"/>
                  <p:cNvSpPr>
                    <a:spLocks noChangeArrowheads="1"/>
                  </p:cNvSpPr>
                  <p:nvPr/>
                </p:nvSpPr>
                <p:spPr bwMode="auto">
                  <a:xfrm>
                    <a:off x="2950" y="2448"/>
                    <a:ext cx="77" cy="377"/>
                  </a:xfrm>
                  <a:custGeom>
                    <a:avLst/>
                    <a:gdLst>
                      <a:gd name="T0" fmla="*/ 0 w 338"/>
                      <a:gd name="T1" fmla="*/ 377 h 1663"/>
                      <a:gd name="T2" fmla="*/ 0 w 338"/>
                      <a:gd name="T3" fmla="*/ 76 h 1663"/>
                      <a:gd name="T4" fmla="*/ 77 w 338"/>
                      <a:gd name="T5" fmla="*/ 0 h 1663"/>
                      <a:gd name="T6" fmla="*/ 77 w 338"/>
                      <a:gd name="T7" fmla="*/ 301 h 1663"/>
                      <a:gd name="T8" fmla="*/ 0 w 338"/>
                      <a:gd name="T9" fmla="*/ 377 h 1663"/>
                      <a:gd name="T10" fmla="*/ 0 60000 65536"/>
                      <a:gd name="T11" fmla="*/ 0 60000 65536"/>
                      <a:gd name="T12" fmla="*/ 0 60000 65536"/>
                      <a:gd name="T13" fmla="*/ 0 60000 65536"/>
                      <a:gd name="T14" fmla="*/ 0 60000 65536"/>
                      <a:gd name="T15" fmla="*/ 0 w 338"/>
                      <a:gd name="T16" fmla="*/ 0 h 1663"/>
                      <a:gd name="T17" fmla="*/ 338 w 338"/>
                      <a:gd name="T18" fmla="*/ 1663 h 1663"/>
                    </a:gdLst>
                    <a:ahLst/>
                    <a:cxnLst>
                      <a:cxn ang="T10">
                        <a:pos x="T0" y="T1"/>
                      </a:cxn>
                      <a:cxn ang="T11">
                        <a:pos x="T2" y="T3"/>
                      </a:cxn>
                      <a:cxn ang="T12">
                        <a:pos x="T4" y="T5"/>
                      </a:cxn>
                      <a:cxn ang="T13">
                        <a:pos x="T6" y="T7"/>
                      </a:cxn>
                      <a:cxn ang="T14">
                        <a:pos x="T8" y="T9"/>
                      </a:cxn>
                    </a:cxnLst>
                    <a:rect l="T15" t="T16" r="T17" b="T18"/>
                    <a:pathLst>
                      <a:path w="338" h="1663">
                        <a:moveTo>
                          <a:pt x="0" y="1662"/>
                        </a:moveTo>
                        <a:lnTo>
                          <a:pt x="0" y="336"/>
                        </a:lnTo>
                        <a:lnTo>
                          <a:pt x="337" y="0"/>
                        </a:lnTo>
                        <a:lnTo>
                          <a:pt x="337" y="1326"/>
                        </a:lnTo>
                        <a:lnTo>
                          <a:pt x="0" y="1662"/>
                        </a:lnTo>
                      </a:path>
                    </a:pathLst>
                  </a:custGeom>
                  <a:solidFill>
                    <a:srgbClr val="D3A45A"/>
                  </a:solidFill>
                  <a:ln w="1260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grpSp>
              <p:nvGrpSpPr>
                <p:cNvPr id="9320" name="Group 134"/>
                <p:cNvGrpSpPr>
                  <a:grpSpLocks/>
                </p:cNvGrpSpPr>
                <p:nvPr/>
              </p:nvGrpSpPr>
              <p:grpSpPr bwMode="auto">
                <a:xfrm>
                  <a:off x="2791" y="2377"/>
                  <a:ext cx="234" cy="77"/>
                  <a:chOff x="2791" y="2377"/>
                  <a:chExt cx="234" cy="77"/>
                </a:xfrm>
              </p:grpSpPr>
              <p:sp>
                <p:nvSpPr>
                  <p:cNvPr id="9321" name="Freeform 135"/>
                  <p:cNvSpPr>
                    <a:spLocks noChangeArrowheads="1"/>
                  </p:cNvSpPr>
                  <p:nvPr/>
                </p:nvSpPr>
                <p:spPr bwMode="auto">
                  <a:xfrm>
                    <a:off x="2791" y="2377"/>
                    <a:ext cx="235" cy="78"/>
                  </a:xfrm>
                  <a:custGeom>
                    <a:avLst/>
                    <a:gdLst>
                      <a:gd name="T0" fmla="*/ 0 w 1037"/>
                      <a:gd name="T1" fmla="*/ 78 h 344"/>
                      <a:gd name="T2" fmla="*/ 0 w 1037"/>
                      <a:gd name="T3" fmla="*/ 19 h 344"/>
                      <a:gd name="T4" fmla="*/ 19 w 1037"/>
                      <a:gd name="T5" fmla="*/ 0 h 344"/>
                      <a:gd name="T6" fmla="*/ 235 w 1037"/>
                      <a:gd name="T7" fmla="*/ 0 h 344"/>
                      <a:gd name="T8" fmla="*/ 235 w 1037"/>
                      <a:gd name="T9" fmla="*/ 58 h 344"/>
                      <a:gd name="T10" fmla="*/ 215 w 1037"/>
                      <a:gd name="T11" fmla="*/ 78 h 344"/>
                      <a:gd name="T12" fmla="*/ 0 w 1037"/>
                      <a:gd name="T13" fmla="*/ 78 h 344"/>
                      <a:gd name="T14" fmla="*/ 0 60000 65536"/>
                      <a:gd name="T15" fmla="*/ 0 60000 65536"/>
                      <a:gd name="T16" fmla="*/ 0 60000 65536"/>
                      <a:gd name="T17" fmla="*/ 0 60000 65536"/>
                      <a:gd name="T18" fmla="*/ 0 60000 65536"/>
                      <a:gd name="T19" fmla="*/ 0 60000 65536"/>
                      <a:gd name="T20" fmla="*/ 0 60000 65536"/>
                      <a:gd name="T21" fmla="*/ 0 w 1037"/>
                      <a:gd name="T22" fmla="*/ 0 h 344"/>
                      <a:gd name="T23" fmla="*/ 1037 w 1037"/>
                      <a:gd name="T24" fmla="*/ 344 h 34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37" h="344">
                        <a:moveTo>
                          <a:pt x="0" y="343"/>
                        </a:moveTo>
                        <a:lnTo>
                          <a:pt x="0" y="84"/>
                        </a:lnTo>
                        <a:lnTo>
                          <a:pt x="84" y="0"/>
                        </a:lnTo>
                        <a:lnTo>
                          <a:pt x="1036" y="0"/>
                        </a:lnTo>
                        <a:lnTo>
                          <a:pt x="1036" y="257"/>
                        </a:lnTo>
                        <a:lnTo>
                          <a:pt x="950" y="343"/>
                        </a:lnTo>
                        <a:lnTo>
                          <a:pt x="0" y="343"/>
                        </a:lnTo>
                      </a:path>
                    </a:pathLst>
                  </a:custGeom>
                  <a:solidFill>
                    <a:srgbClr val="F6BF69"/>
                  </a:solidFill>
                  <a:ln w="1260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9322" name="Freeform 136"/>
                  <p:cNvSpPr>
                    <a:spLocks noChangeArrowheads="1"/>
                  </p:cNvSpPr>
                  <p:nvPr/>
                </p:nvSpPr>
                <p:spPr bwMode="auto">
                  <a:xfrm>
                    <a:off x="2791" y="2377"/>
                    <a:ext cx="235" cy="19"/>
                  </a:xfrm>
                  <a:custGeom>
                    <a:avLst/>
                    <a:gdLst>
                      <a:gd name="T0" fmla="*/ 0 w 1037"/>
                      <a:gd name="T1" fmla="*/ 19 h 85"/>
                      <a:gd name="T2" fmla="*/ 19 w 1037"/>
                      <a:gd name="T3" fmla="*/ 0 h 85"/>
                      <a:gd name="T4" fmla="*/ 235 w 1037"/>
                      <a:gd name="T5" fmla="*/ 0 h 85"/>
                      <a:gd name="T6" fmla="*/ 215 w 1037"/>
                      <a:gd name="T7" fmla="*/ 19 h 85"/>
                      <a:gd name="T8" fmla="*/ 0 w 1037"/>
                      <a:gd name="T9" fmla="*/ 19 h 85"/>
                      <a:gd name="T10" fmla="*/ 0 60000 65536"/>
                      <a:gd name="T11" fmla="*/ 0 60000 65536"/>
                      <a:gd name="T12" fmla="*/ 0 60000 65536"/>
                      <a:gd name="T13" fmla="*/ 0 60000 65536"/>
                      <a:gd name="T14" fmla="*/ 0 60000 65536"/>
                      <a:gd name="T15" fmla="*/ 0 w 1037"/>
                      <a:gd name="T16" fmla="*/ 0 h 85"/>
                      <a:gd name="T17" fmla="*/ 1037 w 1037"/>
                      <a:gd name="T18" fmla="*/ 85 h 85"/>
                    </a:gdLst>
                    <a:ahLst/>
                    <a:cxnLst>
                      <a:cxn ang="T10">
                        <a:pos x="T0" y="T1"/>
                      </a:cxn>
                      <a:cxn ang="T11">
                        <a:pos x="T2" y="T3"/>
                      </a:cxn>
                      <a:cxn ang="T12">
                        <a:pos x="T4" y="T5"/>
                      </a:cxn>
                      <a:cxn ang="T13">
                        <a:pos x="T6" y="T7"/>
                      </a:cxn>
                      <a:cxn ang="T14">
                        <a:pos x="T8" y="T9"/>
                      </a:cxn>
                    </a:cxnLst>
                    <a:rect l="T15" t="T16" r="T17" b="T18"/>
                    <a:pathLst>
                      <a:path w="1037" h="85">
                        <a:moveTo>
                          <a:pt x="0" y="84"/>
                        </a:moveTo>
                        <a:lnTo>
                          <a:pt x="84" y="0"/>
                        </a:lnTo>
                        <a:lnTo>
                          <a:pt x="1036" y="0"/>
                        </a:lnTo>
                        <a:lnTo>
                          <a:pt x="950" y="84"/>
                        </a:lnTo>
                        <a:lnTo>
                          <a:pt x="0" y="84"/>
                        </a:lnTo>
                      </a:path>
                    </a:pathLst>
                  </a:custGeom>
                  <a:solidFill>
                    <a:srgbClr val="FFD072"/>
                  </a:solidFill>
                  <a:ln w="1260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9323" name="Freeform 137"/>
                  <p:cNvSpPr>
                    <a:spLocks noChangeArrowheads="1"/>
                  </p:cNvSpPr>
                  <p:nvPr/>
                </p:nvSpPr>
                <p:spPr bwMode="auto">
                  <a:xfrm>
                    <a:off x="3007" y="2377"/>
                    <a:ext cx="20" cy="78"/>
                  </a:xfrm>
                  <a:custGeom>
                    <a:avLst/>
                    <a:gdLst>
                      <a:gd name="T0" fmla="*/ 0 w 87"/>
                      <a:gd name="T1" fmla="*/ 78 h 344"/>
                      <a:gd name="T2" fmla="*/ 0 w 87"/>
                      <a:gd name="T3" fmla="*/ 19 h 344"/>
                      <a:gd name="T4" fmla="*/ 20 w 87"/>
                      <a:gd name="T5" fmla="*/ 0 h 344"/>
                      <a:gd name="T6" fmla="*/ 20 w 87"/>
                      <a:gd name="T7" fmla="*/ 58 h 344"/>
                      <a:gd name="T8" fmla="*/ 0 w 87"/>
                      <a:gd name="T9" fmla="*/ 78 h 344"/>
                      <a:gd name="T10" fmla="*/ 0 60000 65536"/>
                      <a:gd name="T11" fmla="*/ 0 60000 65536"/>
                      <a:gd name="T12" fmla="*/ 0 60000 65536"/>
                      <a:gd name="T13" fmla="*/ 0 60000 65536"/>
                      <a:gd name="T14" fmla="*/ 0 60000 65536"/>
                      <a:gd name="T15" fmla="*/ 0 w 87"/>
                      <a:gd name="T16" fmla="*/ 0 h 344"/>
                      <a:gd name="T17" fmla="*/ 87 w 87"/>
                      <a:gd name="T18" fmla="*/ 344 h 344"/>
                    </a:gdLst>
                    <a:ahLst/>
                    <a:cxnLst>
                      <a:cxn ang="T10">
                        <a:pos x="T0" y="T1"/>
                      </a:cxn>
                      <a:cxn ang="T11">
                        <a:pos x="T2" y="T3"/>
                      </a:cxn>
                      <a:cxn ang="T12">
                        <a:pos x="T4" y="T5"/>
                      </a:cxn>
                      <a:cxn ang="T13">
                        <a:pos x="T6" y="T7"/>
                      </a:cxn>
                      <a:cxn ang="T14">
                        <a:pos x="T8" y="T9"/>
                      </a:cxn>
                    </a:cxnLst>
                    <a:rect l="T15" t="T16" r="T17" b="T18"/>
                    <a:pathLst>
                      <a:path w="87" h="344">
                        <a:moveTo>
                          <a:pt x="0" y="343"/>
                        </a:moveTo>
                        <a:lnTo>
                          <a:pt x="0" y="84"/>
                        </a:lnTo>
                        <a:lnTo>
                          <a:pt x="86" y="0"/>
                        </a:lnTo>
                        <a:lnTo>
                          <a:pt x="86" y="257"/>
                        </a:lnTo>
                        <a:lnTo>
                          <a:pt x="0" y="343"/>
                        </a:lnTo>
                      </a:path>
                    </a:pathLst>
                  </a:custGeom>
                  <a:solidFill>
                    <a:srgbClr val="D3A45A"/>
                  </a:solidFill>
                  <a:ln w="1260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grpSp>
          <p:sp>
            <p:nvSpPr>
              <p:cNvPr id="9318" name="Freeform 138"/>
              <p:cNvSpPr>
                <a:spLocks noChangeArrowheads="1"/>
              </p:cNvSpPr>
              <p:nvPr/>
            </p:nvSpPr>
            <p:spPr bwMode="auto">
              <a:xfrm>
                <a:off x="2783" y="2481"/>
                <a:ext cx="158" cy="27"/>
              </a:xfrm>
              <a:custGeom>
                <a:avLst/>
                <a:gdLst>
                  <a:gd name="T0" fmla="*/ 39 w 697"/>
                  <a:gd name="T1" fmla="*/ 0 h 120"/>
                  <a:gd name="T2" fmla="*/ 158 w 697"/>
                  <a:gd name="T3" fmla="*/ 0 h 120"/>
                  <a:gd name="T4" fmla="*/ 118 w 697"/>
                  <a:gd name="T5" fmla="*/ 27 h 120"/>
                  <a:gd name="T6" fmla="*/ 0 w 697"/>
                  <a:gd name="T7" fmla="*/ 27 h 120"/>
                  <a:gd name="T8" fmla="*/ 39 w 697"/>
                  <a:gd name="T9" fmla="*/ 0 h 120"/>
                  <a:gd name="T10" fmla="*/ 0 60000 65536"/>
                  <a:gd name="T11" fmla="*/ 0 60000 65536"/>
                  <a:gd name="T12" fmla="*/ 0 60000 65536"/>
                  <a:gd name="T13" fmla="*/ 0 60000 65536"/>
                  <a:gd name="T14" fmla="*/ 0 60000 65536"/>
                  <a:gd name="T15" fmla="*/ 0 w 697"/>
                  <a:gd name="T16" fmla="*/ 0 h 120"/>
                  <a:gd name="T17" fmla="*/ 697 w 697"/>
                  <a:gd name="T18" fmla="*/ 120 h 120"/>
                </a:gdLst>
                <a:ahLst/>
                <a:cxnLst>
                  <a:cxn ang="T10">
                    <a:pos x="T0" y="T1"/>
                  </a:cxn>
                  <a:cxn ang="T11">
                    <a:pos x="T2" y="T3"/>
                  </a:cxn>
                  <a:cxn ang="T12">
                    <a:pos x="T4" y="T5"/>
                  </a:cxn>
                  <a:cxn ang="T13">
                    <a:pos x="T6" y="T7"/>
                  </a:cxn>
                  <a:cxn ang="T14">
                    <a:pos x="T8" y="T9"/>
                  </a:cxn>
                </a:cxnLst>
                <a:rect l="T15" t="T16" r="T17" b="T18"/>
                <a:pathLst>
                  <a:path w="697" h="120">
                    <a:moveTo>
                      <a:pt x="174" y="0"/>
                    </a:moveTo>
                    <a:lnTo>
                      <a:pt x="696" y="0"/>
                    </a:lnTo>
                    <a:lnTo>
                      <a:pt x="522" y="119"/>
                    </a:lnTo>
                    <a:lnTo>
                      <a:pt x="0" y="119"/>
                    </a:lnTo>
                    <a:lnTo>
                      <a:pt x="174" y="0"/>
                    </a:lnTo>
                  </a:path>
                </a:pathLst>
              </a:custGeom>
              <a:solidFill>
                <a:srgbClr val="F6BF69"/>
              </a:solidFill>
              <a:ln w="2556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grpSp>
          <p:nvGrpSpPr>
            <p:cNvPr id="9298" name="Group 139"/>
            <p:cNvGrpSpPr>
              <a:grpSpLocks/>
            </p:cNvGrpSpPr>
            <p:nvPr/>
          </p:nvGrpSpPr>
          <p:grpSpPr bwMode="auto">
            <a:xfrm>
              <a:off x="3022" y="2377"/>
              <a:ext cx="377" cy="447"/>
              <a:chOff x="3022" y="2377"/>
              <a:chExt cx="377" cy="447"/>
            </a:xfrm>
          </p:grpSpPr>
          <p:grpSp>
            <p:nvGrpSpPr>
              <p:cNvPr id="9306" name="Group 140"/>
              <p:cNvGrpSpPr>
                <a:grpSpLocks/>
              </p:cNvGrpSpPr>
              <p:nvPr/>
            </p:nvGrpSpPr>
            <p:grpSpPr bwMode="auto">
              <a:xfrm>
                <a:off x="3022" y="2377"/>
                <a:ext cx="377" cy="447"/>
                <a:chOff x="3022" y="2377"/>
                <a:chExt cx="377" cy="447"/>
              </a:xfrm>
            </p:grpSpPr>
            <p:grpSp>
              <p:nvGrpSpPr>
                <p:cNvPr id="9309" name="Group 141"/>
                <p:cNvGrpSpPr>
                  <a:grpSpLocks/>
                </p:cNvGrpSpPr>
                <p:nvPr/>
              </p:nvGrpSpPr>
              <p:grpSpPr bwMode="auto">
                <a:xfrm>
                  <a:off x="3022" y="2448"/>
                  <a:ext cx="377" cy="376"/>
                  <a:chOff x="3022" y="2448"/>
                  <a:chExt cx="377" cy="376"/>
                </a:xfrm>
              </p:grpSpPr>
              <p:sp>
                <p:nvSpPr>
                  <p:cNvPr id="9314" name="Freeform 142"/>
                  <p:cNvSpPr>
                    <a:spLocks noChangeArrowheads="1"/>
                  </p:cNvSpPr>
                  <p:nvPr/>
                </p:nvSpPr>
                <p:spPr bwMode="auto">
                  <a:xfrm>
                    <a:off x="3022" y="2448"/>
                    <a:ext cx="378" cy="377"/>
                  </a:xfrm>
                  <a:custGeom>
                    <a:avLst/>
                    <a:gdLst>
                      <a:gd name="T0" fmla="*/ 0 w 1668"/>
                      <a:gd name="T1" fmla="*/ 377 h 1663"/>
                      <a:gd name="T2" fmla="*/ 0 w 1668"/>
                      <a:gd name="T3" fmla="*/ 94 h 1663"/>
                      <a:gd name="T4" fmla="*/ 94 w 1668"/>
                      <a:gd name="T5" fmla="*/ 0 h 1663"/>
                      <a:gd name="T6" fmla="*/ 378 w 1668"/>
                      <a:gd name="T7" fmla="*/ 0 h 1663"/>
                      <a:gd name="T8" fmla="*/ 378 w 1668"/>
                      <a:gd name="T9" fmla="*/ 283 h 1663"/>
                      <a:gd name="T10" fmla="*/ 284 w 1668"/>
                      <a:gd name="T11" fmla="*/ 377 h 1663"/>
                      <a:gd name="T12" fmla="*/ 0 w 1668"/>
                      <a:gd name="T13" fmla="*/ 377 h 1663"/>
                      <a:gd name="T14" fmla="*/ 0 60000 65536"/>
                      <a:gd name="T15" fmla="*/ 0 60000 65536"/>
                      <a:gd name="T16" fmla="*/ 0 60000 65536"/>
                      <a:gd name="T17" fmla="*/ 0 60000 65536"/>
                      <a:gd name="T18" fmla="*/ 0 60000 65536"/>
                      <a:gd name="T19" fmla="*/ 0 60000 65536"/>
                      <a:gd name="T20" fmla="*/ 0 60000 65536"/>
                      <a:gd name="T21" fmla="*/ 0 w 1668"/>
                      <a:gd name="T22" fmla="*/ 0 h 1663"/>
                      <a:gd name="T23" fmla="*/ 1668 w 1668"/>
                      <a:gd name="T24" fmla="*/ 1663 h 166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68" h="1663">
                        <a:moveTo>
                          <a:pt x="0" y="1662"/>
                        </a:moveTo>
                        <a:lnTo>
                          <a:pt x="0" y="415"/>
                        </a:lnTo>
                        <a:lnTo>
                          <a:pt x="414" y="0"/>
                        </a:lnTo>
                        <a:lnTo>
                          <a:pt x="1667" y="0"/>
                        </a:lnTo>
                        <a:lnTo>
                          <a:pt x="1667" y="1247"/>
                        </a:lnTo>
                        <a:lnTo>
                          <a:pt x="1251" y="1662"/>
                        </a:lnTo>
                        <a:lnTo>
                          <a:pt x="0" y="1662"/>
                        </a:lnTo>
                      </a:path>
                    </a:pathLst>
                  </a:custGeom>
                  <a:solidFill>
                    <a:srgbClr val="A2C1FE"/>
                  </a:solidFill>
                  <a:ln w="1260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9315" name="Freeform 143"/>
                  <p:cNvSpPr>
                    <a:spLocks noChangeArrowheads="1"/>
                  </p:cNvSpPr>
                  <p:nvPr/>
                </p:nvSpPr>
                <p:spPr bwMode="auto">
                  <a:xfrm>
                    <a:off x="3022" y="2448"/>
                    <a:ext cx="378" cy="94"/>
                  </a:xfrm>
                  <a:custGeom>
                    <a:avLst/>
                    <a:gdLst>
                      <a:gd name="T0" fmla="*/ 0 w 1668"/>
                      <a:gd name="T1" fmla="*/ 94 h 416"/>
                      <a:gd name="T2" fmla="*/ 94 w 1668"/>
                      <a:gd name="T3" fmla="*/ 0 h 416"/>
                      <a:gd name="T4" fmla="*/ 378 w 1668"/>
                      <a:gd name="T5" fmla="*/ 0 h 416"/>
                      <a:gd name="T6" fmla="*/ 284 w 1668"/>
                      <a:gd name="T7" fmla="*/ 94 h 416"/>
                      <a:gd name="T8" fmla="*/ 0 w 1668"/>
                      <a:gd name="T9" fmla="*/ 94 h 416"/>
                      <a:gd name="T10" fmla="*/ 0 60000 65536"/>
                      <a:gd name="T11" fmla="*/ 0 60000 65536"/>
                      <a:gd name="T12" fmla="*/ 0 60000 65536"/>
                      <a:gd name="T13" fmla="*/ 0 60000 65536"/>
                      <a:gd name="T14" fmla="*/ 0 60000 65536"/>
                      <a:gd name="T15" fmla="*/ 0 w 1668"/>
                      <a:gd name="T16" fmla="*/ 0 h 416"/>
                      <a:gd name="T17" fmla="*/ 1668 w 1668"/>
                      <a:gd name="T18" fmla="*/ 416 h 416"/>
                    </a:gdLst>
                    <a:ahLst/>
                    <a:cxnLst>
                      <a:cxn ang="T10">
                        <a:pos x="T0" y="T1"/>
                      </a:cxn>
                      <a:cxn ang="T11">
                        <a:pos x="T2" y="T3"/>
                      </a:cxn>
                      <a:cxn ang="T12">
                        <a:pos x="T4" y="T5"/>
                      </a:cxn>
                      <a:cxn ang="T13">
                        <a:pos x="T6" y="T7"/>
                      </a:cxn>
                      <a:cxn ang="T14">
                        <a:pos x="T8" y="T9"/>
                      </a:cxn>
                    </a:cxnLst>
                    <a:rect l="T15" t="T16" r="T17" b="T18"/>
                    <a:pathLst>
                      <a:path w="1668" h="416">
                        <a:moveTo>
                          <a:pt x="0" y="415"/>
                        </a:moveTo>
                        <a:lnTo>
                          <a:pt x="414" y="0"/>
                        </a:lnTo>
                        <a:lnTo>
                          <a:pt x="1667" y="0"/>
                        </a:lnTo>
                        <a:lnTo>
                          <a:pt x="1251" y="415"/>
                        </a:lnTo>
                        <a:lnTo>
                          <a:pt x="0" y="415"/>
                        </a:lnTo>
                      </a:path>
                    </a:pathLst>
                  </a:custGeom>
                  <a:solidFill>
                    <a:srgbClr val="B1D3FF"/>
                  </a:solidFill>
                  <a:ln w="1260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9316" name="Freeform 144"/>
                  <p:cNvSpPr>
                    <a:spLocks noChangeArrowheads="1"/>
                  </p:cNvSpPr>
                  <p:nvPr/>
                </p:nvSpPr>
                <p:spPr bwMode="auto">
                  <a:xfrm>
                    <a:off x="3306" y="2448"/>
                    <a:ext cx="95" cy="377"/>
                  </a:xfrm>
                  <a:custGeom>
                    <a:avLst/>
                    <a:gdLst>
                      <a:gd name="T0" fmla="*/ 0 w 417"/>
                      <a:gd name="T1" fmla="*/ 377 h 1663"/>
                      <a:gd name="T2" fmla="*/ 0 w 417"/>
                      <a:gd name="T3" fmla="*/ 94 h 1663"/>
                      <a:gd name="T4" fmla="*/ 95 w 417"/>
                      <a:gd name="T5" fmla="*/ 0 h 1663"/>
                      <a:gd name="T6" fmla="*/ 95 w 417"/>
                      <a:gd name="T7" fmla="*/ 283 h 1663"/>
                      <a:gd name="T8" fmla="*/ 0 w 417"/>
                      <a:gd name="T9" fmla="*/ 377 h 1663"/>
                      <a:gd name="T10" fmla="*/ 0 60000 65536"/>
                      <a:gd name="T11" fmla="*/ 0 60000 65536"/>
                      <a:gd name="T12" fmla="*/ 0 60000 65536"/>
                      <a:gd name="T13" fmla="*/ 0 60000 65536"/>
                      <a:gd name="T14" fmla="*/ 0 60000 65536"/>
                      <a:gd name="T15" fmla="*/ 0 w 417"/>
                      <a:gd name="T16" fmla="*/ 0 h 1663"/>
                      <a:gd name="T17" fmla="*/ 417 w 417"/>
                      <a:gd name="T18" fmla="*/ 1663 h 1663"/>
                    </a:gdLst>
                    <a:ahLst/>
                    <a:cxnLst>
                      <a:cxn ang="T10">
                        <a:pos x="T0" y="T1"/>
                      </a:cxn>
                      <a:cxn ang="T11">
                        <a:pos x="T2" y="T3"/>
                      </a:cxn>
                      <a:cxn ang="T12">
                        <a:pos x="T4" y="T5"/>
                      </a:cxn>
                      <a:cxn ang="T13">
                        <a:pos x="T6" y="T7"/>
                      </a:cxn>
                      <a:cxn ang="T14">
                        <a:pos x="T8" y="T9"/>
                      </a:cxn>
                    </a:cxnLst>
                    <a:rect l="T15" t="T16" r="T17" b="T18"/>
                    <a:pathLst>
                      <a:path w="417" h="1663">
                        <a:moveTo>
                          <a:pt x="0" y="1662"/>
                        </a:moveTo>
                        <a:lnTo>
                          <a:pt x="0" y="415"/>
                        </a:lnTo>
                        <a:lnTo>
                          <a:pt x="416" y="0"/>
                        </a:lnTo>
                        <a:lnTo>
                          <a:pt x="416" y="1247"/>
                        </a:lnTo>
                        <a:lnTo>
                          <a:pt x="0" y="1662"/>
                        </a:lnTo>
                      </a:path>
                    </a:pathLst>
                  </a:custGeom>
                  <a:solidFill>
                    <a:srgbClr val="8BA5DA"/>
                  </a:solidFill>
                  <a:ln w="1260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grpSp>
              <p:nvGrpSpPr>
                <p:cNvPr id="9310" name="Group 145"/>
                <p:cNvGrpSpPr>
                  <a:grpSpLocks/>
                </p:cNvGrpSpPr>
                <p:nvPr/>
              </p:nvGrpSpPr>
              <p:grpSpPr bwMode="auto">
                <a:xfrm>
                  <a:off x="3108" y="2377"/>
                  <a:ext cx="291" cy="77"/>
                  <a:chOff x="3108" y="2377"/>
                  <a:chExt cx="291" cy="77"/>
                </a:xfrm>
              </p:grpSpPr>
              <p:sp>
                <p:nvSpPr>
                  <p:cNvPr id="9311" name="Freeform 146"/>
                  <p:cNvSpPr>
                    <a:spLocks noChangeArrowheads="1"/>
                  </p:cNvSpPr>
                  <p:nvPr/>
                </p:nvSpPr>
                <p:spPr bwMode="auto">
                  <a:xfrm>
                    <a:off x="3108" y="2377"/>
                    <a:ext cx="292" cy="78"/>
                  </a:xfrm>
                  <a:custGeom>
                    <a:avLst/>
                    <a:gdLst>
                      <a:gd name="T0" fmla="*/ 0 w 1288"/>
                      <a:gd name="T1" fmla="*/ 78 h 344"/>
                      <a:gd name="T2" fmla="*/ 0 w 1288"/>
                      <a:gd name="T3" fmla="*/ 19 h 344"/>
                      <a:gd name="T4" fmla="*/ 19 w 1288"/>
                      <a:gd name="T5" fmla="*/ 0 h 344"/>
                      <a:gd name="T6" fmla="*/ 292 w 1288"/>
                      <a:gd name="T7" fmla="*/ 0 h 344"/>
                      <a:gd name="T8" fmla="*/ 292 w 1288"/>
                      <a:gd name="T9" fmla="*/ 58 h 344"/>
                      <a:gd name="T10" fmla="*/ 272 w 1288"/>
                      <a:gd name="T11" fmla="*/ 78 h 344"/>
                      <a:gd name="T12" fmla="*/ 0 w 1288"/>
                      <a:gd name="T13" fmla="*/ 78 h 344"/>
                      <a:gd name="T14" fmla="*/ 0 60000 65536"/>
                      <a:gd name="T15" fmla="*/ 0 60000 65536"/>
                      <a:gd name="T16" fmla="*/ 0 60000 65536"/>
                      <a:gd name="T17" fmla="*/ 0 60000 65536"/>
                      <a:gd name="T18" fmla="*/ 0 60000 65536"/>
                      <a:gd name="T19" fmla="*/ 0 60000 65536"/>
                      <a:gd name="T20" fmla="*/ 0 60000 65536"/>
                      <a:gd name="T21" fmla="*/ 0 w 1288"/>
                      <a:gd name="T22" fmla="*/ 0 h 344"/>
                      <a:gd name="T23" fmla="*/ 1288 w 1288"/>
                      <a:gd name="T24" fmla="*/ 344 h 34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88" h="344">
                        <a:moveTo>
                          <a:pt x="0" y="343"/>
                        </a:moveTo>
                        <a:lnTo>
                          <a:pt x="0" y="84"/>
                        </a:lnTo>
                        <a:lnTo>
                          <a:pt x="84" y="0"/>
                        </a:lnTo>
                        <a:lnTo>
                          <a:pt x="1287" y="0"/>
                        </a:lnTo>
                        <a:lnTo>
                          <a:pt x="1287" y="257"/>
                        </a:lnTo>
                        <a:lnTo>
                          <a:pt x="1201" y="343"/>
                        </a:lnTo>
                        <a:lnTo>
                          <a:pt x="0" y="343"/>
                        </a:lnTo>
                      </a:path>
                    </a:pathLst>
                  </a:custGeom>
                  <a:solidFill>
                    <a:srgbClr val="A2C1FE"/>
                  </a:solidFill>
                  <a:ln w="1260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9312" name="Freeform 147"/>
                  <p:cNvSpPr>
                    <a:spLocks noChangeArrowheads="1"/>
                  </p:cNvSpPr>
                  <p:nvPr/>
                </p:nvSpPr>
                <p:spPr bwMode="auto">
                  <a:xfrm>
                    <a:off x="3108" y="2377"/>
                    <a:ext cx="292" cy="19"/>
                  </a:xfrm>
                  <a:custGeom>
                    <a:avLst/>
                    <a:gdLst>
                      <a:gd name="T0" fmla="*/ 0 w 1288"/>
                      <a:gd name="T1" fmla="*/ 19 h 85"/>
                      <a:gd name="T2" fmla="*/ 19 w 1288"/>
                      <a:gd name="T3" fmla="*/ 0 h 85"/>
                      <a:gd name="T4" fmla="*/ 292 w 1288"/>
                      <a:gd name="T5" fmla="*/ 0 h 85"/>
                      <a:gd name="T6" fmla="*/ 272 w 1288"/>
                      <a:gd name="T7" fmla="*/ 19 h 85"/>
                      <a:gd name="T8" fmla="*/ 0 w 1288"/>
                      <a:gd name="T9" fmla="*/ 19 h 85"/>
                      <a:gd name="T10" fmla="*/ 0 60000 65536"/>
                      <a:gd name="T11" fmla="*/ 0 60000 65536"/>
                      <a:gd name="T12" fmla="*/ 0 60000 65536"/>
                      <a:gd name="T13" fmla="*/ 0 60000 65536"/>
                      <a:gd name="T14" fmla="*/ 0 60000 65536"/>
                      <a:gd name="T15" fmla="*/ 0 w 1288"/>
                      <a:gd name="T16" fmla="*/ 0 h 85"/>
                      <a:gd name="T17" fmla="*/ 1288 w 1288"/>
                      <a:gd name="T18" fmla="*/ 85 h 85"/>
                    </a:gdLst>
                    <a:ahLst/>
                    <a:cxnLst>
                      <a:cxn ang="T10">
                        <a:pos x="T0" y="T1"/>
                      </a:cxn>
                      <a:cxn ang="T11">
                        <a:pos x="T2" y="T3"/>
                      </a:cxn>
                      <a:cxn ang="T12">
                        <a:pos x="T4" y="T5"/>
                      </a:cxn>
                      <a:cxn ang="T13">
                        <a:pos x="T6" y="T7"/>
                      </a:cxn>
                      <a:cxn ang="T14">
                        <a:pos x="T8" y="T9"/>
                      </a:cxn>
                    </a:cxnLst>
                    <a:rect l="T15" t="T16" r="T17" b="T18"/>
                    <a:pathLst>
                      <a:path w="1288" h="85">
                        <a:moveTo>
                          <a:pt x="0" y="84"/>
                        </a:moveTo>
                        <a:lnTo>
                          <a:pt x="84" y="0"/>
                        </a:lnTo>
                        <a:lnTo>
                          <a:pt x="1287" y="0"/>
                        </a:lnTo>
                        <a:lnTo>
                          <a:pt x="1201" y="84"/>
                        </a:lnTo>
                        <a:lnTo>
                          <a:pt x="0" y="84"/>
                        </a:lnTo>
                      </a:path>
                    </a:pathLst>
                  </a:custGeom>
                  <a:solidFill>
                    <a:srgbClr val="B1D3FF"/>
                  </a:solidFill>
                  <a:ln w="1260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9313" name="Freeform 148"/>
                  <p:cNvSpPr>
                    <a:spLocks noChangeArrowheads="1"/>
                  </p:cNvSpPr>
                  <p:nvPr/>
                </p:nvSpPr>
                <p:spPr bwMode="auto">
                  <a:xfrm>
                    <a:off x="3380" y="2377"/>
                    <a:ext cx="20" cy="78"/>
                  </a:xfrm>
                  <a:custGeom>
                    <a:avLst/>
                    <a:gdLst>
                      <a:gd name="T0" fmla="*/ 0 w 87"/>
                      <a:gd name="T1" fmla="*/ 78 h 344"/>
                      <a:gd name="T2" fmla="*/ 0 w 87"/>
                      <a:gd name="T3" fmla="*/ 19 h 344"/>
                      <a:gd name="T4" fmla="*/ 20 w 87"/>
                      <a:gd name="T5" fmla="*/ 0 h 344"/>
                      <a:gd name="T6" fmla="*/ 20 w 87"/>
                      <a:gd name="T7" fmla="*/ 58 h 344"/>
                      <a:gd name="T8" fmla="*/ 0 w 87"/>
                      <a:gd name="T9" fmla="*/ 78 h 344"/>
                      <a:gd name="T10" fmla="*/ 0 60000 65536"/>
                      <a:gd name="T11" fmla="*/ 0 60000 65536"/>
                      <a:gd name="T12" fmla="*/ 0 60000 65536"/>
                      <a:gd name="T13" fmla="*/ 0 60000 65536"/>
                      <a:gd name="T14" fmla="*/ 0 60000 65536"/>
                      <a:gd name="T15" fmla="*/ 0 w 87"/>
                      <a:gd name="T16" fmla="*/ 0 h 344"/>
                      <a:gd name="T17" fmla="*/ 87 w 87"/>
                      <a:gd name="T18" fmla="*/ 344 h 344"/>
                    </a:gdLst>
                    <a:ahLst/>
                    <a:cxnLst>
                      <a:cxn ang="T10">
                        <a:pos x="T0" y="T1"/>
                      </a:cxn>
                      <a:cxn ang="T11">
                        <a:pos x="T2" y="T3"/>
                      </a:cxn>
                      <a:cxn ang="T12">
                        <a:pos x="T4" y="T5"/>
                      </a:cxn>
                      <a:cxn ang="T13">
                        <a:pos x="T6" y="T7"/>
                      </a:cxn>
                      <a:cxn ang="T14">
                        <a:pos x="T8" y="T9"/>
                      </a:cxn>
                    </a:cxnLst>
                    <a:rect l="T15" t="T16" r="T17" b="T18"/>
                    <a:pathLst>
                      <a:path w="87" h="344">
                        <a:moveTo>
                          <a:pt x="0" y="343"/>
                        </a:moveTo>
                        <a:lnTo>
                          <a:pt x="0" y="84"/>
                        </a:lnTo>
                        <a:lnTo>
                          <a:pt x="86" y="0"/>
                        </a:lnTo>
                        <a:lnTo>
                          <a:pt x="86" y="257"/>
                        </a:lnTo>
                        <a:lnTo>
                          <a:pt x="0" y="343"/>
                        </a:lnTo>
                      </a:path>
                    </a:pathLst>
                  </a:custGeom>
                  <a:solidFill>
                    <a:srgbClr val="8BA5DA"/>
                  </a:solidFill>
                  <a:ln w="1260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grpSp>
          <p:sp>
            <p:nvSpPr>
              <p:cNvPr id="9307" name="Oval 149"/>
              <p:cNvSpPr>
                <a:spLocks noChangeArrowheads="1"/>
              </p:cNvSpPr>
              <p:nvPr/>
            </p:nvSpPr>
            <p:spPr bwMode="auto">
              <a:xfrm>
                <a:off x="3137" y="2413"/>
                <a:ext cx="49" cy="27"/>
              </a:xfrm>
              <a:prstGeom prst="ellipse">
                <a:avLst/>
              </a:prstGeom>
              <a:solidFill>
                <a:srgbClr val="FFFFFF"/>
              </a:solidFill>
              <a:ln w="1260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9308" name="Freeform 150"/>
              <p:cNvSpPr>
                <a:spLocks noChangeArrowheads="1"/>
              </p:cNvSpPr>
              <p:nvPr/>
            </p:nvSpPr>
            <p:spPr bwMode="auto">
              <a:xfrm>
                <a:off x="3069" y="2623"/>
                <a:ext cx="198" cy="84"/>
              </a:xfrm>
              <a:custGeom>
                <a:avLst/>
                <a:gdLst>
                  <a:gd name="T0" fmla="*/ 24 w 874"/>
                  <a:gd name="T1" fmla="*/ 0 h 372"/>
                  <a:gd name="T2" fmla="*/ 173 w 874"/>
                  <a:gd name="T3" fmla="*/ 0 h 372"/>
                  <a:gd name="T4" fmla="*/ 198 w 874"/>
                  <a:gd name="T5" fmla="*/ 24 h 372"/>
                  <a:gd name="T6" fmla="*/ 198 w 874"/>
                  <a:gd name="T7" fmla="*/ 59 h 372"/>
                  <a:gd name="T8" fmla="*/ 173 w 874"/>
                  <a:gd name="T9" fmla="*/ 84 h 372"/>
                  <a:gd name="T10" fmla="*/ 24 w 874"/>
                  <a:gd name="T11" fmla="*/ 84 h 372"/>
                  <a:gd name="T12" fmla="*/ 0 w 874"/>
                  <a:gd name="T13" fmla="*/ 59 h 372"/>
                  <a:gd name="T14" fmla="*/ 0 w 874"/>
                  <a:gd name="T15" fmla="*/ 24 h 372"/>
                  <a:gd name="T16" fmla="*/ 24 w 874"/>
                  <a:gd name="T17" fmla="*/ 0 h 37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874"/>
                  <a:gd name="T28" fmla="*/ 0 h 372"/>
                  <a:gd name="T29" fmla="*/ 874 w 874"/>
                  <a:gd name="T30" fmla="*/ 372 h 37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874" h="372">
                    <a:moveTo>
                      <a:pt x="107" y="0"/>
                    </a:moveTo>
                    <a:lnTo>
                      <a:pt x="764" y="0"/>
                    </a:lnTo>
                    <a:lnTo>
                      <a:pt x="873" y="107"/>
                    </a:lnTo>
                    <a:lnTo>
                      <a:pt x="873" y="262"/>
                    </a:lnTo>
                    <a:lnTo>
                      <a:pt x="764" y="371"/>
                    </a:lnTo>
                    <a:lnTo>
                      <a:pt x="107" y="371"/>
                    </a:lnTo>
                    <a:lnTo>
                      <a:pt x="0" y="262"/>
                    </a:lnTo>
                    <a:lnTo>
                      <a:pt x="0" y="107"/>
                    </a:lnTo>
                    <a:lnTo>
                      <a:pt x="107" y="0"/>
                    </a:lnTo>
                  </a:path>
                </a:pathLst>
              </a:custGeom>
              <a:solidFill>
                <a:srgbClr val="A2C1FE"/>
              </a:solidFill>
              <a:ln w="2556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
          <p:nvSpPr>
            <p:cNvPr id="9299" name="Freeform 151"/>
            <p:cNvSpPr>
              <a:spLocks noChangeArrowheads="1"/>
            </p:cNvSpPr>
            <p:nvPr/>
          </p:nvSpPr>
          <p:spPr bwMode="auto">
            <a:xfrm>
              <a:off x="3586" y="2606"/>
              <a:ext cx="85" cy="191"/>
            </a:xfrm>
            <a:custGeom>
              <a:avLst/>
              <a:gdLst>
                <a:gd name="T0" fmla="*/ 62 w 376"/>
                <a:gd name="T1" fmla="*/ 0 h 844"/>
                <a:gd name="T2" fmla="*/ 85 w 376"/>
                <a:gd name="T3" fmla="*/ 0 h 844"/>
                <a:gd name="T4" fmla="*/ 23 w 376"/>
                <a:gd name="T5" fmla="*/ 191 h 844"/>
                <a:gd name="T6" fmla="*/ 0 w 376"/>
                <a:gd name="T7" fmla="*/ 191 h 844"/>
                <a:gd name="T8" fmla="*/ 62 w 376"/>
                <a:gd name="T9" fmla="*/ 0 h 844"/>
                <a:gd name="T10" fmla="*/ 0 60000 65536"/>
                <a:gd name="T11" fmla="*/ 0 60000 65536"/>
                <a:gd name="T12" fmla="*/ 0 60000 65536"/>
                <a:gd name="T13" fmla="*/ 0 60000 65536"/>
                <a:gd name="T14" fmla="*/ 0 60000 65536"/>
                <a:gd name="T15" fmla="*/ 0 w 376"/>
                <a:gd name="T16" fmla="*/ 0 h 844"/>
                <a:gd name="T17" fmla="*/ 376 w 376"/>
                <a:gd name="T18" fmla="*/ 844 h 844"/>
              </a:gdLst>
              <a:ahLst/>
              <a:cxnLst>
                <a:cxn ang="T10">
                  <a:pos x="T0" y="T1"/>
                </a:cxn>
                <a:cxn ang="T11">
                  <a:pos x="T2" y="T3"/>
                </a:cxn>
                <a:cxn ang="T12">
                  <a:pos x="T4" y="T5"/>
                </a:cxn>
                <a:cxn ang="T13">
                  <a:pos x="T6" y="T7"/>
                </a:cxn>
                <a:cxn ang="T14">
                  <a:pos x="T8" y="T9"/>
                </a:cxn>
              </a:cxnLst>
              <a:rect l="T15" t="T16" r="T17" b="T18"/>
              <a:pathLst>
                <a:path w="376" h="844">
                  <a:moveTo>
                    <a:pt x="273" y="0"/>
                  </a:moveTo>
                  <a:lnTo>
                    <a:pt x="375" y="0"/>
                  </a:lnTo>
                  <a:lnTo>
                    <a:pt x="101" y="843"/>
                  </a:lnTo>
                  <a:lnTo>
                    <a:pt x="0" y="843"/>
                  </a:lnTo>
                  <a:lnTo>
                    <a:pt x="273" y="0"/>
                  </a:lnTo>
                </a:path>
              </a:pathLst>
            </a:custGeom>
            <a:solidFill>
              <a:srgbClr val="FC0128"/>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9300" name="AutoShape 152"/>
            <p:cNvSpPr>
              <a:spLocks noChangeArrowheads="1"/>
            </p:cNvSpPr>
            <p:nvPr/>
          </p:nvSpPr>
          <p:spPr bwMode="auto">
            <a:xfrm>
              <a:off x="3582" y="2606"/>
              <a:ext cx="106" cy="16"/>
            </a:xfrm>
            <a:prstGeom prst="roundRect">
              <a:avLst>
                <a:gd name="adj" fmla="val 6250"/>
              </a:avLst>
            </a:prstGeom>
            <a:solidFill>
              <a:srgbClr val="FC0128"/>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9301" name="AutoShape 153"/>
            <p:cNvSpPr>
              <a:spLocks noChangeArrowheads="1"/>
            </p:cNvSpPr>
            <p:nvPr/>
          </p:nvSpPr>
          <p:spPr bwMode="auto">
            <a:xfrm>
              <a:off x="3589" y="2687"/>
              <a:ext cx="82" cy="16"/>
            </a:xfrm>
            <a:prstGeom prst="roundRect">
              <a:avLst>
                <a:gd name="adj" fmla="val 6250"/>
              </a:avLst>
            </a:prstGeom>
            <a:solidFill>
              <a:srgbClr val="FC0128"/>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9302" name="AutoShape 154"/>
            <p:cNvSpPr>
              <a:spLocks noChangeArrowheads="1"/>
            </p:cNvSpPr>
            <p:nvPr/>
          </p:nvSpPr>
          <p:spPr bwMode="auto">
            <a:xfrm>
              <a:off x="3406" y="2687"/>
              <a:ext cx="103" cy="11"/>
            </a:xfrm>
            <a:prstGeom prst="roundRect">
              <a:avLst>
                <a:gd name="adj" fmla="val 10000"/>
              </a:avLst>
            </a:prstGeom>
            <a:solidFill>
              <a:srgbClr val="FC0128"/>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nvGrpSpPr>
            <p:cNvPr id="9303" name="Group 155"/>
            <p:cNvGrpSpPr>
              <a:grpSpLocks/>
            </p:cNvGrpSpPr>
            <p:nvPr/>
          </p:nvGrpSpPr>
          <p:grpSpPr bwMode="auto">
            <a:xfrm>
              <a:off x="3404" y="2434"/>
              <a:ext cx="193" cy="363"/>
              <a:chOff x="3404" y="2434"/>
              <a:chExt cx="193" cy="363"/>
            </a:xfrm>
          </p:grpSpPr>
          <p:sp>
            <p:nvSpPr>
              <p:cNvPr id="9304" name="Oval 156"/>
              <p:cNvSpPr>
                <a:spLocks noChangeArrowheads="1"/>
              </p:cNvSpPr>
              <p:nvPr/>
            </p:nvSpPr>
            <p:spPr bwMode="auto">
              <a:xfrm>
                <a:off x="3480" y="2434"/>
                <a:ext cx="49" cy="49"/>
              </a:xfrm>
              <a:prstGeom prst="ellipse">
                <a:avLst/>
              </a:prstGeom>
              <a:solidFill>
                <a:srgbClr val="FC0128"/>
              </a:solidFill>
              <a:ln w="1260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9305" name="Freeform 157"/>
              <p:cNvSpPr>
                <a:spLocks noChangeArrowheads="1"/>
              </p:cNvSpPr>
              <p:nvPr/>
            </p:nvSpPr>
            <p:spPr bwMode="auto">
              <a:xfrm>
                <a:off x="3404" y="2502"/>
                <a:ext cx="194" cy="296"/>
              </a:xfrm>
              <a:custGeom>
                <a:avLst/>
                <a:gdLst>
                  <a:gd name="T0" fmla="*/ 2 w 856"/>
                  <a:gd name="T1" fmla="*/ 137 h 1305"/>
                  <a:gd name="T2" fmla="*/ 1 w 856"/>
                  <a:gd name="T3" fmla="*/ 140 h 1305"/>
                  <a:gd name="T4" fmla="*/ 0 w 856"/>
                  <a:gd name="T5" fmla="*/ 145 h 1305"/>
                  <a:gd name="T6" fmla="*/ 0 w 856"/>
                  <a:gd name="T7" fmla="*/ 150 h 1305"/>
                  <a:gd name="T8" fmla="*/ 2 w 856"/>
                  <a:gd name="T9" fmla="*/ 155 h 1305"/>
                  <a:gd name="T10" fmla="*/ 4 w 856"/>
                  <a:gd name="T11" fmla="*/ 159 h 1305"/>
                  <a:gd name="T12" fmla="*/ 8 w 856"/>
                  <a:gd name="T13" fmla="*/ 164 h 1305"/>
                  <a:gd name="T14" fmla="*/ 12 w 856"/>
                  <a:gd name="T15" fmla="*/ 166 h 1305"/>
                  <a:gd name="T16" fmla="*/ 16 w 856"/>
                  <a:gd name="T17" fmla="*/ 166 h 1305"/>
                  <a:gd name="T18" fmla="*/ 21 w 856"/>
                  <a:gd name="T19" fmla="*/ 166 h 1305"/>
                  <a:gd name="T20" fmla="*/ 126 w 856"/>
                  <a:gd name="T21" fmla="*/ 296 h 1305"/>
                  <a:gd name="T22" fmla="*/ 160 w 856"/>
                  <a:gd name="T23" fmla="*/ 142 h 1305"/>
                  <a:gd name="T24" fmla="*/ 160 w 856"/>
                  <a:gd name="T25" fmla="*/ 138 h 1305"/>
                  <a:gd name="T26" fmla="*/ 158 w 856"/>
                  <a:gd name="T27" fmla="*/ 136 h 1305"/>
                  <a:gd name="T28" fmla="*/ 155 w 856"/>
                  <a:gd name="T29" fmla="*/ 133 h 1305"/>
                  <a:gd name="T30" fmla="*/ 153 w 856"/>
                  <a:gd name="T31" fmla="*/ 131 h 1305"/>
                  <a:gd name="T32" fmla="*/ 149 w 856"/>
                  <a:gd name="T33" fmla="*/ 130 h 1305"/>
                  <a:gd name="T34" fmla="*/ 145 w 856"/>
                  <a:gd name="T35" fmla="*/ 129 h 1305"/>
                  <a:gd name="T36" fmla="*/ 141 w 856"/>
                  <a:gd name="T37" fmla="*/ 129 h 1305"/>
                  <a:gd name="T38" fmla="*/ 138 w 856"/>
                  <a:gd name="T39" fmla="*/ 129 h 1305"/>
                  <a:gd name="T40" fmla="*/ 93 w 856"/>
                  <a:gd name="T41" fmla="*/ 75 h 1305"/>
                  <a:gd name="T42" fmla="*/ 180 w 856"/>
                  <a:gd name="T43" fmla="*/ 93 h 1305"/>
                  <a:gd name="T44" fmla="*/ 184 w 856"/>
                  <a:gd name="T45" fmla="*/ 92 h 1305"/>
                  <a:gd name="T46" fmla="*/ 186 w 856"/>
                  <a:gd name="T47" fmla="*/ 91 h 1305"/>
                  <a:gd name="T48" fmla="*/ 190 w 856"/>
                  <a:gd name="T49" fmla="*/ 89 h 1305"/>
                  <a:gd name="T50" fmla="*/ 192 w 856"/>
                  <a:gd name="T51" fmla="*/ 86 h 1305"/>
                  <a:gd name="T52" fmla="*/ 193 w 856"/>
                  <a:gd name="T53" fmla="*/ 83 h 1305"/>
                  <a:gd name="T54" fmla="*/ 194 w 856"/>
                  <a:gd name="T55" fmla="*/ 78 h 1305"/>
                  <a:gd name="T56" fmla="*/ 193 w 856"/>
                  <a:gd name="T57" fmla="*/ 74 h 1305"/>
                  <a:gd name="T58" fmla="*/ 191 w 856"/>
                  <a:gd name="T59" fmla="*/ 70 h 1305"/>
                  <a:gd name="T60" fmla="*/ 189 w 856"/>
                  <a:gd name="T61" fmla="*/ 68 h 1305"/>
                  <a:gd name="T62" fmla="*/ 185 w 856"/>
                  <a:gd name="T63" fmla="*/ 65 h 1305"/>
                  <a:gd name="T64" fmla="*/ 182 w 856"/>
                  <a:gd name="T65" fmla="*/ 64 h 1305"/>
                  <a:gd name="T66" fmla="*/ 123 w 856"/>
                  <a:gd name="T67" fmla="*/ 64 h 1305"/>
                  <a:gd name="T68" fmla="*/ 112 w 856"/>
                  <a:gd name="T69" fmla="*/ 42 h 1305"/>
                  <a:gd name="T70" fmla="*/ 113 w 856"/>
                  <a:gd name="T71" fmla="*/ 37 h 1305"/>
                  <a:gd name="T72" fmla="*/ 114 w 856"/>
                  <a:gd name="T73" fmla="*/ 30 h 1305"/>
                  <a:gd name="T74" fmla="*/ 114 w 856"/>
                  <a:gd name="T75" fmla="*/ 24 h 1305"/>
                  <a:gd name="T76" fmla="*/ 112 w 856"/>
                  <a:gd name="T77" fmla="*/ 19 h 1305"/>
                  <a:gd name="T78" fmla="*/ 110 w 856"/>
                  <a:gd name="T79" fmla="*/ 15 h 1305"/>
                  <a:gd name="T80" fmla="*/ 107 w 856"/>
                  <a:gd name="T81" fmla="*/ 10 h 1305"/>
                  <a:gd name="T82" fmla="*/ 103 w 856"/>
                  <a:gd name="T83" fmla="*/ 7 h 1305"/>
                  <a:gd name="T84" fmla="*/ 98 w 856"/>
                  <a:gd name="T85" fmla="*/ 3 h 1305"/>
                  <a:gd name="T86" fmla="*/ 93 w 856"/>
                  <a:gd name="T87" fmla="*/ 1 h 1305"/>
                  <a:gd name="T88" fmla="*/ 87 w 856"/>
                  <a:gd name="T89" fmla="*/ 0 h 1305"/>
                  <a:gd name="T90" fmla="*/ 81 w 856"/>
                  <a:gd name="T91" fmla="*/ 0 h 1305"/>
                  <a:gd name="T92" fmla="*/ 75 w 856"/>
                  <a:gd name="T93" fmla="*/ 1 h 1305"/>
                  <a:gd name="T94" fmla="*/ 69 w 856"/>
                  <a:gd name="T95" fmla="*/ 3 h 1305"/>
                  <a:gd name="T96" fmla="*/ 63 w 856"/>
                  <a:gd name="T97" fmla="*/ 6 h 1305"/>
                  <a:gd name="T98" fmla="*/ 59 w 856"/>
                  <a:gd name="T99" fmla="*/ 11 h 1305"/>
                  <a:gd name="T100" fmla="*/ 55 w 856"/>
                  <a:gd name="T101" fmla="*/ 17 h 1305"/>
                  <a:gd name="T102" fmla="*/ 53 w 856"/>
                  <a:gd name="T103" fmla="*/ 23 h 1305"/>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856"/>
                  <a:gd name="T157" fmla="*/ 0 h 1305"/>
                  <a:gd name="T158" fmla="*/ 856 w 856"/>
                  <a:gd name="T159" fmla="*/ 1305 h 1305"/>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856" h="1305">
                    <a:moveTo>
                      <a:pt x="234" y="101"/>
                    </a:moveTo>
                    <a:lnTo>
                      <a:pt x="8" y="605"/>
                    </a:lnTo>
                    <a:lnTo>
                      <a:pt x="4" y="609"/>
                    </a:lnTo>
                    <a:lnTo>
                      <a:pt x="4" y="618"/>
                    </a:lnTo>
                    <a:lnTo>
                      <a:pt x="0" y="627"/>
                    </a:lnTo>
                    <a:lnTo>
                      <a:pt x="0" y="640"/>
                    </a:lnTo>
                    <a:lnTo>
                      <a:pt x="0" y="649"/>
                    </a:lnTo>
                    <a:lnTo>
                      <a:pt x="0" y="662"/>
                    </a:lnTo>
                    <a:lnTo>
                      <a:pt x="4" y="671"/>
                    </a:lnTo>
                    <a:lnTo>
                      <a:pt x="8" y="684"/>
                    </a:lnTo>
                    <a:lnTo>
                      <a:pt x="13" y="693"/>
                    </a:lnTo>
                    <a:lnTo>
                      <a:pt x="17" y="703"/>
                    </a:lnTo>
                    <a:lnTo>
                      <a:pt x="26" y="712"/>
                    </a:lnTo>
                    <a:lnTo>
                      <a:pt x="35" y="721"/>
                    </a:lnTo>
                    <a:lnTo>
                      <a:pt x="44" y="725"/>
                    </a:lnTo>
                    <a:lnTo>
                      <a:pt x="52" y="730"/>
                    </a:lnTo>
                    <a:lnTo>
                      <a:pt x="61" y="730"/>
                    </a:lnTo>
                    <a:lnTo>
                      <a:pt x="70" y="734"/>
                    </a:lnTo>
                    <a:lnTo>
                      <a:pt x="79" y="734"/>
                    </a:lnTo>
                    <a:lnTo>
                      <a:pt x="92" y="734"/>
                    </a:lnTo>
                    <a:lnTo>
                      <a:pt x="558" y="734"/>
                    </a:lnTo>
                    <a:lnTo>
                      <a:pt x="558" y="1304"/>
                    </a:lnTo>
                    <a:lnTo>
                      <a:pt x="704" y="1304"/>
                    </a:lnTo>
                    <a:lnTo>
                      <a:pt x="704" y="627"/>
                    </a:lnTo>
                    <a:lnTo>
                      <a:pt x="704" y="618"/>
                    </a:lnTo>
                    <a:lnTo>
                      <a:pt x="704" y="609"/>
                    </a:lnTo>
                    <a:lnTo>
                      <a:pt x="700" y="605"/>
                    </a:lnTo>
                    <a:lnTo>
                      <a:pt x="695" y="601"/>
                    </a:lnTo>
                    <a:lnTo>
                      <a:pt x="691" y="596"/>
                    </a:lnTo>
                    <a:lnTo>
                      <a:pt x="682" y="587"/>
                    </a:lnTo>
                    <a:lnTo>
                      <a:pt x="678" y="583"/>
                    </a:lnTo>
                    <a:lnTo>
                      <a:pt x="673" y="578"/>
                    </a:lnTo>
                    <a:lnTo>
                      <a:pt x="664" y="578"/>
                    </a:lnTo>
                    <a:lnTo>
                      <a:pt x="656" y="574"/>
                    </a:lnTo>
                    <a:lnTo>
                      <a:pt x="647" y="574"/>
                    </a:lnTo>
                    <a:lnTo>
                      <a:pt x="638" y="570"/>
                    </a:lnTo>
                    <a:lnTo>
                      <a:pt x="629" y="570"/>
                    </a:lnTo>
                    <a:lnTo>
                      <a:pt x="620" y="570"/>
                    </a:lnTo>
                    <a:lnTo>
                      <a:pt x="616" y="570"/>
                    </a:lnTo>
                    <a:lnTo>
                      <a:pt x="607" y="570"/>
                    </a:lnTo>
                    <a:lnTo>
                      <a:pt x="337" y="552"/>
                    </a:lnTo>
                    <a:lnTo>
                      <a:pt x="412" y="331"/>
                    </a:lnTo>
                    <a:lnTo>
                      <a:pt x="465" y="411"/>
                    </a:lnTo>
                    <a:lnTo>
                      <a:pt x="793" y="411"/>
                    </a:lnTo>
                    <a:lnTo>
                      <a:pt x="802" y="406"/>
                    </a:lnTo>
                    <a:lnTo>
                      <a:pt x="811" y="406"/>
                    </a:lnTo>
                    <a:lnTo>
                      <a:pt x="815" y="402"/>
                    </a:lnTo>
                    <a:lnTo>
                      <a:pt x="820" y="402"/>
                    </a:lnTo>
                    <a:lnTo>
                      <a:pt x="829" y="398"/>
                    </a:lnTo>
                    <a:lnTo>
                      <a:pt x="837" y="393"/>
                    </a:lnTo>
                    <a:lnTo>
                      <a:pt x="842" y="384"/>
                    </a:lnTo>
                    <a:lnTo>
                      <a:pt x="846" y="380"/>
                    </a:lnTo>
                    <a:lnTo>
                      <a:pt x="851" y="371"/>
                    </a:lnTo>
                    <a:lnTo>
                      <a:pt x="851" y="367"/>
                    </a:lnTo>
                    <a:lnTo>
                      <a:pt x="855" y="358"/>
                    </a:lnTo>
                    <a:lnTo>
                      <a:pt x="855" y="345"/>
                    </a:lnTo>
                    <a:lnTo>
                      <a:pt x="855" y="336"/>
                    </a:lnTo>
                    <a:lnTo>
                      <a:pt x="851" y="327"/>
                    </a:lnTo>
                    <a:lnTo>
                      <a:pt x="846" y="318"/>
                    </a:lnTo>
                    <a:lnTo>
                      <a:pt x="842" y="309"/>
                    </a:lnTo>
                    <a:lnTo>
                      <a:pt x="837" y="305"/>
                    </a:lnTo>
                    <a:lnTo>
                      <a:pt x="833" y="300"/>
                    </a:lnTo>
                    <a:lnTo>
                      <a:pt x="824" y="291"/>
                    </a:lnTo>
                    <a:lnTo>
                      <a:pt x="815" y="286"/>
                    </a:lnTo>
                    <a:lnTo>
                      <a:pt x="815" y="282"/>
                    </a:lnTo>
                    <a:lnTo>
                      <a:pt x="802" y="282"/>
                    </a:lnTo>
                    <a:lnTo>
                      <a:pt x="793" y="282"/>
                    </a:lnTo>
                    <a:lnTo>
                      <a:pt x="541" y="282"/>
                    </a:lnTo>
                    <a:lnTo>
                      <a:pt x="487" y="194"/>
                    </a:lnTo>
                    <a:lnTo>
                      <a:pt x="496" y="185"/>
                    </a:lnTo>
                    <a:lnTo>
                      <a:pt x="500" y="172"/>
                    </a:lnTo>
                    <a:lnTo>
                      <a:pt x="500" y="163"/>
                    </a:lnTo>
                    <a:lnTo>
                      <a:pt x="505" y="150"/>
                    </a:lnTo>
                    <a:lnTo>
                      <a:pt x="505" y="132"/>
                    </a:lnTo>
                    <a:lnTo>
                      <a:pt x="505" y="123"/>
                    </a:lnTo>
                    <a:lnTo>
                      <a:pt x="505" y="105"/>
                    </a:lnTo>
                    <a:lnTo>
                      <a:pt x="500" y="97"/>
                    </a:lnTo>
                    <a:lnTo>
                      <a:pt x="496" y="83"/>
                    </a:lnTo>
                    <a:lnTo>
                      <a:pt x="491" y="75"/>
                    </a:lnTo>
                    <a:lnTo>
                      <a:pt x="487" y="66"/>
                    </a:lnTo>
                    <a:lnTo>
                      <a:pt x="482" y="57"/>
                    </a:lnTo>
                    <a:lnTo>
                      <a:pt x="474" y="44"/>
                    </a:lnTo>
                    <a:lnTo>
                      <a:pt x="465" y="39"/>
                    </a:lnTo>
                    <a:lnTo>
                      <a:pt x="456" y="30"/>
                    </a:lnTo>
                    <a:lnTo>
                      <a:pt x="447" y="22"/>
                    </a:lnTo>
                    <a:lnTo>
                      <a:pt x="434" y="13"/>
                    </a:lnTo>
                    <a:lnTo>
                      <a:pt x="425" y="13"/>
                    </a:lnTo>
                    <a:lnTo>
                      <a:pt x="412" y="4"/>
                    </a:lnTo>
                    <a:lnTo>
                      <a:pt x="399" y="4"/>
                    </a:lnTo>
                    <a:lnTo>
                      <a:pt x="385" y="0"/>
                    </a:lnTo>
                    <a:lnTo>
                      <a:pt x="372" y="0"/>
                    </a:lnTo>
                    <a:lnTo>
                      <a:pt x="359" y="0"/>
                    </a:lnTo>
                    <a:lnTo>
                      <a:pt x="346" y="0"/>
                    </a:lnTo>
                    <a:lnTo>
                      <a:pt x="332" y="4"/>
                    </a:lnTo>
                    <a:lnTo>
                      <a:pt x="318" y="8"/>
                    </a:lnTo>
                    <a:lnTo>
                      <a:pt x="305" y="13"/>
                    </a:lnTo>
                    <a:lnTo>
                      <a:pt x="292" y="17"/>
                    </a:lnTo>
                    <a:lnTo>
                      <a:pt x="278" y="26"/>
                    </a:lnTo>
                    <a:lnTo>
                      <a:pt x="270" y="39"/>
                    </a:lnTo>
                    <a:lnTo>
                      <a:pt x="261" y="48"/>
                    </a:lnTo>
                    <a:lnTo>
                      <a:pt x="252" y="57"/>
                    </a:lnTo>
                    <a:lnTo>
                      <a:pt x="243" y="75"/>
                    </a:lnTo>
                    <a:lnTo>
                      <a:pt x="234" y="83"/>
                    </a:lnTo>
                    <a:lnTo>
                      <a:pt x="234" y="101"/>
                    </a:lnTo>
                  </a:path>
                </a:pathLst>
              </a:custGeom>
              <a:solidFill>
                <a:srgbClr val="FC0128"/>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grpSp>
      <p:grpSp>
        <p:nvGrpSpPr>
          <p:cNvPr id="9264" name="Group 158"/>
          <p:cNvGrpSpPr>
            <a:grpSpLocks/>
          </p:cNvGrpSpPr>
          <p:nvPr/>
        </p:nvGrpSpPr>
        <p:grpSpPr bwMode="auto">
          <a:xfrm>
            <a:off x="7612063" y="5564188"/>
            <a:ext cx="1533525" cy="709612"/>
            <a:chOff x="3761" y="2873"/>
            <a:chExt cx="966" cy="447"/>
          </a:xfrm>
        </p:grpSpPr>
        <p:grpSp>
          <p:nvGrpSpPr>
            <p:cNvPr id="9267" name="Group 159"/>
            <p:cNvGrpSpPr>
              <a:grpSpLocks/>
            </p:cNvGrpSpPr>
            <p:nvPr/>
          </p:nvGrpSpPr>
          <p:grpSpPr bwMode="auto">
            <a:xfrm>
              <a:off x="3761" y="2873"/>
              <a:ext cx="304" cy="447"/>
              <a:chOff x="3761" y="2873"/>
              <a:chExt cx="304" cy="447"/>
            </a:xfrm>
          </p:grpSpPr>
          <p:grpSp>
            <p:nvGrpSpPr>
              <p:cNvPr id="9287" name="Group 160"/>
              <p:cNvGrpSpPr>
                <a:grpSpLocks/>
              </p:cNvGrpSpPr>
              <p:nvPr/>
            </p:nvGrpSpPr>
            <p:grpSpPr bwMode="auto">
              <a:xfrm>
                <a:off x="3761" y="2873"/>
                <a:ext cx="304" cy="447"/>
                <a:chOff x="3761" y="2873"/>
                <a:chExt cx="304" cy="447"/>
              </a:xfrm>
            </p:grpSpPr>
            <p:grpSp>
              <p:nvGrpSpPr>
                <p:cNvPr id="9289" name="Group 161"/>
                <p:cNvGrpSpPr>
                  <a:grpSpLocks/>
                </p:cNvGrpSpPr>
                <p:nvPr/>
              </p:nvGrpSpPr>
              <p:grpSpPr bwMode="auto">
                <a:xfrm>
                  <a:off x="3761" y="2944"/>
                  <a:ext cx="304" cy="376"/>
                  <a:chOff x="3761" y="2944"/>
                  <a:chExt cx="304" cy="376"/>
                </a:xfrm>
              </p:grpSpPr>
              <p:sp>
                <p:nvSpPr>
                  <p:cNvPr id="9294" name="Freeform 162"/>
                  <p:cNvSpPr>
                    <a:spLocks noChangeArrowheads="1"/>
                  </p:cNvSpPr>
                  <p:nvPr/>
                </p:nvSpPr>
                <p:spPr bwMode="auto">
                  <a:xfrm>
                    <a:off x="3761" y="2944"/>
                    <a:ext cx="305" cy="377"/>
                  </a:xfrm>
                  <a:custGeom>
                    <a:avLst/>
                    <a:gdLst>
                      <a:gd name="T0" fmla="*/ 0 w 1346"/>
                      <a:gd name="T1" fmla="*/ 377 h 1664"/>
                      <a:gd name="T2" fmla="*/ 0 w 1346"/>
                      <a:gd name="T3" fmla="*/ 76 h 1664"/>
                      <a:gd name="T4" fmla="*/ 76 w 1346"/>
                      <a:gd name="T5" fmla="*/ 0 h 1664"/>
                      <a:gd name="T6" fmla="*/ 305 w 1346"/>
                      <a:gd name="T7" fmla="*/ 0 h 1664"/>
                      <a:gd name="T8" fmla="*/ 305 w 1346"/>
                      <a:gd name="T9" fmla="*/ 301 h 1664"/>
                      <a:gd name="T10" fmla="*/ 228 w 1346"/>
                      <a:gd name="T11" fmla="*/ 377 h 1664"/>
                      <a:gd name="T12" fmla="*/ 0 w 1346"/>
                      <a:gd name="T13" fmla="*/ 377 h 1664"/>
                      <a:gd name="T14" fmla="*/ 0 60000 65536"/>
                      <a:gd name="T15" fmla="*/ 0 60000 65536"/>
                      <a:gd name="T16" fmla="*/ 0 60000 65536"/>
                      <a:gd name="T17" fmla="*/ 0 60000 65536"/>
                      <a:gd name="T18" fmla="*/ 0 60000 65536"/>
                      <a:gd name="T19" fmla="*/ 0 60000 65536"/>
                      <a:gd name="T20" fmla="*/ 0 60000 65536"/>
                      <a:gd name="T21" fmla="*/ 0 w 1346"/>
                      <a:gd name="T22" fmla="*/ 0 h 1664"/>
                      <a:gd name="T23" fmla="*/ 1346 w 1346"/>
                      <a:gd name="T24" fmla="*/ 1664 h 166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46" h="1664">
                        <a:moveTo>
                          <a:pt x="0" y="1663"/>
                        </a:moveTo>
                        <a:lnTo>
                          <a:pt x="0" y="336"/>
                        </a:lnTo>
                        <a:lnTo>
                          <a:pt x="335" y="0"/>
                        </a:lnTo>
                        <a:lnTo>
                          <a:pt x="1345" y="0"/>
                        </a:lnTo>
                        <a:lnTo>
                          <a:pt x="1345" y="1327"/>
                        </a:lnTo>
                        <a:lnTo>
                          <a:pt x="1008" y="1663"/>
                        </a:lnTo>
                        <a:lnTo>
                          <a:pt x="0" y="1663"/>
                        </a:lnTo>
                      </a:path>
                    </a:pathLst>
                  </a:custGeom>
                  <a:solidFill>
                    <a:srgbClr val="F6BF69"/>
                  </a:solidFill>
                  <a:ln w="1260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9295" name="Freeform 163"/>
                  <p:cNvSpPr>
                    <a:spLocks noChangeArrowheads="1"/>
                  </p:cNvSpPr>
                  <p:nvPr/>
                </p:nvSpPr>
                <p:spPr bwMode="auto">
                  <a:xfrm>
                    <a:off x="3761" y="2944"/>
                    <a:ext cx="305" cy="76"/>
                  </a:xfrm>
                  <a:custGeom>
                    <a:avLst/>
                    <a:gdLst>
                      <a:gd name="T0" fmla="*/ 0 w 1346"/>
                      <a:gd name="T1" fmla="*/ 76 h 337"/>
                      <a:gd name="T2" fmla="*/ 76 w 1346"/>
                      <a:gd name="T3" fmla="*/ 0 h 337"/>
                      <a:gd name="T4" fmla="*/ 305 w 1346"/>
                      <a:gd name="T5" fmla="*/ 0 h 337"/>
                      <a:gd name="T6" fmla="*/ 228 w 1346"/>
                      <a:gd name="T7" fmla="*/ 76 h 337"/>
                      <a:gd name="T8" fmla="*/ 0 w 1346"/>
                      <a:gd name="T9" fmla="*/ 76 h 337"/>
                      <a:gd name="T10" fmla="*/ 0 60000 65536"/>
                      <a:gd name="T11" fmla="*/ 0 60000 65536"/>
                      <a:gd name="T12" fmla="*/ 0 60000 65536"/>
                      <a:gd name="T13" fmla="*/ 0 60000 65536"/>
                      <a:gd name="T14" fmla="*/ 0 60000 65536"/>
                      <a:gd name="T15" fmla="*/ 0 w 1346"/>
                      <a:gd name="T16" fmla="*/ 0 h 337"/>
                      <a:gd name="T17" fmla="*/ 1346 w 1346"/>
                      <a:gd name="T18" fmla="*/ 337 h 337"/>
                    </a:gdLst>
                    <a:ahLst/>
                    <a:cxnLst>
                      <a:cxn ang="T10">
                        <a:pos x="T0" y="T1"/>
                      </a:cxn>
                      <a:cxn ang="T11">
                        <a:pos x="T2" y="T3"/>
                      </a:cxn>
                      <a:cxn ang="T12">
                        <a:pos x="T4" y="T5"/>
                      </a:cxn>
                      <a:cxn ang="T13">
                        <a:pos x="T6" y="T7"/>
                      </a:cxn>
                      <a:cxn ang="T14">
                        <a:pos x="T8" y="T9"/>
                      </a:cxn>
                    </a:cxnLst>
                    <a:rect l="T15" t="T16" r="T17" b="T18"/>
                    <a:pathLst>
                      <a:path w="1346" h="337">
                        <a:moveTo>
                          <a:pt x="0" y="336"/>
                        </a:moveTo>
                        <a:lnTo>
                          <a:pt x="335" y="0"/>
                        </a:lnTo>
                        <a:lnTo>
                          <a:pt x="1345" y="0"/>
                        </a:lnTo>
                        <a:lnTo>
                          <a:pt x="1008" y="336"/>
                        </a:lnTo>
                        <a:lnTo>
                          <a:pt x="0" y="336"/>
                        </a:lnTo>
                      </a:path>
                    </a:pathLst>
                  </a:custGeom>
                  <a:solidFill>
                    <a:srgbClr val="FFD072"/>
                  </a:solidFill>
                  <a:ln w="1260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9296" name="Freeform 164"/>
                  <p:cNvSpPr>
                    <a:spLocks noChangeArrowheads="1"/>
                  </p:cNvSpPr>
                  <p:nvPr/>
                </p:nvSpPr>
                <p:spPr bwMode="auto">
                  <a:xfrm>
                    <a:off x="3990" y="2944"/>
                    <a:ext cx="77" cy="377"/>
                  </a:xfrm>
                  <a:custGeom>
                    <a:avLst/>
                    <a:gdLst>
                      <a:gd name="T0" fmla="*/ 0 w 338"/>
                      <a:gd name="T1" fmla="*/ 377 h 1664"/>
                      <a:gd name="T2" fmla="*/ 0 w 338"/>
                      <a:gd name="T3" fmla="*/ 76 h 1664"/>
                      <a:gd name="T4" fmla="*/ 77 w 338"/>
                      <a:gd name="T5" fmla="*/ 0 h 1664"/>
                      <a:gd name="T6" fmla="*/ 77 w 338"/>
                      <a:gd name="T7" fmla="*/ 301 h 1664"/>
                      <a:gd name="T8" fmla="*/ 0 w 338"/>
                      <a:gd name="T9" fmla="*/ 377 h 1664"/>
                      <a:gd name="T10" fmla="*/ 0 60000 65536"/>
                      <a:gd name="T11" fmla="*/ 0 60000 65536"/>
                      <a:gd name="T12" fmla="*/ 0 60000 65536"/>
                      <a:gd name="T13" fmla="*/ 0 60000 65536"/>
                      <a:gd name="T14" fmla="*/ 0 60000 65536"/>
                      <a:gd name="T15" fmla="*/ 0 w 338"/>
                      <a:gd name="T16" fmla="*/ 0 h 1664"/>
                      <a:gd name="T17" fmla="*/ 338 w 338"/>
                      <a:gd name="T18" fmla="*/ 1664 h 1664"/>
                    </a:gdLst>
                    <a:ahLst/>
                    <a:cxnLst>
                      <a:cxn ang="T10">
                        <a:pos x="T0" y="T1"/>
                      </a:cxn>
                      <a:cxn ang="T11">
                        <a:pos x="T2" y="T3"/>
                      </a:cxn>
                      <a:cxn ang="T12">
                        <a:pos x="T4" y="T5"/>
                      </a:cxn>
                      <a:cxn ang="T13">
                        <a:pos x="T6" y="T7"/>
                      </a:cxn>
                      <a:cxn ang="T14">
                        <a:pos x="T8" y="T9"/>
                      </a:cxn>
                    </a:cxnLst>
                    <a:rect l="T15" t="T16" r="T17" b="T18"/>
                    <a:pathLst>
                      <a:path w="338" h="1664">
                        <a:moveTo>
                          <a:pt x="0" y="1663"/>
                        </a:moveTo>
                        <a:lnTo>
                          <a:pt x="0" y="336"/>
                        </a:lnTo>
                        <a:lnTo>
                          <a:pt x="337" y="0"/>
                        </a:lnTo>
                        <a:lnTo>
                          <a:pt x="337" y="1327"/>
                        </a:lnTo>
                        <a:lnTo>
                          <a:pt x="0" y="1663"/>
                        </a:lnTo>
                      </a:path>
                    </a:pathLst>
                  </a:custGeom>
                  <a:solidFill>
                    <a:srgbClr val="D3A45A"/>
                  </a:solidFill>
                  <a:ln w="1260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grpSp>
              <p:nvGrpSpPr>
                <p:cNvPr id="9290" name="Group 165"/>
                <p:cNvGrpSpPr>
                  <a:grpSpLocks/>
                </p:cNvGrpSpPr>
                <p:nvPr/>
              </p:nvGrpSpPr>
              <p:grpSpPr bwMode="auto">
                <a:xfrm>
                  <a:off x="3831" y="2873"/>
                  <a:ext cx="234" cy="77"/>
                  <a:chOff x="3831" y="2873"/>
                  <a:chExt cx="234" cy="77"/>
                </a:xfrm>
              </p:grpSpPr>
              <p:sp>
                <p:nvSpPr>
                  <p:cNvPr id="9291" name="Freeform 166"/>
                  <p:cNvSpPr>
                    <a:spLocks noChangeArrowheads="1"/>
                  </p:cNvSpPr>
                  <p:nvPr/>
                </p:nvSpPr>
                <p:spPr bwMode="auto">
                  <a:xfrm>
                    <a:off x="3831" y="2873"/>
                    <a:ext cx="235" cy="78"/>
                  </a:xfrm>
                  <a:custGeom>
                    <a:avLst/>
                    <a:gdLst>
                      <a:gd name="T0" fmla="*/ 0 w 1037"/>
                      <a:gd name="T1" fmla="*/ 78 h 345"/>
                      <a:gd name="T2" fmla="*/ 0 w 1037"/>
                      <a:gd name="T3" fmla="*/ 19 h 345"/>
                      <a:gd name="T4" fmla="*/ 19 w 1037"/>
                      <a:gd name="T5" fmla="*/ 0 h 345"/>
                      <a:gd name="T6" fmla="*/ 235 w 1037"/>
                      <a:gd name="T7" fmla="*/ 0 h 345"/>
                      <a:gd name="T8" fmla="*/ 235 w 1037"/>
                      <a:gd name="T9" fmla="*/ 58 h 345"/>
                      <a:gd name="T10" fmla="*/ 215 w 1037"/>
                      <a:gd name="T11" fmla="*/ 78 h 345"/>
                      <a:gd name="T12" fmla="*/ 0 w 1037"/>
                      <a:gd name="T13" fmla="*/ 78 h 345"/>
                      <a:gd name="T14" fmla="*/ 0 60000 65536"/>
                      <a:gd name="T15" fmla="*/ 0 60000 65536"/>
                      <a:gd name="T16" fmla="*/ 0 60000 65536"/>
                      <a:gd name="T17" fmla="*/ 0 60000 65536"/>
                      <a:gd name="T18" fmla="*/ 0 60000 65536"/>
                      <a:gd name="T19" fmla="*/ 0 60000 65536"/>
                      <a:gd name="T20" fmla="*/ 0 60000 65536"/>
                      <a:gd name="T21" fmla="*/ 0 w 1037"/>
                      <a:gd name="T22" fmla="*/ 0 h 345"/>
                      <a:gd name="T23" fmla="*/ 1037 w 1037"/>
                      <a:gd name="T24" fmla="*/ 345 h 34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37" h="345">
                        <a:moveTo>
                          <a:pt x="0" y="344"/>
                        </a:moveTo>
                        <a:lnTo>
                          <a:pt x="0" y="85"/>
                        </a:lnTo>
                        <a:lnTo>
                          <a:pt x="85" y="0"/>
                        </a:lnTo>
                        <a:lnTo>
                          <a:pt x="1036" y="0"/>
                        </a:lnTo>
                        <a:lnTo>
                          <a:pt x="1036" y="257"/>
                        </a:lnTo>
                        <a:lnTo>
                          <a:pt x="949" y="344"/>
                        </a:lnTo>
                        <a:lnTo>
                          <a:pt x="0" y="344"/>
                        </a:lnTo>
                      </a:path>
                    </a:pathLst>
                  </a:custGeom>
                  <a:solidFill>
                    <a:srgbClr val="F6BF69"/>
                  </a:solidFill>
                  <a:ln w="1260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9292" name="Freeform 167"/>
                  <p:cNvSpPr>
                    <a:spLocks noChangeArrowheads="1"/>
                  </p:cNvSpPr>
                  <p:nvPr/>
                </p:nvSpPr>
                <p:spPr bwMode="auto">
                  <a:xfrm>
                    <a:off x="3831" y="2873"/>
                    <a:ext cx="235" cy="20"/>
                  </a:xfrm>
                  <a:custGeom>
                    <a:avLst/>
                    <a:gdLst>
                      <a:gd name="T0" fmla="*/ 0 w 1037"/>
                      <a:gd name="T1" fmla="*/ 20 h 86"/>
                      <a:gd name="T2" fmla="*/ 19 w 1037"/>
                      <a:gd name="T3" fmla="*/ 0 h 86"/>
                      <a:gd name="T4" fmla="*/ 235 w 1037"/>
                      <a:gd name="T5" fmla="*/ 0 h 86"/>
                      <a:gd name="T6" fmla="*/ 215 w 1037"/>
                      <a:gd name="T7" fmla="*/ 20 h 86"/>
                      <a:gd name="T8" fmla="*/ 0 w 1037"/>
                      <a:gd name="T9" fmla="*/ 20 h 86"/>
                      <a:gd name="T10" fmla="*/ 0 60000 65536"/>
                      <a:gd name="T11" fmla="*/ 0 60000 65536"/>
                      <a:gd name="T12" fmla="*/ 0 60000 65536"/>
                      <a:gd name="T13" fmla="*/ 0 60000 65536"/>
                      <a:gd name="T14" fmla="*/ 0 60000 65536"/>
                      <a:gd name="T15" fmla="*/ 0 w 1037"/>
                      <a:gd name="T16" fmla="*/ 0 h 86"/>
                      <a:gd name="T17" fmla="*/ 1037 w 1037"/>
                      <a:gd name="T18" fmla="*/ 86 h 86"/>
                    </a:gdLst>
                    <a:ahLst/>
                    <a:cxnLst>
                      <a:cxn ang="T10">
                        <a:pos x="T0" y="T1"/>
                      </a:cxn>
                      <a:cxn ang="T11">
                        <a:pos x="T2" y="T3"/>
                      </a:cxn>
                      <a:cxn ang="T12">
                        <a:pos x="T4" y="T5"/>
                      </a:cxn>
                      <a:cxn ang="T13">
                        <a:pos x="T6" y="T7"/>
                      </a:cxn>
                      <a:cxn ang="T14">
                        <a:pos x="T8" y="T9"/>
                      </a:cxn>
                    </a:cxnLst>
                    <a:rect l="T15" t="T16" r="T17" b="T18"/>
                    <a:pathLst>
                      <a:path w="1037" h="86">
                        <a:moveTo>
                          <a:pt x="0" y="85"/>
                        </a:moveTo>
                        <a:lnTo>
                          <a:pt x="85" y="0"/>
                        </a:lnTo>
                        <a:lnTo>
                          <a:pt x="1036" y="0"/>
                        </a:lnTo>
                        <a:lnTo>
                          <a:pt x="949" y="85"/>
                        </a:lnTo>
                        <a:lnTo>
                          <a:pt x="0" y="85"/>
                        </a:lnTo>
                      </a:path>
                    </a:pathLst>
                  </a:custGeom>
                  <a:solidFill>
                    <a:srgbClr val="FFD072"/>
                  </a:solidFill>
                  <a:ln w="1260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9293" name="Freeform 168"/>
                  <p:cNvSpPr>
                    <a:spLocks noChangeArrowheads="1"/>
                  </p:cNvSpPr>
                  <p:nvPr/>
                </p:nvSpPr>
                <p:spPr bwMode="auto">
                  <a:xfrm>
                    <a:off x="4046" y="2873"/>
                    <a:ext cx="20" cy="78"/>
                  </a:xfrm>
                  <a:custGeom>
                    <a:avLst/>
                    <a:gdLst>
                      <a:gd name="T0" fmla="*/ 0 w 88"/>
                      <a:gd name="T1" fmla="*/ 78 h 345"/>
                      <a:gd name="T2" fmla="*/ 0 w 88"/>
                      <a:gd name="T3" fmla="*/ 19 h 345"/>
                      <a:gd name="T4" fmla="*/ 20 w 88"/>
                      <a:gd name="T5" fmla="*/ 0 h 345"/>
                      <a:gd name="T6" fmla="*/ 20 w 88"/>
                      <a:gd name="T7" fmla="*/ 58 h 345"/>
                      <a:gd name="T8" fmla="*/ 0 w 88"/>
                      <a:gd name="T9" fmla="*/ 78 h 345"/>
                      <a:gd name="T10" fmla="*/ 0 60000 65536"/>
                      <a:gd name="T11" fmla="*/ 0 60000 65536"/>
                      <a:gd name="T12" fmla="*/ 0 60000 65536"/>
                      <a:gd name="T13" fmla="*/ 0 60000 65536"/>
                      <a:gd name="T14" fmla="*/ 0 60000 65536"/>
                      <a:gd name="T15" fmla="*/ 0 w 88"/>
                      <a:gd name="T16" fmla="*/ 0 h 345"/>
                      <a:gd name="T17" fmla="*/ 88 w 88"/>
                      <a:gd name="T18" fmla="*/ 345 h 345"/>
                    </a:gdLst>
                    <a:ahLst/>
                    <a:cxnLst>
                      <a:cxn ang="T10">
                        <a:pos x="T0" y="T1"/>
                      </a:cxn>
                      <a:cxn ang="T11">
                        <a:pos x="T2" y="T3"/>
                      </a:cxn>
                      <a:cxn ang="T12">
                        <a:pos x="T4" y="T5"/>
                      </a:cxn>
                      <a:cxn ang="T13">
                        <a:pos x="T6" y="T7"/>
                      </a:cxn>
                      <a:cxn ang="T14">
                        <a:pos x="T8" y="T9"/>
                      </a:cxn>
                    </a:cxnLst>
                    <a:rect l="T15" t="T16" r="T17" b="T18"/>
                    <a:pathLst>
                      <a:path w="88" h="345">
                        <a:moveTo>
                          <a:pt x="0" y="344"/>
                        </a:moveTo>
                        <a:lnTo>
                          <a:pt x="0" y="85"/>
                        </a:lnTo>
                        <a:lnTo>
                          <a:pt x="87" y="0"/>
                        </a:lnTo>
                        <a:lnTo>
                          <a:pt x="87" y="257"/>
                        </a:lnTo>
                        <a:lnTo>
                          <a:pt x="0" y="344"/>
                        </a:lnTo>
                      </a:path>
                    </a:pathLst>
                  </a:custGeom>
                  <a:solidFill>
                    <a:srgbClr val="D3A45A"/>
                  </a:solidFill>
                  <a:ln w="1260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grpSp>
          <p:sp>
            <p:nvSpPr>
              <p:cNvPr id="9288" name="Freeform 169"/>
              <p:cNvSpPr>
                <a:spLocks noChangeArrowheads="1"/>
              </p:cNvSpPr>
              <p:nvPr/>
            </p:nvSpPr>
            <p:spPr bwMode="auto">
              <a:xfrm>
                <a:off x="3823" y="2977"/>
                <a:ext cx="158" cy="27"/>
              </a:xfrm>
              <a:custGeom>
                <a:avLst/>
                <a:gdLst>
                  <a:gd name="T0" fmla="*/ 39 w 697"/>
                  <a:gd name="T1" fmla="*/ 0 h 120"/>
                  <a:gd name="T2" fmla="*/ 158 w 697"/>
                  <a:gd name="T3" fmla="*/ 0 h 120"/>
                  <a:gd name="T4" fmla="*/ 118 w 697"/>
                  <a:gd name="T5" fmla="*/ 27 h 120"/>
                  <a:gd name="T6" fmla="*/ 0 w 697"/>
                  <a:gd name="T7" fmla="*/ 27 h 120"/>
                  <a:gd name="T8" fmla="*/ 39 w 697"/>
                  <a:gd name="T9" fmla="*/ 0 h 120"/>
                  <a:gd name="T10" fmla="*/ 0 60000 65536"/>
                  <a:gd name="T11" fmla="*/ 0 60000 65536"/>
                  <a:gd name="T12" fmla="*/ 0 60000 65536"/>
                  <a:gd name="T13" fmla="*/ 0 60000 65536"/>
                  <a:gd name="T14" fmla="*/ 0 60000 65536"/>
                  <a:gd name="T15" fmla="*/ 0 w 697"/>
                  <a:gd name="T16" fmla="*/ 0 h 120"/>
                  <a:gd name="T17" fmla="*/ 697 w 697"/>
                  <a:gd name="T18" fmla="*/ 120 h 120"/>
                </a:gdLst>
                <a:ahLst/>
                <a:cxnLst>
                  <a:cxn ang="T10">
                    <a:pos x="T0" y="T1"/>
                  </a:cxn>
                  <a:cxn ang="T11">
                    <a:pos x="T2" y="T3"/>
                  </a:cxn>
                  <a:cxn ang="T12">
                    <a:pos x="T4" y="T5"/>
                  </a:cxn>
                  <a:cxn ang="T13">
                    <a:pos x="T6" y="T7"/>
                  </a:cxn>
                  <a:cxn ang="T14">
                    <a:pos x="T8" y="T9"/>
                  </a:cxn>
                </a:cxnLst>
                <a:rect l="T15" t="T16" r="T17" b="T18"/>
                <a:pathLst>
                  <a:path w="697" h="120">
                    <a:moveTo>
                      <a:pt x="174" y="0"/>
                    </a:moveTo>
                    <a:lnTo>
                      <a:pt x="696" y="0"/>
                    </a:lnTo>
                    <a:lnTo>
                      <a:pt x="522" y="119"/>
                    </a:lnTo>
                    <a:lnTo>
                      <a:pt x="0" y="119"/>
                    </a:lnTo>
                    <a:lnTo>
                      <a:pt x="174" y="0"/>
                    </a:lnTo>
                  </a:path>
                </a:pathLst>
              </a:custGeom>
              <a:solidFill>
                <a:srgbClr val="F6BF69"/>
              </a:solidFill>
              <a:ln w="2556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grpSp>
          <p:nvGrpSpPr>
            <p:cNvPr id="9268" name="Group 170"/>
            <p:cNvGrpSpPr>
              <a:grpSpLocks/>
            </p:cNvGrpSpPr>
            <p:nvPr/>
          </p:nvGrpSpPr>
          <p:grpSpPr bwMode="auto">
            <a:xfrm>
              <a:off x="4062" y="2873"/>
              <a:ext cx="377" cy="447"/>
              <a:chOff x="4062" y="2873"/>
              <a:chExt cx="377" cy="447"/>
            </a:xfrm>
          </p:grpSpPr>
          <p:grpSp>
            <p:nvGrpSpPr>
              <p:cNvPr id="9276" name="Group 171"/>
              <p:cNvGrpSpPr>
                <a:grpSpLocks/>
              </p:cNvGrpSpPr>
              <p:nvPr/>
            </p:nvGrpSpPr>
            <p:grpSpPr bwMode="auto">
              <a:xfrm>
                <a:off x="4062" y="2873"/>
                <a:ext cx="377" cy="447"/>
                <a:chOff x="4062" y="2873"/>
                <a:chExt cx="377" cy="447"/>
              </a:xfrm>
            </p:grpSpPr>
            <p:grpSp>
              <p:nvGrpSpPr>
                <p:cNvPr id="9279" name="Group 172"/>
                <p:cNvGrpSpPr>
                  <a:grpSpLocks/>
                </p:cNvGrpSpPr>
                <p:nvPr/>
              </p:nvGrpSpPr>
              <p:grpSpPr bwMode="auto">
                <a:xfrm>
                  <a:off x="4062" y="2944"/>
                  <a:ext cx="377" cy="376"/>
                  <a:chOff x="4062" y="2944"/>
                  <a:chExt cx="377" cy="376"/>
                </a:xfrm>
              </p:grpSpPr>
              <p:sp>
                <p:nvSpPr>
                  <p:cNvPr id="9284" name="Freeform 173"/>
                  <p:cNvSpPr>
                    <a:spLocks noChangeArrowheads="1"/>
                  </p:cNvSpPr>
                  <p:nvPr/>
                </p:nvSpPr>
                <p:spPr bwMode="auto">
                  <a:xfrm>
                    <a:off x="4062" y="2944"/>
                    <a:ext cx="378" cy="377"/>
                  </a:xfrm>
                  <a:custGeom>
                    <a:avLst/>
                    <a:gdLst>
                      <a:gd name="T0" fmla="*/ 0 w 1667"/>
                      <a:gd name="T1" fmla="*/ 377 h 1664"/>
                      <a:gd name="T2" fmla="*/ 0 w 1667"/>
                      <a:gd name="T3" fmla="*/ 94 h 1664"/>
                      <a:gd name="T4" fmla="*/ 94 w 1667"/>
                      <a:gd name="T5" fmla="*/ 0 h 1664"/>
                      <a:gd name="T6" fmla="*/ 378 w 1667"/>
                      <a:gd name="T7" fmla="*/ 0 h 1664"/>
                      <a:gd name="T8" fmla="*/ 378 w 1667"/>
                      <a:gd name="T9" fmla="*/ 283 h 1664"/>
                      <a:gd name="T10" fmla="*/ 283 w 1667"/>
                      <a:gd name="T11" fmla="*/ 377 h 1664"/>
                      <a:gd name="T12" fmla="*/ 0 w 1667"/>
                      <a:gd name="T13" fmla="*/ 377 h 1664"/>
                      <a:gd name="T14" fmla="*/ 0 60000 65536"/>
                      <a:gd name="T15" fmla="*/ 0 60000 65536"/>
                      <a:gd name="T16" fmla="*/ 0 60000 65536"/>
                      <a:gd name="T17" fmla="*/ 0 60000 65536"/>
                      <a:gd name="T18" fmla="*/ 0 60000 65536"/>
                      <a:gd name="T19" fmla="*/ 0 60000 65536"/>
                      <a:gd name="T20" fmla="*/ 0 60000 65536"/>
                      <a:gd name="T21" fmla="*/ 0 w 1667"/>
                      <a:gd name="T22" fmla="*/ 0 h 1664"/>
                      <a:gd name="T23" fmla="*/ 1667 w 1667"/>
                      <a:gd name="T24" fmla="*/ 1664 h 166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67" h="1664">
                        <a:moveTo>
                          <a:pt x="0" y="1663"/>
                        </a:moveTo>
                        <a:lnTo>
                          <a:pt x="0" y="415"/>
                        </a:lnTo>
                        <a:lnTo>
                          <a:pt x="414" y="0"/>
                        </a:lnTo>
                        <a:lnTo>
                          <a:pt x="1666" y="0"/>
                        </a:lnTo>
                        <a:lnTo>
                          <a:pt x="1666" y="1248"/>
                        </a:lnTo>
                        <a:lnTo>
                          <a:pt x="1250" y="1663"/>
                        </a:lnTo>
                        <a:lnTo>
                          <a:pt x="0" y="1663"/>
                        </a:lnTo>
                      </a:path>
                    </a:pathLst>
                  </a:custGeom>
                  <a:solidFill>
                    <a:srgbClr val="A2C1FE"/>
                  </a:solidFill>
                  <a:ln w="1260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9285" name="Freeform 174"/>
                  <p:cNvSpPr>
                    <a:spLocks noChangeArrowheads="1"/>
                  </p:cNvSpPr>
                  <p:nvPr/>
                </p:nvSpPr>
                <p:spPr bwMode="auto">
                  <a:xfrm>
                    <a:off x="4062" y="2944"/>
                    <a:ext cx="378" cy="94"/>
                  </a:xfrm>
                  <a:custGeom>
                    <a:avLst/>
                    <a:gdLst>
                      <a:gd name="T0" fmla="*/ 0 w 1667"/>
                      <a:gd name="T1" fmla="*/ 94 h 416"/>
                      <a:gd name="T2" fmla="*/ 94 w 1667"/>
                      <a:gd name="T3" fmla="*/ 0 h 416"/>
                      <a:gd name="T4" fmla="*/ 378 w 1667"/>
                      <a:gd name="T5" fmla="*/ 0 h 416"/>
                      <a:gd name="T6" fmla="*/ 283 w 1667"/>
                      <a:gd name="T7" fmla="*/ 94 h 416"/>
                      <a:gd name="T8" fmla="*/ 0 w 1667"/>
                      <a:gd name="T9" fmla="*/ 94 h 416"/>
                      <a:gd name="T10" fmla="*/ 0 60000 65536"/>
                      <a:gd name="T11" fmla="*/ 0 60000 65536"/>
                      <a:gd name="T12" fmla="*/ 0 60000 65536"/>
                      <a:gd name="T13" fmla="*/ 0 60000 65536"/>
                      <a:gd name="T14" fmla="*/ 0 60000 65536"/>
                      <a:gd name="T15" fmla="*/ 0 w 1667"/>
                      <a:gd name="T16" fmla="*/ 0 h 416"/>
                      <a:gd name="T17" fmla="*/ 1667 w 1667"/>
                      <a:gd name="T18" fmla="*/ 416 h 416"/>
                    </a:gdLst>
                    <a:ahLst/>
                    <a:cxnLst>
                      <a:cxn ang="T10">
                        <a:pos x="T0" y="T1"/>
                      </a:cxn>
                      <a:cxn ang="T11">
                        <a:pos x="T2" y="T3"/>
                      </a:cxn>
                      <a:cxn ang="T12">
                        <a:pos x="T4" y="T5"/>
                      </a:cxn>
                      <a:cxn ang="T13">
                        <a:pos x="T6" y="T7"/>
                      </a:cxn>
                      <a:cxn ang="T14">
                        <a:pos x="T8" y="T9"/>
                      </a:cxn>
                    </a:cxnLst>
                    <a:rect l="T15" t="T16" r="T17" b="T18"/>
                    <a:pathLst>
                      <a:path w="1667" h="416">
                        <a:moveTo>
                          <a:pt x="0" y="415"/>
                        </a:moveTo>
                        <a:lnTo>
                          <a:pt x="414" y="0"/>
                        </a:lnTo>
                        <a:lnTo>
                          <a:pt x="1666" y="0"/>
                        </a:lnTo>
                        <a:lnTo>
                          <a:pt x="1250" y="415"/>
                        </a:lnTo>
                        <a:lnTo>
                          <a:pt x="0" y="415"/>
                        </a:lnTo>
                      </a:path>
                    </a:pathLst>
                  </a:custGeom>
                  <a:solidFill>
                    <a:srgbClr val="B1D3FF"/>
                  </a:solidFill>
                  <a:ln w="1260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9286" name="Freeform 175"/>
                  <p:cNvSpPr>
                    <a:spLocks noChangeArrowheads="1"/>
                  </p:cNvSpPr>
                  <p:nvPr/>
                </p:nvSpPr>
                <p:spPr bwMode="auto">
                  <a:xfrm>
                    <a:off x="4346" y="2944"/>
                    <a:ext cx="95" cy="377"/>
                  </a:xfrm>
                  <a:custGeom>
                    <a:avLst/>
                    <a:gdLst>
                      <a:gd name="T0" fmla="*/ 0 w 417"/>
                      <a:gd name="T1" fmla="*/ 377 h 1664"/>
                      <a:gd name="T2" fmla="*/ 0 w 417"/>
                      <a:gd name="T3" fmla="*/ 94 h 1664"/>
                      <a:gd name="T4" fmla="*/ 95 w 417"/>
                      <a:gd name="T5" fmla="*/ 0 h 1664"/>
                      <a:gd name="T6" fmla="*/ 95 w 417"/>
                      <a:gd name="T7" fmla="*/ 283 h 1664"/>
                      <a:gd name="T8" fmla="*/ 0 w 417"/>
                      <a:gd name="T9" fmla="*/ 377 h 1664"/>
                      <a:gd name="T10" fmla="*/ 0 60000 65536"/>
                      <a:gd name="T11" fmla="*/ 0 60000 65536"/>
                      <a:gd name="T12" fmla="*/ 0 60000 65536"/>
                      <a:gd name="T13" fmla="*/ 0 60000 65536"/>
                      <a:gd name="T14" fmla="*/ 0 60000 65536"/>
                      <a:gd name="T15" fmla="*/ 0 w 417"/>
                      <a:gd name="T16" fmla="*/ 0 h 1664"/>
                      <a:gd name="T17" fmla="*/ 417 w 417"/>
                      <a:gd name="T18" fmla="*/ 1664 h 1664"/>
                    </a:gdLst>
                    <a:ahLst/>
                    <a:cxnLst>
                      <a:cxn ang="T10">
                        <a:pos x="T0" y="T1"/>
                      </a:cxn>
                      <a:cxn ang="T11">
                        <a:pos x="T2" y="T3"/>
                      </a:cxn>
                      <a:cxn ang="T12">
                        <a:pos x="T4" y="T5"/>
                      </a:cxn>
                      <a:cxn ang="T13">
                        <a:pos x="T6" y="T7"/>
                      </a:cxn>
                      <a:cxn ang="T14">
                        <a:pos x="T8" y="T9"/>
                      </a:cxn>
                    </a:cxnLst>
                    <a:rect l="T15" t="T16" r="T17" b="T18"/>
                    <a:pathLst>
                      <a:path w="417" h="1664">
                        <a:moveTo>
                          <a:pt x="0" y="1663"/>
                        </a:moveTo>
                        <a:lnTo>
                          <a:pt x="0" y="415"/>
                        </a:lnTo>
                        <a:lnTo>
                          <a:pt x="416" y="0"/>
                        </a:lnTo>
                        <a:lnTo>
                          <a:pt x="416" y="1248"/>
                        </a:lnTo>
                        <a:lnTo>
                          <a:pt x="0" y="1663"/>
                        </a:lnTo>
                      </a:path>
                    </a:pathLst>
                  </a:custGeom>
                  <a:solidFill>
                    <a:srgbClr val="8BA5DA"/>
                  </a:solidFill>
                  <a:ln w="1260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grpSp>
              <p:nvGrpSpPr>
                <p:cNvPr id="9280" name="Group 176"/>
                <p:cNvGrpSpPr>
                  <a:grpSpLocks/>
                </p:cNvGrpSpPr>
                <p:nvPr/>
              </p:nvGrpSpPr>
              <p:grpSpPr bwMode="auto">
                <a:xfrm>
                  <a:off x="4148" y="2873"/>
                  <a:ext cx="291" cy="77"/>
                  <a:chOff x="4148" y="2873"/>
                  <a:chExt cx="291" cy="77"/>
                </a:xfrm>
              </p:grpSpPr>
              <p:sp>
                <p:nvSpPr>
                  <p:cNvPr id="9281" name="Freeform 177"/>
                  <p:cNvSpPr>
                    <a:spLocks noChangeArrowheads="1"/>
                  </p:cNvSpPr>
                  <p:nvPr/>
                </p:nvSpPr>
                <p:spPr bwMode="auto">
                  <a:xfrm>
                    <a:off x="4148" y="2873"/>
                    <a:ext cx="292" cy="78"/>
                  </a:xfrm>
                  <a:custGeom>
                    <a:avLst/>
                    <a:gdLst>
                      <a:gd name="T0" fmla="*/ 0 w 1288"/>
                      <a:gd name="T1" fmla="*/ 78 h 345"/>
                      <a:gd name="T2" fmla="*/ 0 w 1288"/>
                      <a:gd name="T3" fmla="*/ 19 h 345"/>
                      <a:gd name="T4" fmla="*/ 19 w 1288"/>
                      <a:gd name="T5" fmla="*/ 0 h 345"/>
                      <a:gd name="T6" fmla="*/ 292 w 1288"/>
                      <a:gd name="T7" fmla="*/ 0 h 345"/>
                      <a:gd name="T8" fmla="*/ 292 w 1288"/>
                      <a:gd name="T9" fmla="*/ 58 h 345"/>
                      <a:gd name="T10" fmla="*/ 272 w 1288"/>
                      <a:gd name="T11" fmla="*/ 78 h 345"/>
                      <a:gd name="T12" fmla="*/ 0 w 1288"/>
                      <a:gd name="T13" fmla="*/ 78 h 345"/>
                      <a:gd name="T14" fmla="*/ 0 60000 65536"/>
                      <a:gd name="T15" fmla="*/ 0 60000 65536"/>
                      <a:gd name="T16" fmla="*/ 0 60000 65536"/>
                      <a:gd name="T17" fmla="*/ 0 60000 65536"/>
                      <a:gd name="T18" fmla="*/ 0 60000 65536"/>
                      <a:gd name="T19" fmla="*/ 0 60000 65536"/>
                      <a:gd name="T20" fmla="*/ 0 60000 65536"/>
                      <a:gd name="T21" fmla="*/ 0 w 1288"/>
                      <a:gd name="T22" fmla="*/ 0 h 345"/>
                      <a:gd name="T23" fmla="*/ 1288 w 1288"/>
                      <a:gd name="T24" fmla="*/ 345 h 34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88" h="345">
                        <a:moveTo>
                          <a:pt x="0" y="344"/>
                        </a:moveTo>
                        <a:lnTo>
                          <a:pt x="0" y="85"/>
                        </a:lnTo>
                        <a:lnTo>
                          <a:pt x="85" y="0"/>
                        </a:lnTo>
                        <a:lnTo>
                          <a:pt x="1287" y="0"/>
                        </a:lnTo>
                        <a:lnTo>
                          <a:pt x="1287" y="257"/>
                        </a:lnTo>
                        <a:lnTo>
                          <a:pt x="1200" y="344"/>
                        </a:lnTo>
                        <a:lnTo>
                          <a:pt x="0" y="344"/>
                        </a:lnTo>
                      </a:path>
                    </a:pathLst>
                  </a:custGeom>
                  <a:solidFill>
                    <a:srgbClr val="A2C1FE"/>
                  </a:solidFill>
                  <a:ln w="1260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9282" name="Freeform 178"/>
                  <p:cNvSpPr>
                    <a:spLocks noChangeArrowheads="1"/>
                  </p:cNvSpPr>
                  <p:nvPr/>
                </p:nvSpPr>
                <p:spPr bwMode="auto">
                  <a:xfrm>
                    <a:off x="4148" y="2873"/>
                    <a:ext cx="292" cy="20"/>
                  </a:xfrm>
                  <a:custGeom>
                    <a:avLst/>
                    <a:gdLst>
                      <a:gd name="T0" fmla="*/ 0 w 1288"/>
                      <a:gd name="T1" fmla="*/ 20 h 86"/>
                      <a:gd name="T2" fmla="*/ 19 w 1288"/>
                      <a:gd name="T3" fmla="*/ 0 h 86"/>
                      <a:gd name="T4" fmla="*/ 292 w 1288"/>
                      <a:gd name="T5" fmla="*/ 0 h 86"/>
                      <a:gd name="T6" fmla="*/ 272 w 1288"/>
                      <a:gd name="T7" fmla="*/ 20 h 86"/>
                      <a:gd name="T8" fmla="*/ 0 w 1288"/>
                      <a:gd name="T9" fmla="*/ 20 h 86"/>
                      <a:gd name="T10" fmla="*/ 0 60000 65536"/>
                      <a:gd name="T11" fmla="*/ 0 60000 65536"/>
                      <a:gd name="T12" fmla="*/ 0 60000 65536"/>
                      <a:gd name="T13" fmla="*/ 0 60000 65536"/>
                      <a:gd name="T14" fmla="*/ 0 60000 65536"/>
                      <a:gd name="T15" fmla="*/ 0 w 1288"/>
                      <a:gd name="T16" fmla="*/ 0 h 86"/>
                      <a:gd name="T17" fmla="*/ 1288 w 1288"/>
                      <a:gd name="T18" fmla="*/ 86 h 86"/>
                    </a:gdLst>
                    <a:ahLst/>
                    <a:cxnLst>
                      <a:cxn ang="T10">
                        <a:pos x="T0" y="T1"/>
                      </a:cxn>
                      <a:cxn ang="T11">
                        <a:pos x="T2" y="T3"/>
                      </a:cxn>
                      <a:cxn ang="T12">
                        <a:pos x="T4" y="T5"/>
                      </a:cxn>
                      <a:cxn ang="T13">
                        <a:pos x="T6" y="T7"/>
                      </a:cxn>
                      <a:cxn ang="T14">
                        <a:pos x="T8" y="T9"/>
                      </a:cxn>
                    </a:cxnLst>
                    <a:rect l="T15" t="T16" r="T17" b="T18"/>
                    <a:pathLst>
                      <a:path w="1288" h="86">
                        <a:moveTo>
                          <a:pt x="0" y="85"/>
                        </a:moveTo>
                        <a:lnTo>
                          <a:pt x="85" y="0"/>
                        </a:lnTo>
                        <a:lnTo>
                          <a:pt x="1287" y="0"/>
                        </a:lnTo>
                        <a:lnTo>
                          <a:pt x="1200" y="85"/>
                        </a:lnTo>
                        <a:lnTo>
                          <a:pt x="0" y="85"/>
                        </a:lnTo>
                      </a:path>
                    </a:pathLst>
                  </a:custGeom>
                  <a:solidFill>
                    <a:srgbClr val="B1D3FF"/>
                  </a:solidFill>
                  <a:ln w="1260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9283" name="Freeform 179"/>
                  <p:cNvSpPr>
                    <a:spLocks noChangeArrowheads="1"/>
                  </p:cNvSpPr>
                  <p:nvPr/>
                </p:nvSpPr>
                <p:spPr bwMode="auto">
                  <a:xfrm>
                    <a:off x="4420" y="2873"/>
                    <a:ext cx="20" cy="78"/>
                  </a:xfrm>
                  <a:custGeom>
                    <a:avLst/>
                    <a:gdLst>
                      <a:gd name="T0" fmla="*/ 0 w 88"/>
                      <a:gd name="T1" fmla="*/ 78 h 345"/>
                      <a:gd name="T2" fmla="*/ 0 w 88"/>
                      <a:gd name="T3" fmla="*/ 19 h 345"/>
                      <a:gd name="T4" fmla="*/ 20 w 88"/>
                      <a:gd name="T5" fmla="*/ 0 h 345"/>
                      <a:gd name="T6" fmla="*/ 20 w 88"/>
                      <a:gd name="T7" fmla="*/ 58 h 345"/>
                      <a:gd name="T8" fmla="*/ 0 w 88"/>
                      <a:gd name="T9" fmla="*/ 78 h 345"/>
                      <a:gd name="T10" fmla="*/ 0 60000 65536"/>
                      <a:gd name="T11" fmla="*/ 0 60000 65536"/>
                      <a:gd name="T12" fmla="*/ 0 60000 65536"/>
                      <a:gd name="T13" fmla="*/ 0 60000 65536"/>
                      <a:gd name="T14" fmla="*/ 0 60000 65536"/>
                      <a:gd name="T15" fmla="*/ 0 w 88"/>
                      <a:gd name="T16" fmla="*/ 0 h 345"/>
                      <a:gd name="T17" fmla="*/ 88 w 88"/>
                      <a:gd name="T18" fmla="*/ 345 h 345"/>
                    </a:gdLst>
                    <a:ahLst/>
                    <a:cxnLst>
                      <a:cxn ang="T10">
                        <a:pos x="T0" y="T1"/>
                      </a:cxn>
                      <a:cxn ang="T11">
                        <a:pos x="T2" y="T3"/>
                      </a:cxn>
                      <a:cxn ang="T12">
                        <a:pos x="T4" y="T5"/>
                      </a:cxn>
                      <a:cxn ang="T13">
                        <a:pos x="T6" y="T7"/>
                      </a:cxn>
                      <a:cxn ang="T14">
                        <a:pos x="T8" y="T9"/>
                      </a:cxn>
                    </a:cxnLst>
                    <a:rect l="T15" t="T16" r="T17" b="T18"/>
                    <a:pathLst>
                      <a:path w="88" h="345">
                        <a:moveTo>
                          <a:pt x="0" y="344"/>
                        </a:moveTo>
                        <a:lnTo>
                          <a:pt x="0" y="85"/>
                        </a:lnTo>
                        <a:lnTo>
                          <a:pt x="87" y="0"/>
                        </a:lnTo>
                        <a:lnTo>
                          <a:pt x="87" y="257"/>
                        </a:lnTo>
                        <a:lnTo>
                          <a:pt x="0" y="344"/>
                        </a:lnTo>
                      </a:path>
                    </a:pathLst>
                  </a:custGeom>
                  <a:solidFill>
                    <a:srgbClr val="8BA5DA"/>
                  </a:solidFill>
                  <a:ln w="1260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grpSp>
          <p:sp>
            <p:nvSpPr>
              <p:cNvPr id="9277" name="Oval 180"/>
              <p:cNvSpPr>
                <a:spLocks noChangeArrowheads="1"/>
              </p:cNvSpPr>
              <p:nvPr/>
            </p:nvSpPr>
            <p:spPr bwMode="auto">
              <a:xfrm>
                <a:off x="4177" y="2909"/>
                <a:ext cx="49" cy="27"/>
              </a:xfrm>
              <a:prstGeom prst="ellipse">
                <a:avLst/>
              </a:prstGeom>
              <a:solidFill>
                <a:srgbClr val="FFFFFF"/>
              </a:solidFill>
              <a:ln w="1260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9278" name="Freeform 181"/>
              <p:cNvSpPr>
                <a:spLocks noChangeArrowheads="1"/>
              </p:cNvSpPr>
              <p:nvPr/>
            </p:nvSpPr>
            <p:spPr bwMode="auto">
              <a:xfrm>
                <a:off x="4109" y="3119"/>
                <a:ext cx="198" cy="84"/>
              </a:xfrm>
              <a:custGeom>
                <a:avLst/>
                <a:gdLst>
                  <a:gd name="T0" fmla="*/ 24 w 874"/>
                  <a:gd name="T1" fmla="*/ 0 h 371"/>
                  <a:gd name="T2" fmla="*/ 173 w 874"/>
                  <a:gd name="T3" fmla="*/ 0 h 371"/>
                  <a:gd name="T4" fmla="*/ 198 w 874"/>
                  <a:gd name="T5" fmla="*/ 24 h 371"/>
                  <a:gd name="T6" fmla="*/ 198 w 874"/>
                  <a:gd name="T7" fmla="*/ 59 h 371"/>
                  <a:gd name="T8" fmla="*/ 173 w 874"/>
                  <a:gd name="T9" fmla="*/ 84 h 371"/>
                  <a:gd name="T10" fmla="*/ 24 w 874"/>
                  <a:gd name="T11" fmla="*/ 84 h 371"/>
                  <a:gd name="T12" fmla="*/ 0 w 874"/>
                  <a:gd name="T13" fmla="*/ 59 h 371"/>
                  <a:gd name="T14" fmla="*/ 0 w 874"/>
                  <a:gd name="T15" fmla="*/ 24 h 371"/>
                  <a:gd name="T16" fmla="*/ 24 w 874"/>
                  <a:gd name="T17" fmla="*/ 0 h 37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874"/>
                  <a:gd name="T28" fmla="*/ 0 h 371"/>
                  <a:gd name="T29" fmla="*/ 874 w 874"/>
                  <a:gd name="T30" fmla="*/ 371 h 37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874" h="371">
                    <a:moveTo>
                      <a:pt x="107" y="0"/>
                    </a:moveTo>
                    <a:lnTo>
                      <a:pt x="764" y="0"/>
                    </a:lnTo>
                    <a:lnTo>
                      <a:pt x="873" y="108"/>
                    </a:lnTo>
                    <a:lnTo>
                      <a:pt x="873" y="262"/>
                    </a:lnTo>
                    <a:lnTo>
                      <a:pt x="764" y="370"/>
                    </a:lnTo>
                    <a:lnTo>
                      <a:pt x="107" y="370"/>
                    </a:lnTo>
                    <a:lnTo>
                      <a:pt x="0" y="262"/>
                    </a:lnTo>
                    <a:lnTo>
                      <a:pt x="0" y="108"/>
                    </a:lnTo>
                    <a:lnTo>
                      <a:pt x="107" y="0"/>
                    </a:lnTo>
                  </a:path>
                </a:pathLst>
              </a:custGeom>
              <a:solidFill>
                <a:srgbClr val="A2C1FE"/>
              </a:solidFill>
              <a:ln w="2556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
          <p:nvSpPr>
            <p:cNvPr id="9269" name="Freeform 182"/>
            <p:cNvSpPr>
              <a:spLocks noChangeArrowheads="1"/>
            </p:cNvSpPr>
            <p:nvPr/>
          </p:nvSpPr>
          <p:spPr bwMode="auto">
            <a:xfrm>
              <a:off x="4626" y="3102"/>
              <a:ext cx="85" cy="191"/>
            </a:xfrm>
            <a:custGeom>
              <a:avLst/>
              <a:gdLst>
                <a:gd name="T0" fmla="*/ 62 w 376"/>
                <a:gd name="T1" fmla="*/ 0 h 843"/>
                <a:gd name="T2" fmla="*/ 85 w 376"/>
                <a:gd name="T3" fmla="*/ 0 h 843"/>
                <a:gd name="T4" fmla="*/ 23 w 376"/>
                <a:gd name="T5" fmla="*/ 191 h 843"/>
                <a:gd name="T6" fmla="*/ 0 w 376"/>
                <a:gd name="T7" fmla="*/ 191 h 843"/>
                <a:gd name="T8" fmla="*/ 62 w 376"/>
                <a:gd name="T9" fmla="*/ 0 h 843"/>
                <a:gd name="T10" fmla="*/ 0 60000 65536"/>
                <a:gd name="T11" fmla="*/ 0 60000 65536"/>
                <a:gd name="T12" fmla="*/ 0 60000 65536"/>
                <a:gd name="T13" fmla="*/ 0 60000 65536"/>
                <a:gd name="T14" fmla="*/ 0 60000 65536"/>
                <a:gd name="T15" fmla="*/ 0 w 376"/>
                <a:gd name="T16" fmla="*/ 0 h 843"/>
                <a:gd name="T17" fmla="*/ 376 w 376"/>
                <a:gd name="T18" fmla="*/ 843 h 843"/>
              </a:gdLst>
              <a:ahLst/>
              <a:cxnLst>
                <a:cxn ang="T10">
                  <a:pos x="T0" y="T1"/>
                </a:cxn>
                <a:cxn ang="T11">
                  <a:pos x="T2" y="T3"/>
                </a:cxn>
                <a:cxn ang="T12">
                  <a:pos x="T4" y="T5"/>
                </a:cxn>
                <a:cxn ang="T13">
                  <a:pos x="T6" y="T7"/>
                </a:cxn>
                <a:cxn ang="T14">
                  <a:pos x="T8" y="T9"/>
                </a:cxn>
              </a:cxnLst>
              <a:rect l="T15" t="T16" r="T17" b="T18"/>
              <a:pathLst>
                <a:path w="376" h="843">
                  <a:moveTo>
                    <a:pt x="273" y="0"/>
                  </a:moveTo>
                  <a:lnTo>
                    <a:pt x="375" y="0"/>
                  </a:lnTo>
                  <a:lnTo>
                    <a:pt x="101" y="842"/>
                  </a:lnTo>
                  <a:lnTo>
                    <a:pt x="0" y="842"/>
                  </a:lnTo>
                  <a:lnTo>
                    <a:pt x="273" y="0"/>
                  </a:lnTo>
                </a:path>
              </a:pathLst>
            </a:custGeom>
            <a:solidFill>
              <a:srgbClr val="FC0128"/>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9270" name="AutoShape 183"/>
            <p:cNvSpPr>
              <a:spLocks noChangeArrowheads="1"/>
            </p:cNvSpPr>
            <p:nvPr/>
          </p:nvSpPr>
          <p:spPr bwMode="auto">
            <a:xfrm>
              <a:off x="4622" y="3102"/>
              <a:ext cx="106" cy="16"/>
            </a:xfrm>
            <a:prstGeom prst="roundRect">
              <a:avLst>
                <a:gd name="adj" fmla="val 6250"/>
              </a:avLst>
            </a:prstGeom>
            <a:solidFill>
              <a:srgbClr val="FC0128"/>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9271" name="AutoShape 184"/>
            <p:cNvSpPr>
              <a:spLocks noChangeArrowheads="1"/>
            </p:cNvSpPr>
            <p:nvPr/>
          </p:nvSpPr>
          <p:spPr bwMode="auto">
            <a:xfrm>
              <a:off x="4629" y="3183"/>
              <a:ext cx="82" cy="16"/>
            </a:xfrm>
            <a:prstGeom prst="roundRect">
              <a:avLst>
                <a:gd name="adj" fmla="val 6250"/>
              </a:avLst>
            </a:prstGeom>
            <a:solidFill>
              <a:srgbClr val="FC0128"/>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9272" name="AutoShape 185"/>
            <p:cNvSpPr>
              <a:spLocks noChangeArrowheads="1"/>
            </p:cNvSpPr>
            <p:nvPr/>
          </p:nvSpPr>
          <p:spPr bwMode="auto">
            <a:xfrm>
              <a:off x="4446" y="3183"/>
              <a:ext cx="103" cy="11"/>
            </a:xfrm>
            <a:prstGeom prst="roundRect">
              <a:avLst>
                <a:gd name="adj" fmla="val 10000"/>
              </a:avLst>
            </a:prstGeom>
            <a:solidFill>
              <a:srgbClr val="FC0128"/>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nvGrpSpPr>
            <p:cNvPr id="9273" name="Group 186"/>
            <p:cNvGrpSpPr>
              <a:grpSpLocks/>
            </p:cNvGrpSpPr>
            <p:nvPr/>
          </p:nvGrpSpPr>
          <p:grpSpPr bwMode="auto">
            <a:xfrm>
              <a:off x="4444" y="2930"/>
              <a:ext cx="193" cy="364"/>
              <a:chOff x="4444" y="2930"/>
              <a:chExt cx="193" cy="364"/>
            </a:xfrm>
          </p:grpSpPr>
          <p:sp>
            <p:nvSpPr>
              <p:cNvPr id="9274" name="Oval 187"/>
              <p:cNvSpPr>
                <a:spLocks noChangeArrowheads="1"/>
              </p:cNvSpPr>
              <p:nvPr/>
            </p:nvSpPr>
            <p:spPr bwMode="auto">
              <a:xfrm>
                <a:off x="4520" y="2930"/>
                <a:ext cx="49" cy="49"/>
              </a:xfrm>
              <a:prstGeom prst="ellipse">
                <a:avLst/>
              </a:prstGeom>
              <a:solidFill>
                <a:srgbClr val="FC0128"/>
              </a:solidFill>
              <a:ln w="1260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9275" name="Freeform 188"/>
              <p:cNvSpPr>
                <a:spLocks noChangeArrowheads="1"/>
              </p:cNvSpPr>
              <p:nvPr/>
            </p:nvSpPr>
            <p:spPr bwMode="auto">
              <a:xfrm>
                <a:off x="4444" y="2998"/>
                <a:ext cx="194" cy="296"/>
              </a:xfrm>
              <a:custGeom>
                <a:avLst/>
                <a:gdLst>
                  <a:gd name="T0" fmla="*/ 2 w 857"/>
                  <a:gd name="T1" fmla="*/ 137 h 1306"/>
                  <a:gd name="T2" fmla="*/ 1 w 857"/>
                  <a:gd name="T3" fmla="*/ 140 h 1306"/>
                  <a:gd name="T4" fmla="*/ 0 w 857"/>
                  <a:gd name="T5" fmla="*/ 145 h 1306"/>
                  <a:gd name="T6" fmla="*/ 0 w 857"/>
                  <a:gd name="T7" fmla="*/ 150 h 1306"/>
                  <a:gd name="T8" fmla="*/ 2 w 857"/>
                  <a:gd name="T9" fmla="*/ 155 h 1306"/>
                  <a:gd name="T10" fmla="*/ 4 w 857"/>
                  <a:gd name="T11" fmla="*/ 160 h 1306"/>
                  <a:gd name="T12" fmla="*/ 8 w 857"/>
                  <a:gd name="T13" fmla="*/ 164 h 1306"/>
                  <a:gd name="T14" fmla="*/ 12 w 857"/>
                  <a:gd name="T15" fmla="*/ 166 h 1306"/>
                  <a:gd name="T16" fmla="*/ 16 w 857"/>
                  <a:gd name="T17" fmla="*/ 167 h 1306"/>
                  <a:gd name="T18" fmla="*/ 21 w 857"/>
                  <a:gd name="T19" fmla="*/ 167 h 1306"/>
                  <a:gd name="T20" fmla="*/ 127 w 857"/>
                  <a:gd name="T21" fmla="*/ 296 h 1306"/>
                  <a:gd name="T22" fmla="*/ 160 w 857"/>
                  <a:gd name="T23" fmla="*/ 142 h 1306"/>
                  <a:gd name="T24" fmla="*/ 160 w 857"/>
                  <a:gd name="T25" fmla="*/ 138 h 1306"/>
                  <a:gd name="T26" fmla="*/ 158 w 857"/>
                  <a:gd name="T27" fmla="*/ 136 h 1306"/>
                  <a:gd name="T28" fmla="*/ 155 w 857"/>
                  <a:gd name="T29" fmla="*/ 133 h 1306"/>
                  <a:gd name="T30" fmla="*/ 153 w 857"/>
                  <a:gd name="T31" fmla="*/ 131 h 1306"/>
                  <a:gd name="T32" fmla="*/ 148 w 857"/>
                  <a:gd name="T33" fmla="*/ 130 h 1306"/>
                  <a:gd name="T34" fmla="*/ 145 w 857"/>
                  <a:gd name="T35" fmla="*/ 129 h 1306"/>
                  <a:gd name="T36" fmla="*/ 141 w 857"/>
                  <a:gd name="T37" fmla="*/ 129 h 1306"/>
                  <a:gd name="T38" fmla="*/ 138 w 857"/>
                  <a:gd name="T39" fmla="*/ 129 h 1306"/>
                  <a:gd name="T40" fmla="*/ 93 w 857"/>
                  <a:gd name="T41" fmla="*/ 75 h 1306"/>
                  <a:gd name="T42" fmla="*/ 180 w 857"/>
                  <a:gd name="T43" fmla="*/ 93 h 1306"/>
                  <a:gd name="T44" fmla="*/ 184 w 857"/>
                  <a:gd name="T45" fmla="*/ 92 h 1306"/>
                  <a:gd name="T46" fmla="*/ 186 w 857"/>
                  <a:gd name="T47" fmla="*/ 91 h 1306"/>
                  <a:gd name="T48" fmla="*/ 190 w 857"/>
                  <a:gd name="T49" fmla="*/ 89 h 1306"/>
                  <a:gd name="T50" fmla="*/ 192 w 857"/>
                  <a:gd name="T51" fmla="*/ 86 h 1306"/>
                  <a:gd name="T52" fmla="*/ 193 w 857"/>
                  <a:gd name="T53" fmla="*/ 83 h 1306"/>
                  <a:gd name="T54" fmla="*/ 194 w 857"/>
                  <a:gd name="T55" fmla="*/ 78 h 1306"/>
                  <a:gd name="T56" fmla="*/ 193 w 857"/>
                  <a:gd name="T57" fmla="*/ 74 h 1306"/>
                  <a:gd name="T58" fmla="*/ 191 w 857"/>
                  <a:gd name="T59" fmla="*/ 70 h 1306"/>
                  <a:gd name="T60" fmla="*/ 189 w 857"/>
                  <a:gd name="T61" fmla="*/ 68 h 1306"/>
                  <a:gd name="T62" fmla="*/ 185 w 857"/>
                  <a:gd name="T63" fmla="*/ 65 h 1306"/>
                  <a:gd name="T64" fmla="*/ 182 w 857"/>
                  <a:gd name="T65" fmla="*/ 64 h 1306"/>
                  <a:gd name="T66" fmla="*/ 122 w 857"/>
                  <a:gd name="T67" fmla="*/ 64 h 1306"/>
                  <a:gd name="T68" fmla="*/ 112 w 857"/>
                  <a:gd name="T69" fmla="*/ 42 h 1306"/>
                  <a:gd name="T70" fmla="*/ 113 w 857"/>
                  <a:gd name="T71" fmla="*/ 37 h 1306"/>
                  <a:gd name="T72" fmla="*/ 114 w 857"/>
                  <a:gd name="T73" fmla="*/ 30 h 1306"/>
                  <a:gd name="T74" fmla="*/ 114 w 857"/>
                  <a:gd name="T75" fmla="*/ 24 h 1306"/>
                  <a:gd name="T76" fmla="*/ 112 w 857"/>
                  <a:gd name="T77" fmla="*/ 19 h 1306"/>
                  <a:gd name="T78" fmla="*/ 110 w 857"/>
                  <a:gd name="T79" fmla="*/ 15 h 1306"/>
                  <a:gd name="T80" fmla="*/ 107 w 857"/>
                  <a:gd name="T81" fmla="*/ 10 h 1306"/>
                  <a:gd name="T82" fmla="*/ 103 w 857"/>
                  <a:gd name="T83" fmla="*/ 7 h 1306"/>
                  <a:gd name="T84" fmla="*/ 98 w 857"/>
                  <a:gd name="T85" fmla="*/ 3 h 1306"/>
                  <a:gd name="T86" fmla="*/ 93 w 857"/>
                  <a:gd name="T87" fmla="*/ 1 h 1306"/>
                  <a:gd name="T88" fmla="*/ 87 w 857"/>
                  <a:gd name="T89" fmla="*/ 0 h 1306"/>
                  <a:gd name="T90" fmla="*/ 81 w 857"/>
                  <a:gd name="T91" fmla="*/ 0 h 1306"/>
                  <a:gd name="T92" fmla="*/ 75 w 857"/>
                  <a:gd name="T93" fmla="*/ 1 h 1306"/>
                  <a:gd name="T94" fmla="*/ 69 w 857"/>
                  <a:gd name="T95" fmla="*/ 3 h 1306"/>
                  <a:gd name="T96" fmla="*/ 63 w 857"/>
                  <a:gd name="T97" fmla="*/ 6 h 1306"/>
                  <a:gd name="T98" fmla="*/ 59 w 857"/>
                  <a:gd name="T99" fmla="*/ 11 h 1306"/>
                  <a:gd name="T100" fmla="*/ 55 w 857"/>
                  <a:gd name="T101" fmla="*/ 17 h 1306"/>
                  <a:gd name="T102" fmla="*/ 53 w 857"/>
                  <a:gd name="T103" fmla="*/ 23 h 130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857"/>
                  <a:gd name="T157" fmla="*/ 0 h 1306"/>
                  <a:gd name="T158" fmla="*/ 857 w 857"/>
                  <a:gd name="T159" fmla="*/ 1306 h 130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857" h="1306">
                    <a:moveTo>
                      <a:pt x="235" y="101"/>
                    </a:moveTo>
                    <a:lnTo>
                      <a:pt x="8" y="606"/>
                    </a:lnTo>
                    <a:lnTo>
                      <a:pt x="4" y="610"/>
                    </a:lnTo>
                    <a:lnTo>
                      <a:pt x="4" y="619"/>
                    </a:lnTo>
                    <a:lnTo>
                      <a:pt x="0" y="628"/>
                    </a:lnTo>
                    <a:lnTo>
                      <a:pt x="0" y="641"/>
                    </a:lnTo>
                    <a:lnTo>
                      <a:pt x="0" y="650"/>
                    </a:lnTo>
                    <a:lnTo>
                      <a:pt x="0" y="663"/>
                    </a:lnTo>
                    <a:lnTo>
                      <a:pt x="4" y="672"/>
                    </a:lnTo>
                    <a:lnTo>
                      <a:pt x="8" y="685"/>
                    </a:lnTo>
                    <a:lnTo>
                      <a:pt x="13" y="694"/>
                    </a:lnTo>
                    <a:lnTo>
                      <a:pt x="17" y="704"/>
                    </a:lnTo>
                    <a:lnTo>
                      <a:pt x="26" y="713"/>
                    </a:lnTo>
                    <a:lnTo>
                      <a:pt x="35" y="722"/>
                    </a:lnTo>
                    <a:lnTo>
                      <a:pt x="44" y="726"/>
                    </a:lnTo>
                    <a:lnTo>
                      <a:pt x="53" y="731"/>
                    </a:lnTo>
                    <a:lnTo>
                      <a:pt x="61" y="731"/>
                    </a:lnTo>
                    <a:lnTo>
                      <a:pt x="70" y="735"/>
                    </a:lnTo>
                    <a:lnTo>
                      <a:pt x="79" y="735"/>
                    </a:lnTo>
                    <a:lnTo>
                      <a:pt x="92" y="735"/>
                    </a:lnTo>
                    <a:lnTo>
                      <a:pt x="559" y="735"/>
                    </a:lnTo>
                    <a:lnTo>
                      <a:pt x="559" y="1305"/>
                    </a:lnTo>
                    <a:lnTo>
                      <a:pt x="705" y="1305"/>
                    </a:lnTo>
                    <a:lnTo>
                      <a:pt x="705" y="628"/>
                    </a:lnTo>
                    <a:lnTo>
                      <a:pt x="705" y="619"/>
                    </a:lnTo>
                    <a:lnTo>
                      <a:pt x="705" y="610"/>
                    </a:lnTo>
                    <a:lnTo>
                      <a:pt x="700" y="606"/>
                    </a:lnTo>
                    <a:lnTo>
                      <a:pt x="696" y="602"/>
                    </a:lnTo>
                    <a:lnTo>
                      <a:pt x="692" y="597"/>
                    </a:lnTo>
                    <a:lnTo>
                      <a:pt x="683" y="588"/>
                    </a:lnTo>
                    <a:lnTo>
                      <a:pt x="678" y="584"/>
                    </a:lnTo>
                    <a:lnTo>
                      <a:pt x="674" y="579"/>
                    </a:lnTo>
                    <a:lnTo>
                      <a:pt x="665" y="579"/>
                    </a:lnTo>
                    <a:lnTo>
                      <a:pt x="656" y="575"/>
                    </a:lnTo>
                    <a:lnTo>
                      <a:pt x="647" y="575"/>
                    </a:lnTo>
                    <a:lnTo>
                      <a:pt x="639" y="571"/>
                    </a:lnTo>
                    <a:lnTo>
                      <a:pt x="630" y="571"/>
                    </a:lnTo>
                    <a:lnTo>
                      <a:pt x="621" y="571"/>
                    </a:lnTo>
                    <a:lnTo>
                      <a:pt x="617" y="571"/>
                    </a:lnTo>
                    <a:lnTo>
                      <a:pt x="608" y="571"/>
                    </a:lnTo>
                    <a:lnTo>
                      <a:pt x="337" y="553"/>
                    </a:lnTo>
                    <a:lnTo>
                      <a:pt x="412" y="331"/>
                    </a:lnTo>
                    <a:lnTo>
                      <a:pt x="465" y="411"/>
                    </a:lnTo>
                    <a:lnTo>
                      <a:pt x="794" y="411"/>
                    </a:lnTo>
                    <a:lnTo>
                      <a:pt x="803" y="406"/>
                    </a:lnTo>
                    <a:lnTo>
                      <a:pt x="812" y="406"/>
                    </a:lnTo>
                    <a:lnTo>
                      <a:pt x="816" y="402"/>
                    </a:lnTo>
                    <a:lnTo>
                      <a:pt x="821" y="402"/>
                    </a:lnTo>
                    <a:lnTo>
                      <a:pt x="830" y="398"/>
                    </a:lnTo>
                    <a:lnTo>
                      <a:pt x="838" y="393"/>
                    </a:lnTo>
                    <a:lnTo>
                      <a:pt x="843" y="384"/>
                    </a:lnTo>
                    <a:lnTo>
                      <a:pt x="847" y="380"/>
                    </a:lnTo>
                    <a:lnTo>
                      <a:pt x="852" y="371"/>
                    </a:lnTo>
                    <a:lnTo>
                      <a:pt x="852" y="367"/>
                    </a:lnTo>
                    <a:lnTo>
                      <a:pt x="856" y="358"/>
                    </a:lnTo>
                    <a:lnTo>
                      <a:pt x="856" y="345"/>
                    </a:lnTo>
                    <a:lnTo>
                      <a:pt x="856" y="336"/>
                    </a:lnTo>
                    <a:lnTo>
                      <a:pt x="852" y="327"/>
                    </a:lnTo>
                    <a:lnTo>
                      <a:pt x="847" y="318"/>
                    </a:lnTo>
                    <a:lnTo>
                      <a:pt x="843" y="309"/>
                    </a:lnTo>
                    <a:lnTo>
                      <a:pt x="838" y="305"/>
                    </a:lnTo>
                    <a:lnTo>
                      <a:pt x="834" y="300"/>
                    </a:lnTo>
                    <a:lnTo>
                      <a:pt x="825" y="291"/>
                    </a:lnTo>
                    <a:lnTo>
                      <a:pt x="816" y="286"/>
                    </a:lnTo>
                    <a:lnTo>
                      <a:pt x="816" y="282"/>
                    </a:lnTo>
                    <a:lnTo>
                      <a:pt x="803" y="282"/>
                    </a:lnTo>
                    <a:lnTo>
                      <a:pt x="794" y="282"/>
                    </a:lnTo>
                    <a:lnTo>
                      <a:pt x="541" y="282"/>
                    </a:lnTo>
                    <a:lnTo>
                      <a:pt x="487" y="194"/>
                    </a:lnTo>
                    <a:lnTo>
                      <a:pt x="496" y="185"/>
                    </a:lnTo>
                    <a:lnTo>
                      <a:pt x="501" y="172"/>
                    </a:lnTo>
                    <a:lnTo>
                      <a:pt x="501" y="163"/>
                    </a:lnTo>
                    <a:lnTo>
                      <a:pt x="505" y="150"/>
                    </a:lnTo>
                    <a:lnTo>
                      <a:pt x="505" y="132"/>
                    </a:lnTo>
                    <a:lnTo>
                      <a:pt x="505" y="123"/>
                    </a:lnTo>
                    <a:lnTo>
                      <a:pt x="505" y="105"/>
                    </a:lnTo>
                    <a:lnTo>
                      <a:pt x="501" y="97"/>
                    </a:lnTo>
                    <a:lnTo>
                      <a:pt x="496" y="83"/>
                    </a:lnTo>
                    <a:lnTo>
                      <a:pt x="492" y="75"/>
                    </a:lnTo>
                    <a:lnTo>
                      <a:pt x="487" y="66"/>
                    </a:lnTo>
                    <a:lnTo>
                      <a:pt x="483" y="57"/>
                    </a:lnTo>
                    <a:lnTo>
                      <a:pt x="474" y="44"/>
                    </a:lnTo>
                    <a:lnTo>
                      <a:pt x="465" y="39"/>
                    </a:lnTo>
                    <a:lnTo>
                      <a:pt x="457" y="30"/>
                    </a:lnTo>
                    <a:lnTo>
                      <a:pt x="448" y="22"/>
                    </a:lnTo>
                    <a:lnTo>
                      <a:pt x="434" y="13"/>
                    </a:lnTo>
                    <a:lnTo>
                      <a:pt x="426" y="13"/>
                    </a:lnTo>
                    <a:lnTo>
                      <a:pt x="412" y="4"/>
                    </a:lnTo>
                    <a:lnTo>
                      <a:pt x="399" y="4"/>
                    </a:lnTo>
                    <a:lnTo>
                      <a:pt x="386" y="0"/>
                    </a:lnTo>
                    <a:lnTo>
                      <a:pt x="373" y="0"/>
                    </a:lnTo>
                    <a:lnTo>
                      <a:pt x="359" y="0"/>
                    </a:lnTo>
                    <a:lnTo>
                      <a:pt x="346" y="0"/>
                    </a:lnTo>
                    <a:lnTo>
                      <a:pt x="333" y="4"/>
                    </a:lnTo>
                    <a:lnTo>
                      <a:pt x="319" y="8"/>
                    </a:lnTo>
                    <a:lnTo>
                      <a:pt x="305" y="13"/>
                    </a:lnTo>
                    <a:lnTo>
                      <a:pt x="292" y="17"/>
                    </a:lnTo>
                    <a:lnTo>
                      <a:pt x="279" y="26"/>
                    </a:lnTo>
                    <a:lnTo>
                      <a:pt x="270" y="39"/>
                    </a:lnTo>
                    <a:lnTo>
                      <a:pt x="261" y="48"/>
                    </a:lnTo>
                    <a:lnTo>
                      <a:pt x="252" y="57"/>
                    </a:lnTo>
                    <a:lnTo>
                      <a:pt x="243" y="75"/>
                    </a:lnTo>
                    <a:lnTo>
                      <a:pt x="235" y="83"/>
                    </a:lnTo>
                    <a:lnTo>
                      <a:pt x="235" y="101"/>
                    </a:lnTo>
                  </a:path>
                </a:pathLst>
              </a:custGeom>
              <a:solidFill>
                <a:srgbClr val="FC0128"/>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grpSp>
      <p:sp>
        <p:nvSpPr>
          <p:cNvPr id="9265" name="Line 189"/>
          <p:cNvSpPr>
            <a:spLocks noChangeShapeType="1"/>
          </p:cNvSpPr>
          <p:nvPr/>
        </p:nvSpPr>
        <p:spPr bwMode="auto">
          <a:xfrm>
            <a:off x="2132012" y="3163888"/>
            <a:ext cx="1588" cy="3035300"/>
          </a:xfrm>
          <a:prstGeom prst="line">
            <a:avLst/>
          </a:prstGeom>
          <a:noFill/>
          <a:ln w="12600">
            <a:solidFill>
              <a:srgbClr val="000000"/>
            </a:solidFill>
            <a:round/>
            <a:headEnd/>
            <a:tailEnd type="triangle" w="lg" len="lg"/>
          </a:ln>
          <a:extLst>
            <a:ext uri="{909E8E84-426E-40DD-AFC4-6F175D3DCCD1}">
              <a14:hiddenFill xmlns:a14="http://schemas.microsoft.com/office/drawing/2010/main">
                <a:noFill/>
              </a14:hiddenFill>
            </a:ext>
          </a:extLst>
        </p:spPr>
        <p:txBody>
          <a:bodyPr/>
          <a:lstStyle/>
          <a:p>
            <a:endParaRPr lang="en-IE"/>
          </a:p>
        </p:txBody>
      </p:sp>
      <p:sp>
        <p:nvSpPr>
          <p:cNvPr id="9266" name="Text Box 190"/>
          <p:cNvSpPr txBox="1">
            <a:spLocks noChangeArrowheads="1"/>
          </p:cNvSpPr>
          <p:nvPr/>
        </p:nvSpPr>
        <p:spPr bwMode="auto">
          <a:xfrm>
            <a:off x="5616576" y="2379663"/>
            <a:ext cx="688975" cy="42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360" tIns="44280" rIns="90360" bIns="44280">
            <a:spAutoFit/>
          </a:bodyP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1pPr>
            <a:lvl2pPr marL="742950" indent="-28575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2pPr>
            <a:lvl3pPr marL="11430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3pPr>
            <a:lvl4pPr marL="16002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4pPr>
            <a:lvl5pPr marL="20574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9pPr>
          </a:lstStyle>
          <a:p>
            <a:pPr eaLnBrk="1">
              <a:lnSpc>
                <a:spcPct val="122000"/>
              </a:lnSpc>
              <a:buClr>
                <a:srgbClr val="000000"/>
              </a:buClr>
              <a:buSzPct val="45000"/>
              <a:buFont typeface="Times New Roman" panose="02020603050405020304" pitchFamily="18" charset="0"/>
              <a:buNone/>
            </a:pPr>
            <a:r>
              <a:rPr lang="en-GB" altLang="en-US" i="1"/>
              <a:t>Time</a:t>
            </a:r>
          </a:p>
        </p:txBody>
      </p:sp>
    </p:spTree>
    <p:extLst>
      <p:ext uri="{BB962C8B-B14F-4D97-AF65-F5344CB8AC3E}">
        <p14:creationId xmlns:p14="http://schemas.microsoft.com/office/powerpoint/2010/main" val="148668940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2" fill="hold" grpId="0" nodeType="afterEffect">
                                  <p:stCondLst>
                                    <p:cond delay="0"/>
                                  </p:stCondLst>
                                  <p:childTnLst>
                                    <p:set>
                                      <p:cBhvr>
                                        <p:cTn id="6" dur="1" fill="hold">
                                          <p:stCondLst>
                                            <p:cond delay="0"/>
                                          </p:stCondLst>
                                        </p:cTn>
                                        <p:tgtEl>
                                          <p:spTgt spid="10243">
                                            <p:txEl>
                                              <p:pRg st="0" end="0"/>
                                            </p:txEl>
                                          </p:spTgt>
                                        </p:tgtEl>
                                        <p:attrNameLst>
                                          <p:attrName>style.visibility</p:attrName>
                                        </p:attrNameLst>
                                      </p:cBhvr>
                                      <p:to>
                                        <p:strVal val="visible"/>
                                      </p:to>
                                    </p:set>
                                    <p:anim calcmode="lin" valueType="num">
                                      <p:cBhvr additive="base">
                                        <p:cTn id="7" dur="500" fill="hold"/>
                                        <p:tgtEl>
                                          <p:spTgt spid="10243">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0243">
                                            <p:txEl>
                                              <p:pRg st="0" end="0"/>
                                            </p:txEl>
                                          </p:spTgt>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500"/>
                            </p:stCondLst>
                            <p:childTnLst>
                              <p:par>
                                <p:cTn id="10" presetID="2" presetClass="entr" presetSubtype="2" fill="hold" grpId="0" nodeType="afterEffect">
                                  <p:stCondLst>
                                    <p:cond delay="0"/>
                                  </p:stCondLst>
                                  <p:childTnLst>
                                    <p:set>
                                      <p:cBhvr>
                                        <p:cTn id="11" dur="1" fill="hold">
                                          <p:stCondLst>
                                            <p:cond delay="0"/>
                                          </p:stCondLst>
                                        </p:cTn>
                                        <p:tgtEl>
                                          <p:spTgt spid="10243">
                                            <p:txEl>
                                              <p:pRg st="1" end="1"/>
                                            </p:txEl>
                                          </p:spTgt>
                                        </p:tgtEl>
                                        <p:attrNameLst>
                                          <p:attrName>style.visibility</p:attrName>
                                        </p:attrNameLst>
                                      </p:cBhvr>
                                      <p:to>
                                        <p:strVal val="visible"/>
                                      </p:to>
                                    </p:set>
                                    <p:anim calcmode="lin" valueType="num">
                                      <p:cBhvr additive="base">
                                        <p:cTn id="12" dur="500" fill="hold"/>
                                        <p:tgtEl>
                                          <p:spTgt spid="10243">
                                            <p:txEl>
                                              <p:pRg st="1" end="1"/>
                                            </p:txEl>
                                          </p:spTgt>
                                        </p:tgtEl>
                                        <p:attrNameLst>
                                          <p:attrName>ppt_x</p:attrName>
                                        </p:attrNameLst>
                                      </p:cBhvr>
                                      <p:tavLst>
                                        <p:tav tm="0">
                                          <p:val>
                                            <p:strVal val="1+#ppt_w/2"/>
                                          </p:val>
                                        </p:tav>
                                        <p:tav tm="100000">
                                          <p:val>
                                            <p:strVal val="#ppt_x"/>
                                          </p:val>
                                        </p:tav>
                                      </p:tavLst>
                                    </p:anim>
                                    <p:anim calcmode="lin" valueType="num">
                                      <p:cBhvr additive="base">
                                        <p:cTn id="13" dur="500" fill="hold"/>
                                        <p:tgtEl>
                                          <p:spTgt spid="10243">
                                            <p:txEl>
                                              <p:pRg st="1" end="1"/>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3" grpId="0" build="p" autoUpdateAnimBg="0" advAuto="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2274" name="Rectangle 2"/>
          <p:cNvSpPr>
            <a:spLocks noGrp="1" noChangeArrowheads="1"/>
          </p:cNvSpPr>
          <p:nvPr>
            <p:ph type="title"/>
          </p:nvPr>
        </p:nvSpPr>
        <p:spPr>
          <a:xfrm>
            <a:off x="3275012" y="228600"/>
            <a:ext cx="6096000" cy="838200"/>
          </a:xfrm>
        </p:spPr>
        <p:txBody>
          <a:bodyPr/>
          <a:lstStyle/>
          <a:p>
            <a:r>
              <a:rPr lang="en-US" altLang="zh-CN">
                <a:solidFill>
                  <a:srgbClr val="0237BC"/>
                </a:solidFill>
                <a:ea typeface="SimSun" panose="02010600030101010101" pitchFamily="2" charset="-122"/>
              </a:rPr>
              <a:t>Structural Hazards</a:t>
            </a:r>
          </a:p>
        </p:txBody>
      </p:sp>
      <p:sp>
        <p:nvSpPr>
          <p:cNvPr id="822276" name="Rectangle 4"/>
          <p:cNvSpPr>
            <a:spLocks noChangeArrowheads="1"/>
          </p:cNvSpPr>
          <p:nvPr/>
        </p:nvSpPr>
        <p:spPr bwMode="auto">
          <a:xfrm>
            <a:off x="303212" y="1371600"/>
            <a:ext cx="11734800" cy="449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85750" indent="-285750" algn="l">
              <a:lnSpc>
                <a:spcPct val="90000"/>
              </a:lnSpc>
              <a:spcBef>
                <a:spcPct val="30000"/>
              </a:spcBef>
              <a:buSzPct val="100000"/>
              <a:buChar char="•"/>
              <a:defRPr sz="2400" b="1">
                <a:solidFill>
                  <a:schemeClr val="tx1"/>
                </a:solidFill>
                <a:latin typeface="Arial" panose="020B0604020202020204" pitchFamily="34" charset="0"/>
              </a:defRPr>
            </a:lvl1pPr>
            <a:lvl2pPr marL="685800" indent="-228600" algn="l">
              <a:lnSpc>
                <a:spcPct val="90000"/>
              </a:lnSpc>
              <a:spcBef>
                <a:spcPct val="30000"/>
              </a:spcBef>
              <a:buSzPct val="100000"/>
              <a:buChar char="–"/>
              <a:defRPr b="1">
                <a:solidFill>
                  <a:schemeClr val="tx1"/>
                </a:solidFill>
                <a:latin typeface="Arial" panose="020B0604020202020204" pitchFamily="34" charset="0"/>
              </a:defRPr>
            </a:lvl2pPr>
            <a:lvl3pPr marL="1143000" indent="-228600" algn="l">
              <a:lnSpc>
                <a:spcPct val="90000"/>
              </a:lnSpc>
              <a:spcBef>
                <a:spcPct val="30000"/>
              </a:spcBef>
              <a:buSzPct val="100000"/>
              <a:buChar char="»"/>
              <a:defRPr b="1">
                <a:solidFill>
                  <a:schemeClr val="tx1"/>
                </a:solidFill>
                <a:latin typeface="Arial" panose="020B0604020202020204" pitchFamily="34" charset="0"/>
              </a:defRPr>
            </a:lvl3pPr>
            <a:lvl4pPr marL="1543050" indent="-171450" algn="l">
              <a:lnSpc>
                <a:spcPct val="90000"/>
              </a:lnSpc>
              <a:spcBef>
                <a:spcPct val="30000"/>
              </a:spcBef>
              <a:buSzPct val="100000"/>
              <a:buChar char="•"/>
              <a:defRPr sz="1400" b="1">
                <a:solidFill>
                  <a:schemeClr val="tx1"/>
                </a:solidFill>
                <a:latin typeface="Arial" panose="020B0604020202020204" pitchFamily="34" charset="0"/>
              </a:defRPr>
            </a:lvl4pPr>
            <a:lvl5pPr marL="2000250" indent="-171450" algn="l">
              <a:lnSpc>
                <a:spcPct val="90000"/>
              </a:lnSpc>
              <a:spcBef>
                <a:spcPct val="30000"/>
              </a:spcBef>
              <a:buSzPct val="100000"/>
              <a:buChar char="–"/>
              <a:defRPr sz="1400" b="1">
                <a:solidFill>
                  <a:schemeClr val="tx1"/>
                </a:solidFill>
                <a:latin typeface="Arial" panose="020B0604020202020204" pitchFamily="34" charset="0"/>
              </a:defRPr>
            </a:lvl5pPr>
            <a:lvl6pPr marL="2457450" indent="-171450" eaLnBrk="0" fontAlgn="base" hangingPunct="0">
              <a:lnSpc>
                <a:spcPct val="90000"/>
              </a:lnSpc>
              <a:spcBef>
                <a:spcPct val="30000"/>
              </a:spcBef>
              <a:spcAft>
                <a:spcPct val="0"/>
              </a:spcAft>
              <a:buSzPct val="100000"/>
              <a:buChar char="–"/>
              <a:defRPr sz="1400" b="1">
                <a:solidFill>
                  <a:schemeClr val="tx1"/>
                </a:solidFill>
                <a:latin typeface="Arial" panose="020B0604020202020204" pitchFamily="34" charset="0"/>
              </a:defRPr>
            </a:lvl6pPr>
            <a:lvl7pPr marL="2914650" indent="-171450" eaLnBrk="0" fontAlgn="base" hangingPunct="0">
              <a:lnSpc>
                <a:spcPct val="90000"/>
              </a:lnSpc>
              <a:spcBef>
                <a:spcPct val="30000"/>
              </a:spcBef>
              <a:spcAft>
                <a:spcPct val="0"/>
              </a:spcAft>
              <a:buSzPct val="100000"/>
              <a:buChar char="–"/>
              <a:defRPr sz="1400" b="1">
                <a:solidFill>
                  <a:schemeClr val="tx1"/>
                </a:solidFill>
                <a:latin typeface="Arial" panose="020B0604020202020204" pitchFamily="34" charset="0"/>
              </a:defRPr>
            </a:lvl7pPr>
            <a:lvl8pPr marL="3371850" indent="-171450" eaLnBrk="0" fontAlgn="base" hangingPunct="0">
              <a:lnSpc>
                <a:spcPct val="90000"/>
              </a:lnSpc>
              <a:spcBef>
                <a:spcPct val="30000"/>
              </a:spcBef>
              <a:spcAft>
                <a:spcPct val="0"/>
              </a:spcAft>
              <a:buSzPct val="100000"/>
              <a:buChar char="–"/>
              <a:defRPr sz="1400" b="1">
                <a:solidFill>
                  <a:schemeClr val="tx1"/>
                </a:solidFill>
                <a:latin typeface="Arial" panose="020B0604020202020204" pitchFamily="34" charset="0"/>
              </a:defRPr>
            </a:lvl8pPr>
            <a:lvl9pPr marL="3829050" indent="-171450" eaLnBrk="0" fontAlgn="base" hangingPunct="0">
              <a:lnSpc>
                <a:spcPct val="90000"/>
              </a:lnSpc>
              <a:spcBef>
                <a:spcPct val="30000"/>
              </a:spcBef>
              <a:spcAft>
                <a:spcPct val="0"/>
              </a:spcAft>
              <a:buSzPct val="100000"/>
              <a:buChar char="–"/>
              <a:defRPr sz="1400" b="1">
                <a:solidFill>
                  <a:schemeClr val="tx1"/>
                </a:solidFill>
                <a:latin typeface="Arial" panose="020B0604020202020204" pitchFamily="34" charset="0"/>
              </a:defRPr>
            </a:lvl9pPr>
          </a:lstStyle>
          <a:p>
            <a:pPr algn="just">
              <a:buFontTx/>
              <a:buNone/>
            </a:pPr>
            <a:r>
              <a:rPr lang="en-US" altLang="zh-CN" sz="2800" dirty="0">
                <a:solidFill>
                  <a:srgbClr val="0237BC"/>
                </a:solidFill>
                <a:ea typeface="SimSun" panose="02010600030101010101" pitchFamily="2" charset="-122"/>
              </a:rPr>
              <a:t>Some common Structural Hazards:</a:t>
            </a:r>
          </a:p>
          <a:p>
            <a:pPr algn="just"/>
            <a:r>
              <a:rPr lang="en-US" altLang="zh-CN" sz="2800" dirty="0">
                <a:ea typeface="SimSun" panose="02010600030101010101" pitchFamily="2" charset="-122"/>
              </a:rPr>
              <a:t>Memory: </a:t>
            </a:r>
          </a:p>
          <a:p>
            <a:pPr lvl="1" algn="just"/>
            <a:r>
              <a:rPr lang="en-US" altLang="zh-CN" sz="2000" dirty="0">
                <a:ea typeface="SimSun" panose="02010600030101010101" pitchFamily="2" charset="-122"/>
              </a:rPr>
              <a:t>we’ve already mentioned this one.</a:t>
            </a:r>
          </a:p>
          <a:p>
            <a:pPr algn="just"/>
            <a:r>
              <a:rPr lang="en-US" altLang="zh-CN" sz="2800" dirty="0">
                <a:ea typeface="SimSun" panose="02010600030101010101" pitchFamily="2" charset="-122"/>
              </a:rPr>
              <a:t>Floating point:</a:t>
            </a:r>
          </a:p>
          <a:p>
            <a:pPr lvl="1" algn="just"/>
            <a:r>
              <a:rPr lang="en-US" altLang="zh-CN" sz="2000" dirty="0">
                <a:ea typeface="SimSun" panose="02010600030101010101" pitchFamily="2" charset="-122"/>
              </a:rPr>
              <a:t>Since many floating point instructions require many cycles, it’s easy for them to interfere with each other. </a:t>
            </a:r>
          </a:p>
          <a:p>
            <a:pPr algn="just"/>
            <a:r>
              <a:rPr lang="en-US" altLang="zh-CN" sz="2800" dirty="0">
                <a:ea typeface="SimSun" panose="02010600030101010101" pitchFamily="2" charset="-122"/>
              </a:rPr>
              <a:t>Starting up more of one type of instruction than there are resources.  </a:t>
            </a:r>
          </a:p>
          <a:p>
            <a:pPr lvl="1" algn="just"/>
            <a:r>
              <a:rPr lang="en-US" altLang="zh-CN" sz="2000" dirty="0">
                <a:ea typeface="SimSun" panose="02010600030101010101" pitchFamily="2" charset="-122"/>
              </a:rPr>
              <a:t>For instance, the PA-8600 can support two ALU + two load/store instructions per cycle - that’s how much hardware it has available.</a:t>
            </a:r>
          </a:p>
        </p:txBody>
      </p:sp>
    </p:spTree>
    <p:extLst>
      <p:ext uri="{BB962C8B-B14F-4D97-AF65-F5344CB8AC3E}">
        <p14:creationId xmlns:p14="http://schemas.microsoft.com/office/powerpoint/2010/main" val="40854044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6130" name="Rectangle 2"/>
          <p:cNvSpPr>
            <a:spLocks noGrp="1" noChangeArrowheads="1"/>
          </p:cNvSpPr>
          <p:nvPr>
            <p:ph type="title"/>
          </p:nvPr>
        </p:nvSpPr>
        <p:spPr>
          <a:xfrm>
            <a:off x="3275012" y="228600"/>
            <a:ext cx="6096000" cy="1143000"/>
          </a:xfrm>
        </p:spPr>
        <p:txBody>
          <a:bodyPr/>
          <a:lstStyle/>
          <a:p>
            <a:r>
              <a:rPr lang="en-US" altLang="zh-CN">
                <a:solidFill>
                  <a:srgbClr val="0237BC"/>
                </a:solidFill>
                <a:ea typeface="SimSun" panose="02010600030101010101" pitchFamily="2" charset="-122"/>
              </a:rPr>
              <a:t>Structural Hazards</a:t>
            </a:r>
          </a:p>
        </p:txBody>
      </p:sp>
      <p:sp>
        <p:nvSpPr>
          <p:cNvPr id="816131" name="Rectangle 3"/>
          <p:cNvSpPr>
            <a:spLocks noGrp="1" noChangeArrowheads="1"/>
          </p:cNvSpPr>
          <p:nvPr>
            <p:ph type="body" idx="1"/>
          </p:nvPr>
        </p:nvSpPr>
        <p:spPr>
          <a:xfrm>
            <a:off x="227012" y="1371600"/>
            <a:ext cx="11430000" cy="4419600"/>
          </a:xfrm>
          <a:noFill/>
          <a:ln/>
          <a:extLst>
            <a:ext uri="{909E8E84-426E-40DD-AFC4-6F175D3DCCD1}">
              <a14:hiddenFill xmlns:a14="http://schemas.microsoft.com/office/drawing/2010/main">
                <a:solidFill>
                  <a:schemeClr val="accent1"/>
                </a:solidFill>
              </a14:hiddenFill>
            </a:ext>
          </a:extLst>
        </p:spPr>
        <p:txBody>
          <a:bodyPr vert="horz" lIns="91440" tIns="45720" rIns="91440" bIns="45720" numCol="2" rtlCol="0">
            <a:noAutofit/>
          </a:bodyPr>
          <a:lstStyle/>
          <a:p>
            <a:pPr>
              <a:buFontTx/>
              <a:buNone/>
            </a:pPr>
            <a:r>
              <a:rPr lang="en-US" altLang="zh-CN" sz="4000" dirty="0">
                <a:solidFill>
                  <a:srgbClr val="FF3300"/>
                </a:solidFill>
                <a:ea typeface="SimSun" panose="02010600030101010101" pitchFamily="2" charset="-122"/>
              </a:rPr>
              <a:t>Dealing with Structural Hazards</a:t>
            </a:r>
            <a:r>
              <a:rPr lang="en-US" altLang="zh-CN" sz="2800" dirty="0">
                <a:ea typeface="SimSun" panose="02010600030101010101" pitchFamily="2" charset="-122"/>
              </a:rPr>
              <a:t> </a:t>
            </a:r>
          </a:p>
          <a:p>
            <a:pPr>
              <a:buFontTx/>
              <a:buNone/>
            </a:pPr>
            <a:r>
              <a:rPr lang="en-US" altLang="zh-CN" sz="2800" dirty="0">
                <a:ea typeface="SimSun" panose="02010600030101010101" pitchFamily="2" charset="-122"/>
              </a:rPr>
              <a:t>Stall </a:t>
            </a:r>
          </a:p>
          <a:p>
            <a:r>
              <a:rPr lang="en-US" altLang="zh-CN" sz="2800" dirty="0">
                <a:ea typeface="SimSun" panose="02010600030101010101" pitchFamily="2" charset="-122"/>
              </a:rPr>
              <a:t>low cost, simple </a:t>
            </a:r>
          </a:p>
          <a:p>
            <a:r>
              <a:rPr lang="en-US" altLang="zh-CN" sz="2800" dirty="0">
                <a:ea typeface="SimSun" panose="02010600030101010101" pitchFamily="2" charset="-122"/>
              </a:rPr>
              <a:t>Increases CPI  </a:t>
            </a:r>
          </a:p>
          <a:p>
            <a:r>
              <a:rPr lang="en-US" altLang="zh-CN" sz="2800" dirty="0">
                <a:ea typeface="SimSun" panose="02010600030101010101" pitchFamily="2" charset="-122"/>
              </a:rPr>
              <a:t>use for rare case since stalling has performance effect</a:t>
            </a:r>
          </a:p>
          <a:p>
            <a:pPr>
              <a:buFontTx/>
              <a:buNone/>
            </a:pPr>
            <a:endParaRPr lang="en-US" altLang="zh-CN" sz="2800" dirty="0" smtClean="0">
              <a:ea typeface="SimSun" panose="02010600030101010101" pitchFamily="2" charset="-122"/>
            </a:endParaRPr>
          </a:p>
          <a:p>
            <a:pPr>
              <a:buFontTx/>
              <a:buNone/>
            </a:pPr>
            <a:endParaRPr lang="en-US" altLang="zh-CN" sz="2800" dirty="0">
              <a:ea typeface="SimSun" panose="02010600030101010101" pitchFamily="2" charset="-122"/>
            </a:endParaRPr>
          </a:p>
          <a:p>
            <a:pPr>
              <a:buFontTx/>
              <a:buNone/>
            </a:pPr>
            <a:r>
              <a:rPr lang="en-US" altLang="zh-CN" sz="2800" dirty="0" smtClean="0">
                <a:ea typeface="SimSun" panose="02010600030101010101" pitchFamily="2" charset="-122"/>
              </a:rPr>
              <a:t>Pipeline </a:t>
            </a:r>
            <a:r>
              <a:rPr lang="en-US" altLang="zh-CN" sz="2800" dirty="0">
                <a:ea typeface="SimSun" panose="02010600030101010101" pitchFamily="2" charset="-122"/>
              </a:rPr>
              <a:t>hardware resource </a:t>
            </a:r>
          </a:p>
          <a:p>
            <a:r>
              <a:rPr lang="en-US" altLang="zh-CN" sz="2800" dirty="0">
                <a:ea typeface="SimSun" panose="02010600030101010101" pitchFamily="2" charset="-122"/>
              </a:rPr>
              <a:t>useful for multi-cycle resources </a:t>
            </a:r>
          </a:p>
          <a:p>
            <a:r>
              <a:rPr lang="en-US" altLang="zh-CN" sz="2800" dirty="0">
                <a:ea typeface="SimSun" panose="02010600030101010101" pitchFamily="2" charset="-122"/>
              </a:rPr>
              <a:t>good performance </a:t>
            </a:r>
          </a:p>
          <a:p>
            <a:r>
              <a:rPr lang="en-US" altLang="zh-CN" sz="2800" dirty="0">
                <a:ea typeface="SimSun" panose="02010600030101010101" pitchFamily="2" charset="-122"/>
              </a:rPr>
              <a:t>sometimes complex e.g., RAM </a:t>
            </a:r>
          </a:p>
          <a:p>
            <a:pPr>
              <a:buFontTx/>
              <a:buNone/>
            </a:pPr>
            <a:r>
              <a:rPr lang="en-US" altLang="zh-CN" sz="2800" dirty="0">
                <a:ea typeface="SimSun" panose="02010600030101010101" pitchFamily="2" charset="-122"/>
              </a:rPr>
              <a:t>Replicate resource </a:t>
            </a:r>
          </a:p>
          <a:p>
            <a:r>
              <a:rPr lang="en-US" altLang="zh-CN" sz="2800" dirty="0">
                <a:ea typeface="SimSun" panose="02010600030101010101" pitchFamily="2" charset="-122"/>
              </a:rPr>
              <a:t>good performance </a:t>
            </a:r>
          </a:p>
          <a:p>
            <a:r>
              <a:rPr lang="en-US" altLang="zh-CN" sz="2800" dirty="0">
                <a:ea typeface="SimSun" panose="02010600030101010101" pitchFamily="2" charset="-122"/>
              </a:rPr>
              <a:t>increases cost (+ maybe interconnect delay) </a:t>
            </a:r>
          </a:p>
          <a:p>
            <a:r>
              <a:rPr lang="en-US" altLang="zh-CN" sz="2800" dirty="0">
                <a:ea typeface="SimSun" panose="02010600030101010101" pitchFamily="2" charset="-122"/>
              </a:rPr>
              <a:t>useful for cheap or divisible resources </a:t>
            </a:r>
          </a:p>
        </p:txBody>
      </p:sp>
    </p:spTree>
    <p:extLst>
      <p:ext uri="{BB962C8B-B14F-4D97-AF65-F5344CB8AC3E}">
        <p14:creationId xmlns:p14="http://schemas.microsoft.com/office/powerpoint/2010/main" val="35590625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8178" name="Rectangle 2"/>
          <p:cNvSpPr>
            <a:spLocks noGrp="1" noChangeArrowheads="1"/>
          </p:cNvSpPr>
          <p:nvPr>
            <p:ph type="title"/>
          </p:nvPr>
        </p:nvSpPr>
        <p:spPr>
          <a:xfrm>
            <a:off x="3275012" y="228600"/>
            <a:ext cx="6096000" cy="838200"/>
          </a:xfrm>
        </p:spPr>
        <p:txBody>
          <a:bodyPr/>
          <a:lstStyle/>
          <a:p>
            <a:r>
              <a:rPr lang="en-US" altLang="zh-CN">
                <a:solidFill>
                  <a:srgbClr val="0237BC"/>
                </a:solidFill>
                <a:ea typeface="SimSun" panose="02010600030101010101" pitchFamily="2" charset="-122"/>
              </a:rPr>
              <a:t>Structural Hazards</a:t>
            </a:r>
          </a:p>
        </p:txBody>
      </p:sp>
      <p:sp>
        <p:nvSpPr>
          <p:cNvPr id="818179" name="Rectangle 3"/>
          <p:cNvSpPr>
            <a:spLocks noGrp="1" noChangeArrowheads="1"/>
          </p:cNvSpPr>
          <p:nvPr>
            <p:ph type="body" idx="1"/>
          </p:nvPr>
        </p:nvSpPr>
        <p:spPr>
          <a:xfrm>
            <a:off x="150812" y="1905000"/>
            <a:ext cx="11734800" cy="3505200"/>
          </a:xfrm>
          <a:noFill/>
          <a:ln/>
          <a:extLst>
            <a:ext uri="{909E8E84-426E-40DD-AFC4-6F175D3DCCD1}">
              <a14:hiddenFill xmlns:a14="http://schemas.microsoft.com/office/drawing/2010/main">
                <a:solidFill>
                  <a:schemeClr val="accent1"/>
                </a:solidFill>
              </a14:hiddenFill>
            </a:ext>
          </a:extLst>
        </p:spPr>
        <p:txBody>
          <a:bodyPr vert="horz" lIns="91440" tIns="45720" rIns="91440" bIns="45720" rtlCol="0">
            <a:normAutofit lnSpcReduction="10000"/>
          </a:bodyPr>
          <a:lstStyle/>
          <a:p>
            <a:pPr algn="just">
              <a:buClr>
                <a:schemeClr val="tx1"/>
              </a:buClr>
            </a:pPr>
            <a:r>
              <a:rPr lang="en-US" altLang="zh-CN" dirty="0">
                <a:ea typeface="SimSun" panose="02010600030101010101" pitchFamily="2" charset="-122"/>
              </a:rPr>
              <a:t>Structural hazards are reduced with these rules:</a:t>
            </a:r>
          </a:p>
          <a:p>
            <a:pPr lvl="1" algn="just">
              <a:buClr>
                <a:schemeClr val="tx1"/>
              </a:buClr>
            </a:pPr>
            <a:r>
              <a:rPr lang="en-US" altLang="zh-CN" sz="2000" u="sng" dirty="0">
                <a:solidFill>
                  <a:srgbClr val="CC0000"/>
                </a:solidFill>
                <a:ea typeface="SimSun" panose="02010600030101010101" pitchFamily="2" charset="-122"/>
              </a:rPr>
              <a:t>Each instruction uses a resource at most once </a:t>
            </a:r>
          </a:p>
          <a:p>
            <a:pPr lvl="1" algn="just">
              <a:buClr>
                <a:schemeClr val="tx1"/>
              </a:buClr>
            </a:pPr>
            <a:r>
              <a:rPr lang="en-US" altLang="zh-CN" sz="2000" u="sng" dirty="0">
                <a:solidFill>
                  <a:srgbClr val="CC0000"/>
                </a:solidFill>
                <a:ea typeface="SimSun" panose="02010600030101010101" pitchFamily="2" charset="-122"/>
              </a:rPr>
              <a:t>Always use the resource in the same pipeline stage </a:t>
            </a:r>
          </a:p>
          <a:p>
            <a:pPr lvl="1" algn="just">
              <a:buClr>
                <a:schemeClr val="tx1"/>
              </a:buClr>
            </a:pPr>
            <a:r>
              <a:rPr lang="en-US" altLang="zh-CN" sz="2000" u="sng" dirty="0">
                <a:solidFill>
                  <a:srgbClr val="CC0000"/>
                </a:solidFill>
                <a:ea typeface="SimSun" panose="02010600030101010101" pitchFamily="2" charset="-122"/>
              </a:rPr>
              <a:t>Use the resource for one cycle only</a:t>
            </a:r>
          </a:p>
          <a:p>
            <a:pPr algn="just">
              <a:buClr>
                <a:schemeClr val="tx1"/>
              </a:buClr>
            </a:pPr>
            <a:r>
              <a:rPr lang="en-US" altLang="zh-CN" dirty="0">
                <a:ea typeface="SimSun" panose="02010600030101010101" pitchFamily="2" charset="-122"/>
              </a:rPr>
              <a:t>Many RISC ISAs are designed with this in mind </a:t>
            </a:r>
          </a:p>
          <a:p>
            <a:pPr algn="just">
              <a:buClr>
                <a:schemeClr val="tx1"/>
              </a:buClr>
            </a:pPr>
            <a:r>
              <a:rPr lang="en-US" altLang="zh-CN" dirty="0">
                <a:ea typeface="SimSun" panose="02010600030101010101" pitchFamily="2" charset="-122"/>
              </a:rPr>
              <a:t>Sometimes very difficult to do this. </a:t>
            </a:r>
          </a:p>
          <a:p>
            <a:pPr lvl="1" algn="just">
              <a:buClr>
                <a:schemeClr val="tx1"/>
              </a:buClr>
            </a:pPr>
            <a:r>
              <a:rPr lang="en-US" altLang="zh-CN" dirty="0">
                <a:ea typeface="SimSun" panose="02010600030101010101" pitchFamily="2" charset="-122"/>
              </a:rPr>
              <a:t>For example, memory of necessity is used in the IF and MEM stages. </a:t>
            </a:r>
          </a:p>
        </p:txBody>
      </p:sp>
    </p:spTree>
    <p:extLst>
      <p:ext uri="{BB962C8B-B14F-4D97-AF65-F5344CB8AC3E}">
        <p14:creationId xmlns:p14="http://schemas.microsoft.com/office/powerpoint/2010/main" val="9575086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8418" name="Rectangle 2"/>
          <p:cNvSpPr>
            <a:spLocks noGrp="1" noChangeArrowheads="1"/>
          </p:cNvSpPr>
          <p:nvPr>
            <p:ph type="title"/>
          </p:nvPr>
        </p:nvSpPr>
        <p:spPr>
          <a:xfrm>
            <a:off x="2436812" y="0"/>
            <a:ext cx="7772400" cy="1143000"/>
          </a:xfrm>
        </p:spPr>
        <p:txBody>
          <a:bodyPr/>
          <a:lstStyle/>
          <a:p>
            <a:r>
              <a:rPr lang="en-US" altLang="zh-CN">
                <a:solidFill>
                  <a:srgbClr val="0237BC"/>
                </a:solidFill>
                <a:ea typeface="SimSun" panose="02010600030101010101" pitchFamily="2" charset="-122"/>
              </a:rPr>
              <a:t>Structural Hazards</a:t>
            </a:r>
          </a:p>
        </p:txBody>
      </p:sp>
      <p:sp>
        <p:nvSpPr>
          <p:cNvPr id="828419" name="Rectangle 3"/>
          <p:cNvSpPr>
            <a:spLocks noGrp="1" noChangeArrowheads="1"/>
          </p:cNvSpPr>
          <p:nvPr>
            <p:ph type="body" idx="1"/>
          </p:nvPr>
        </p:nvSpPr>
        <p:spPr>
          <a:xfrm>
            <a:off x="303212" y="1143000"/>
            <a:ext cx="11506200" cy="5029200"/>
          </a:xfrm>
          <a:noFill/>
          <a:ln/>
          <a:extLst>
            <a:ext uri="{909E8E84-426E-40DD-AFC4-6F175D3DCCD1}">
              <a14:hiddenFill xmlns:a14="http://schemas.microsoft.com/office/drawing/2010/main">
                <a:solidFill>
                  <a:schemeClr val="accent1"/>
                </a:solidFill>
              </a14:hiddenFill>
            </a:ext>
          </a:extLst>
        </p:spPr>
        <p:txBody>
          <a:bodyPr>
            <a:normAutofit/>
          </a:bodyPr>
          <a:lstStyle/>
          <a:p>
            <a:pPr>
              <a:buFontTx/>
              <a:buNone/>
            </a:pPr>
            <a:r>
              <a:rPr lang="en-US" altLang="zh-CN" sz="2800" dirty="0">
                <a:ea typeface="SimSun" panose="02010600030101010101" pitchFamily="2" charset="-122"/>
              </a:rPr>
              <a:t>We want to compare the performance of two machines.  Which machine is faster?</a:t>
            </a:r>
          </a:p>
          <a:p>
            <a:r>
              <a:rPr lang="en-US" altLang="zh-CN" sz="2800" dirty="0">
                <a:ea typeface="SimSun" panose="02010600030101010101" pitchFamily="2" charset="-122"/>
              </a:rPr>
              <a:t>Machine A: Dual ported memory - so there are no memory stalls</a:t>
            </a:r>
          </a:p>
          <a:p>
            <a:r>
              <a:rPr lang="en-US" altLang="zh-CN" sz="2800" dirty="0">
                <a:ea typeface="SimSun" panose="02010600030101010101" pitchFamily="2" charset="-122"/>
              </a:rPr>
              <a:t>Machine B: Single ported memory, but its pipelined implementation has a clock rate that is 1.05 times faster </a:t>
            </a:r>
          </a:p>
          <a:p>
            <a:pPr>
              <a:buFontTx/>
              <a:buNone/>
            </a:pPr>
            <a:r>
              <a:rPr lang="en-US" altLang="zh-CN" sz="2800" dirty="0">
                <a:ea typeface="SimSun" panose="02010600030101010101" pitchFamily="2" charset="-122"/>
              </a:rPr>
              <a:t>Assume:</a:t>
            </a:r>
          </a:p>
          <a:p>
            <a:r>
              <a:rPr lang="en-US" altLang="zh-CN" sz="2800" dirty="0">
                <a:ea typeface="SimSun" panose="02010600030101010101" pitchFamily="2" charset="-122"/>
              </a:rPr>
              <a:t>Ideal CPI = 1 for both</a:t>
            </a:r>
          </a:p>
          <a:p>
            <a:r>
              <a:rPr lang="en-US" altLang="zh-CN" sz="2800" dirty="0">
                <a:ea typeface="SimSun" panose="02010600030101010101" pitchFamily="2" charset="-122"/>
              </a:rPr>
              <a:t>Loads are 40% of instructions executed</a:t>
            </a:r>
          </a:p>
        </p:txBody>
      </p:sp>
    </p:spTree>
    <p:extLst>
      <p:ext uri="{BB962C8B-B14F-4D97-AF65-F5344CB8AC3E}">
        <p14:creationId xmlns:p14="http://schemas.microsoft.com/office/powerpoint/2010/main" val="1683069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0466" name="Rectangle 2"/>
          <p:cNvSpPr>
            <a:spLocks noGrp="1" noChangeArrowheads="1"/>
          </p:cNvSpPr>
          <p:nvPr>
            <p:ph type="title"/>
          </p:nvPr>
        </p:nvSpPr>
        <p:spPr>
          <a:noFill/>
          <a:ln/>
        </p:spPr>
        <p:txBody>
          <a:bodyPr vert="horz" lIns="92075" tIns="46038" rIns="92075" bIns="46038" rtlCol="0" anchor="ctr">
            <a:normAutofit/>
          </a:bodyPr>
          <a:lstStyle/>
          <a:p>
            <a:r>
              <a:rPr lang="en-US" altLang="zh-CN">
                <a:ea typeface="SimSun" panose="02010600030101010101" pitchFamily="2" charset="-122"/>
              </a:rPr>
              <a:t>Speed Up Equations for Pipelining</a:t>
            </a:r>
          </a:p>
        </p:txBody>
      </p:sp>
      <p:graphicFrame>
        <p:nvGraphicFramePr>
          <p:cNvPr id="830467" name="Object 3"/>
          <p:cNvGraphicFramePr>
            <a:graphicFrameLocks noChangeAspect="1"/>
          </p:cNvGraphicFramePr>
          <p:nvPr/>
        </p:nvGraphicFramePr>
        <p:xfrm>
          <a:off x="2132012" y="3048000"/>
          <a:ext cx="8269288" cy="838200"/>
        </p:xfrm>
        <a:graphic>
          <a:graphicData uri="http://schemas.openxmlformats.org/presentationml/2006/ole">
            <mc:AlternateContent xmlns:mc="http://schemas.openxmlformats.org/markup-compatibility/2006">
              <mc:Choice xmlns:v="urn:schemas-microsoft-com:vml" Requires="v">
                <p:oleObj spid="_x0000_s8215" name="Equation" r:id="rId4" imgW="8267400" imgH="838080" progId="Equation.3">
                  <p:embed/>
                </p:oleObj>
              </mc:Choice>
              <mc:Fallback>
                <p:oleObj name="Equation" r:id="rId4" imgW="8267400" imgH="838080" progId="Equation.3">
                  <p:embed/>
                  <p:pic>
                    <p:nvPicPr>
                      <p:cNvPr id="830467"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32012" y="3048000"/>
                        <a:ext cx="8269288" cy="838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30468" name="Object 4"/>
          <p:cNvGraphicFramePr>
            <a:graphicFrameLocks noChangeAspect="1"/>
          </p:cNvGraphicFramePr>
          <p:nvPr/>
        </p:nvGraphicFramePr>
        <p:xfrm>
          <a:off x="2132012" y="5105400"/>
          <a:ext cx="7100888" cy="838200"/>
        </p:xfrm>
        <a:graphic>
          <a:graphicData uri="http://schemas.openxmlformats.org/presentationml/2006/ole">
            <mc:AlternateContent xmlns:mc="http://schemas.openxmlformats.org/markup-compatibility/2006">
              <mc:Choice xmlns:v="urn:schemas-microsoft-com:vml" Requires="v">
                <p:oleObj spid="_x0000_s8216" name="Equation" r:id="rId6" imgW="7099200" imgH="838080" progId="Equation.3">
                  <p:embed/>
                </p:oleObj>
              </mc:Choice>
              <mc:Fallback>
                <p:oleObj name="Equation" r:id="rId6" imgW="7099200" imgH="838080" progId="Equation.3">
                  <p:embed/>
                  <p:pic>
                    <p:nvPicPr>
                      <p:cNvPr id="830468" name="Object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32012" y="5105400"/>
                        <a:ext cx="7100888" cy="838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30469" name="Object 5"/>
          <p:cNvGraphicFramePr>
            <a:graphicFrameLocks noChangeAspect="1"/>
          </p:cNvGraphicFramePr>
          <p:nvPr/>
        </p:nvGraphicFramePr>
        <p:xfrm>
          <a:off x="2208212" y="2209801"/>
          <a:ext cx="7291388" cy="404813"/>
        </p:xfrm>
        <a:graphic>
          <a:graphicData uri="http://schemas.openxmlformats.org/presentationml/2006/ole">
            <mc:AlternateContent xmlns:mc="http://schemas.openxmlformats.org/markup-compatibility/2006">
              <mc:Choice xmlns:v="urn:schemas-microsoft-com:vml" Requires="v">
                <p:oleObj spid="_x0000_s8217" name="Equation" r:id="rId8" imgW="7289640" imgH="406080" progId="Equation.3">
                  <p:embed/>
                </p:oleObj>
              </mc:Choice>
              <mc:Fallback>
                <p:oleObj name="Equation" r:id="rId8" imgW="7289640" imgH="406080" progId="Equation.3">
                  <p:embed/>
                  <p:pic>
                    <p:nvPicPr>
                      <p:cNvPr id="830469" name="Object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208212" y="2209801"/>
                        <a:ext cx="7291388" cy="4048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30470" name="Text Box 6"/>
          <p:cNvSpPr txBox="1">
            <a:spLocks noChangeArrowheads="1"/>
          </p:cNvSpPr>
          <p:nvPr/>
        </p:nvSpPr>
        <p:spPr bwMode="auto">
          <a:xfrm>
            <a:off x="1903413" y="4264969"/>
            <a:ext cx="4881465" cy="46166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altLang="zh-CN" sz="2400">
                <a:solidFill>
                  <a:schemeClr val="hlink"/>
                </a:solidFill>
                <a:ea typeface="SimSun" panose="02010600030101010101" pitchFamily="2" charset="-122"/>
              </a:rPr>
              <a:t>For simple RISC pipeline, CPI = 1:</a:t>
            </a:r>
          </a:p>
        </p:txBody>
      </p:sp>
    </p:spTree>
    <p:extLst>
      <p:ext uri="{BB962C8B-B14F-4D97-AF65-F5344CB8AC3E}">
        <p14:creationId xmlns:p14="http://schemas.microsoft.com/office/powerpoint/2010/main" val="3409472577"/>
      </p:ext>
    </p:extLst>
  </p:cSld>
  <p:clrMapOvr>
    <a:masterClrMapping/>
  </p:clrMapOvr>
  <p:transition>
    <p:wipe/>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7458" name="Rectangle 2"/>
          <p:cNvSpPr>
            <a:spLocks noGrp="1" noChangeArrowheads="1"/>
          </p:cNvSpPr>
          <p:nvPr>
            <p:ph type="title"/>
          </p:nvPr>
        </p:nvSpPr>
        <p:spPr>
          <a:xfrm>
            <a:off x="2436812" y="0"/>
            <a:ext cx="7772400" cy="1143000"/>
          </a:xfrm>
        </p:spPr>
        <p:txBody>
          <a:bodyPr/>
          <a:lstStyle/>
          <a:p>
            <a:r>
              <a:rPr lang="en-US" altLang="zh-CN">
                <a:solidFill>
                  <a:srgbClr val="0237BC"/>
                </a:solidFill>
                <a:ea typeface="SimSun" panose="02010600030101010101" pitchFamily="2" charset="-122"/>
              </a:rPr>
              <a:t>Structural Hazards</a:t>
            </a:r>
          </a:p>
        </p:txBody>
      </p:sp>
      <p:sp>
        <p:nvSpPr>
          <p:cNvPr id="787459" name="Rectangle 3"/>
          <p:cNvSpPr>
            <a:spLocks noGrp="1" noChangeArrowheads="1"/>
          </p:cNvSpPr>
          <p:nvPr>
            <p:ph type="body" idx="1"/>
          </p:nvPr>
        </p:nvSpPr>
        <p:spPr>
          <a:xfrm>
            <a:off x="227012" y="1143000"/>
            <a:ext cx="11734800" cy="5562600"/>
          </a:xfrm>
          <a:noFill/>
          <a:ln/>
          <a:extLst>
            <a:ext uri="{909E8E84-426E-40DD-AFC4-6F175D3DCCD1}">
              <a14:hiddenFill xmlns:a14="http://schemas.microsoft.com/office/drawing/2010/main">
                <a:solidFill>
                  <a:schemeClr val="accent1"/>
                </a:solidFill>
              </a14:hiddenFill>
            </a:ext>
          </a:extLst>
        </p:spPr>
        <p:txBody>
          <a:bodyPr>
            <a:noAutofit/>
          </a:bodyPr>
          <a:lstStyle/>
          <a:p>
            <a:pPr>
              <a:buFontTx/>
              <a:buNone/>
            </a:pPr>
            <a:r>
              <a:rPr lang="en-US" altLang="zh-CN" sz="1600" dirty="0">
                <a:ea typeface="SimSun" panose="02010600030101010101" pitchFamily="2" charset="-122"/>
              </a:rPr>
              <a:t>We want to compare the performance of two machines.  Which machine is faster?</a:t>
            </a:r>
          </a:p>
          <a:p>
            <a:r>
              <a:rPr lang="en-US" altLang="zh-CN" sz="1600" dirty="0">
                <a:ea typeface="SimSun" panose="02010600030101010101" pitchFamily="2" charset="-122"/>
              </a:rPr>
              <a:t>Machine A: Dual ported memory - so there are no memory stalls</a:t>
            </a:r>
          </a:p>
          <a:p>
            <a:r>
              <a:rPr lang="en-US" altLang="zh-CN" sz="1600" dirty="0">
                <a:ea typeface="SimSun" panose="02010600030101010101" pitchFamily="2" charset="-122"/>
              </a:rPr>
              <a:t>Machine B: Single ported memory, but its pipelined implementation has a 1.05 times faster clock rate</a:t>
            </a:r>
          </a:p>
          <a:p>
            <a:pPr>
              <a:buFontTx/>
              <a:buNone/>
            </a:pPr>
            <a:r>
              <a:rPr lang="en-US" altLang="zh-CN" sz="1600" dirty="0">
                <a:ea typeface="SimSun" panose="02010600030101010101" pitchFamily="2" charset="-122"/>
              </a:rPr>
              <a:t>Assume:</a:t>
            </a:r>
          </a:p>
          <a:p>
            <a:r>
              <a:rPr lang="en-US" altLang="zh-CN" sz="1600" dirty="0">
                <a:ea typeface="SimSun" panose="02010600030101010101" pitchFamily="2" charset="-122"/>
              </a:rPr>
              <a:t>Ideal CPI = 1 for both</a:t>
            </a:r>
          </a:p>
          <a:p>
            <a:r>
              <a:rPr lang="en-US" altLang="zh-CN" sz="1600" dirty="0">
                <a:ea typeface="SimSun" panose="02010600030101010101" pitchFamily="2" charset="-122"/>
              </a:rPr>
              <a:t>Loads are 40% of instructions executed</a:t>
            </a:r>
          </a:p>
          <a:p>
            <a:endParaRPr lang="en-US" altLang="zh-CN" sz="1800" dirty="0">
              <a:ea typeface="SimSun" panose="02010600030101010101" pitchFamily="2" charset="-122"/>
            </a:endParaRPr>
          </a:p>
          <a:p>
            <a:pPr>
              <a:buFontTx/>
              <a:buNone/>
            </a:pPr>
            <a:r>
              <a:rPr lang="en-US" altLang="zh-CN" sz="1800" dirty="0">
                <a:solidFill>
                  <a:srgbClr val="CC0000"/>
                </a:solidFill>
                <a:ea typeface="SimSun" panose="02010600030101010101" pitchFamily="2" charset="-122"/>
              </a:rPr>
              <a:t>            </a:t>
            </a:r>
            <a:r>
              <a:rPr lang="en-US" altLang="zh-CN" sz="2200" dirty="0" err="1">
                <a:solidFill>
                  <a:srgbClr val="CC0000"/>
                </a:solidFill>
                <a:latin typeface="Courier New" panose="02070309020205020404" pitchFamily="49" charset="0"/>
                <a:ea typeface="SimSun" panose="02010600030101010101" pitchFamily="2" charset="-122"/>
              </a:rPr>
              <a:t>SpeedUp</a:t>
            </a:r>
            <a:r>
              <a:rPr lang="en-US" altLang="zh-CN" sz="2200" baseline="-25000" dirty="0" err="1">
                <a:solidFill>
                  <a:srgbClr val="CC0000"/>
                </a:solidFill>
                <a:latin typeface="Courier New" panose="02070309020205020404" pitchFamily="49" charset="0"/>
                <a:ea typeface="SimSun" panose="02010600030101010101" pitchFamily="2" charset="-122"/>
              </a:rPr>
              <a:t>A</a:t>
            </a:r>
            <a:r>
              <a:rPr lang="en-US" altLang="zh-CN" sz="2200" dirty="0">
                <a:solidFill>
                  <a:srgbClr val="CC0000"/>
                </a:solidFill>
                <a:latin typeface="Courier New" panose="02070309020205020404" pitchFamily="49" charset="0"/>
                <a:ea typeface="SimSun" panose="02010600030101010101" pitchFamily="2" charset="-122"/>
              </a:rPr>
              <a:t> = Pipeline Depth/(1 + 0) x (</a:t>
            </a:r>
            <a:r>
              <a:rPr lang="en-US" altLang="zh-CN" sz="2200" dirty="0" err="1">
                <a:solidFill>
                  <a:srgbClr val="CC0000"/>
                </a:solidFill>
                <a:latin typeface="Courier New" panose="02070309020205020404" pitchFamily="49" charset="0"/>
                <a:ea typeface="SimSun" panose="02010600030101010101" pitchFamily="2" charset="-122"/>
              </a:rPr>
              <a:t>clock</a:t>
            </a:r>
            <a:r>
              <a:rPr lang="en-US" altLang="zh-CN" sz="2200" baseline="-25000" dirty="0" err="1">
                <a:solidFill>
                  <a:srgbClr val="CC0000"/>
                </a:solidFill>
                <a:latin typeface="Courier New" panose="02070309020205020404" pitchFamily="49" charset="0"/>
                <a:ea typeface="SimSun" panose="02010600030101010101" pitchFamily="2" charset="-122"/>
              </a:rPr>
              <a:t>unpipe</a:t>
            </a:r>
            <a:r>
              <a:rPr lang="en-US" altLang="zh-CN" sz="2200" dirty="0">
                <a:solidFill>
                  <a:srgbClr val="CC0000"/>
                </a:solidFill>
                <a:latin typeface="Courier New" panose="02070309020205020404" pitchFamily="49" charset="0"/>
                <a:ea typeface="SimSun" panose="02010600030101010101" pitchFamily="2" charset="-122"/>
              </a:rPr>
              <a:t>/</a:t>
            </a:r>
            <a:r>
              <a:rPr lang="en-US" altLang="zh-CN" sz="2200" dirty="0" err="1">
                <a:solidFill>
                  <a:srgbClr val="CC0000"/>
                </a:solidFill>
                <a:latin typeface="Courier New" panose="02070309020205020404" pitchFamily="49" charset="0"/>
                <a:ea typeface="SimSun" panose="02010600030101010101" pitchFamily="2" charset="-122"/>
              </a:rPr>
              <a:t>clock</a:t>
            </a:r>
            <a:r>
              <a:rPr lang="en-US" altLang="zh-CN" sz="2200" baseline="-25000" dirty="0" err="1">
                <a:solidFill>
                  <a:srgbClr val="CC0000"/>
                </a:solidFill>
                <a:latin typeface="Courier New" panose="02070309020205020404" pitchFamily="49" charset="0"/>
                <a:ea typeface="SimSun" panose="02010600030101010101" pitchFamily="2" charset="-122"/>
              </a:rPr>
              <a:t>pipe</a:t>
            </a:r>
            <a:r>
              <a:rPr lang="en-US" altLang="zh-CN" sz="2200" dirty="0">
                <a:solidFill>
                  <a:srgbClr val="CC0000"/>
                </a:solidFill>
                <a:latin typeface="Courier New" panose="02070309020205020404" pitchFamily="49" charset="0"/>
                <a:ea typeface="SimSun" panose="02010600030101010101" pitchFamily="2" charset="-122"/>
              </a:rPr>
              <a:t>)</a:t>
            </a:r>
          </a:p>
          <a:p>
            <a:pPr>
              <a:buFontTx/>
              <a:buNone/>
            </a:pPr>
            <a:r>
              <a:rPr lang="en-US" altLang="zh-CN" sz="2200" dirty="0">
                <a:solidFill>
                  <a:srgbClr val="CC0000"/>
                </a:solidFill>
                <a:latin typeface="Courier New" panose="02070309020205020404" pitchFamily="49" charset="0"/>
                <a:ea typeface="SimSun" panose="02010600030101010101" pitchFamily="2" charset="-122"/>
              </a:rPr>
              <a:t>               = Pipeline Depth</a:t>
            </a:r>
          </a:p>
          <a:p>
            <a:pPr>
              <a:buFontTx/>
              <a:buNone/>
            </a:pPr>
            <a:r>
              <a:rPr lang="en-US" altLang="zh-CN" sz="2200" dirty="0">
                <a:solidFill>
                  <a:srgbClr val="CC0000"/>
                </a:solidFill>
                <a:latin typeface="Courier New" panose="02070309020205020404" pitchFamily="49" charset="0"/>
                <a:ea typeface="SimSun" panose="02010600030101010101" pitchFamily="2" charset="-122"/>
              </a:rPr>
              <a:t>      </a:t>
            </a:r>
            <a:r>
              <a:rPr lang="en-US" altLang="zh-CN" sz="2200" dirty="0" err="1">
                <a:solidFill>
                  <a:srgbClr val="CC0000"/>
                </a:solidFill>
                <a:latin typeface="Courier New" panose="02070309020205020404" pitchFamily="49" charset="0"/>
                <a:ea typeface="SimSun" panose="02010600030101010101" pitchFamily="2" charset="-122"/>
              </a:rPr>
              <a:t>SpeedUp</a:t>
            </a:r>
            <a:r>
              <a:rPr lang="en-US" altLang="zh-CN" sz="2200" baseline="-25000" dirty="0" err="1">
                <a:solidFill>
                  <a:srgbClr val="CC0000"/>
                </a:solidFill>
                <a:latin typeface="Courier New" panose="02070309020205020404" pitchFamily="49" charset="0"/>
                <a:ea typeface="SimSun" panose="02010600030101010101" pitchFamily="2" charset="-122"/>
              </a:rPr>
              <a:t>B</a:t>
            </a:r>
            <a:r>
              <a:rPr lang="en-US" altLang="zh-CN" sz="2200" dirty="0">
                <a:solidFill>
                  <a:srgbClr val="CC0000"/>
                </a:solidFill>
                <a:latin typeface="Courier New" panose="02070309020205020404" pitchFamily="49" charset="0"/>
                <a:ea typeface="SimSun" panose="02010600030101010101" pitchFamily="2" charset="-122"/>
              </a:rPr>
              <a:t> = Pipeline Depth/(1 + 0.4 x 1) </a:t>
            </a:r>
            <a:br>
              <a:rPr lang="en-US" altLang="zh-CN" sz="2200" dirty="0">
                <a:solidFill>
                  <a:srgbClr val="CC0000"/>
                </a:solidFill>
                <a:latin typeface="Courier New" panose="02070309020205020404" pitchFamily="49" charset="0"/>
                <a:ea typeface="SimSun" panose="02010600030101010101" pitchFamily="2" charset="-122"/>
              </a:rPr>
            </a:br>
            <a:r>
              <a:rPr lang="en-US" altLang="zh-CN" sz="2200" dirty="0">
                <a:solidFill>
                  <a:srgbClr val="CC0000"/>
                </a:solidFill>
                <a:latin typeface="Courier New" panose="02070309020205020404" pitchFamily="49" charset="0"/>
                <a:ea typeface="SimSun" panose="02010600030101010101" pitchFamily="2" charset="-122"/>
              </a:rPr>
              <a:t>		    x (</a:t>
            </a:r>
            <a:r>
              <a:rPr lang="en-US" altLang="zh-CN" sz="2200" dirty="0" err="1">
                <a:solidFill>
                  <a:srgbClr val="CC0000"/>
                </a:solidFill>
                <a:latin typeface="Courier New" panose="02070309020205020404" pitchFamily="49" charset="0"/>
                <a:ea typeface="SimSun" panose="02010600030101010101" pitchFamily="2" charset="-122"/>
              </a:rPr>
              <a:t>clock</a:t>
            </a:r>
            <a:r>
              <a:rPr lang="en-US" altLang="zh-CN" sz="2200" baseline="-25000" dirty="0" err="1">
                <a:solidFill>
                  <a:srgbClr val="CC0000"/>
                </a:solidFill>
                <a:latin typeface="Courier New" panose="02070309020205020404" pitchFamily="49" charset="0"/>
                <a:ea typeface="SimSun" panose="02010600030101010101" pitchFamily="2" charset="-122"/>
              </a:rPr>
              <a:t>unpipe</a:t>
            </a:r>
            <a:r>
              <a:rPr lang="en-US" altLang="zh-CN" sz="2200" dirty="0">
                <a:solidFill>
                  <a:srgbClr val="CC0000"/>
                </a:solidFill>
                <a:latin typeface="Courier New" panose="02070309020205020404" pitchFamily="49" charset="0"/>
                <a:ea typeface="SimSun" panose="02010600030101010101" pitchFamily="2" charset="-122"/>
              </a:rPr>
              <a:t>/(</a:t>
            </a:r>
            <a:r>
              <a:rPr lang="en-US" altLang="zh-CN" sz="2200" dirty="0" err="1">
                <a:solidFill>
                  <a:srgbClr val="CC0000"/>
                </a:solidFill>
                <a:latin typeface="Courier New" panose="02070309020205020404" pitchFamily="49" charset="0"/>
                <a:ea typeface="SimSun" panose="02010600030101010101" pitchFamily="2" charset="-122"/>
              </a:rPr>
              <a:t>clock</a:t>
            </a:r>
            <a:r>
              <a:rPr lang="en-US" altLang="zh-CN" sz="2200" baseline="-25000" dirty="0" err="1">
                <a:solidFill>
                  <a:srgbClr val="CC0000"/>
                </a:solidFill>
                <a:latin typeface="Courier New" panose="02070309020205020404" pitchFamily="49" charset="0"/>
                <a:ea typeface="SimSun" panose="02010600030101010101" pitchFamily="2" charset="-122"/>
              </a:rPr>
              <a:t>unpipe</a:t>
            </a:r>
            <a:r>
              <a:rPr lang="en-US" altLang="zh-CN" sz="2200" baseline="-25000" dirty="0">
                <a:solidFill>
                  <a:srgbClr val="CC0000"/>
                </a:solidFill>
                <a:latin typeface="Courier New" panose="02070309020205020404" pitchFamily="49" charset="0"/>
                <a:ea typeface="SimSun" panose="02010600030101010101" pitchFamily="2" charset="-122"/>
              </a:rPr>
              <a:t> </a:t>
            </a:r>
            <a:r>
              <a:rPr lang="en-US" altLang="zh-CN" sz="2200" dirty="0">
                <a:solidFill>
                  <a:srgbClr val="CC0000"/>
                </a:solidFill>
                <a:latin typeface="Courier New" panose="02070309020205020404" pitchFamily="49" charset="0"/>
                <a:ea typeface="SimSun" panose="02010600030101010101" pitchFamily="2" charset="-122"/>
              </a:rPr>
              <a:t>/ 1.05)</a:t>
            </a:r>
          </a:p>
          <a:p>
            <a:pPr>
              <a:buFontTx/>
              <a:buNone/>
            </a:pPr>
            <a:r>
              <a:rPr lang="en-US" altLang="zh-CN" sz="2200" dirty="0">
                <a:solidFill>
                  <a:srgbClr val="CC0000"/>
                </a:solidFill>
                <a:latin typeface="Courier New" panose="02070309020205020404" pitchFamily="49" charset="0"/>
                <a:ea typeface="SimSun" panose="02010600030101010101" pitchFamily="2" charset="-122"/>
              </a:rPr>
              <a:t> 		        = (Pipeline Depth/1.4) x  1.05</a:t>
            </a:r>
          </a:p>
          <a:p>
            <a:pPr>
              <a:buFontTx/>
              <a:buNone/>
            </a:pPr>
            <a:r>
              <a:rPr lang="en-US" altLang="zh-CN" sz="2200" dirty="0">
                <a:solidFill>
                  <a:srgbClr val="CC0000"/>
                </a:solidFill>
                <a:latin typeface="Courier New" panose="02070309020205020404" pitchFamily="49" charset="0"/>
                <a:ea typeface="SimSun" panose="02010600030101010101" pitchFamily="2" charset="-122"/>
              </a:rPr>
              <a:t> 		        = 0.75 x Pipeline Depth</a:t>
            </a:r>
            <a:endParaRPr lang="en-US" altLang="zh-CN" sz="2200" dirty="0">
              <a:solidFill>
                <a:srgbClr val="CC0000"/>
              </a:solidFill>
              <a:ea typeface="SimSun" panose="02010600030101010101" pitchFamily="2" charset="-122"/>
            </a:endParaRPr>
          </a:p>
          <a:p>
            <a:pPr>
              <a:buFontTx/>
              <a:buNone/>
            </a:pPr>
            <a:r>
              <a:rPr lang="en-US" altLang="zh-CN" sz="2200" dirty="0">
                <a:solidFill>
                  <a:srgbClr val="CC0000"/>
                </a:solidFill>
                <a:ea typeface="SimSun" panose="02010600030101010101" pitchFamily="2" charset="-122"/>
              </a:rPr>
              <a:t>              </a:t>
            </a:r>
            <a:r>
              <a:rPr lang="en-US" altLang="zh-CN" sz="2200" dirty="0" err="1">
                <a:solidFill>
                  <a:srgbClr val="CC0000"/>
                </a:solidFill>
                <a:ea typeface="SimSun" panose="02010600030101010101" pitchFamily="2" charset="-122"/>
              </a:rPr>
              <a:t>SpeedUp</a:t>
            </a:r>
            <a:r>
              <a:rPr lang="en-US" altLang="zh-CN" sz="2200" baseline="-25000" dirty="0" err="1">
                <a:solidFill>
                  <a:srgbClr val="CC0000"/>
                </a:solidFill>
                <a:ea typeface="SimSun" panose="02010600030101010101" pitchFamily="2" charset="-122"/>
              </a:rPr>
              <a:t>A</a:t>
            </a:r>
            <a:r>
              <a:rPr lang="en-US" altLang="zh-CN" sz="2200" dirty="0">
                <a:solidFill>
                  <a:srgbClr val="CC0000"/>
                </a:solidFill>
                <a:ea typeface="SimSun" panose="02010600030101010101" pitchFamily="2" charset="-122"/>
              </a:rPr>
              <a:t> / </a:t>
            </a:r>
            <a:r>
              <a:rPr lang="en-US" altLang="zh-CN" sz="2200" dirty="0" err="1">
                <a:solidFill>
                  <a:srgbClr val="CC0000"/>
                </a:solidFill>
                <a:ea typeface="SimSun" panose="02010600030101010101" pitchFamily="2" charset="-122"/>
              </a:rPr>
              <a:t>SpeedUp</a:t>
            </a:r>
            <a:r>
              <a:rPr lang="en-US" altLang="zh-CN" sz="2200" baseline="-25000" dirty="0" err="1">
                <a:solidFill>
                  <a:srgbClr val="CC0000"/>
                </a:solidFill>
                <a:ea typeface="SimSun" panose="02010600030101010101" pitchFamily="2" charset="-122"/>
              </a:rPr>
              <a:t>B</a:t>
            </a:r>
            <a:r>
              <a:rPr lang="en-US" altLang="zh-CN" sz="2200" dirty="0">
                <a:solidFill>
                  <a:srgbClr val="CC0000"/>
                </a:solidFill>
                <a:ea typeface="SimSun" panose="02010600030101010101" pitchFamily="2" charset="-122"/>
              </a:rPr>
              <a:t> = Pipeline Depth / (0.75 x Pipeline Depth) = 1.33</a:t>
            </a:r>
          </a:p>
          <a:p>
            <a:pPr>
              <a:buFontTx/>
              <a:buNone/>
            </a:pPr>
            <a:endParaRPr lang="en-US" altLang="zh-CN" sz="2200" dirty="0">
              <a:solidFill>
                <a:srgbClr val="CC0000"/>
              </a:solidFill>
              <a:ea typeface="SimSun" panose="02010600030101010101" pitchFamily="2" charset="-122"/>
            </a:endParaRPr>
          </a:p>
          <a:p>
            <a:r>
              <a:rPr lang="en-US" altLang="zh-CN" sz="2200" dirty="0">
                <a:solidFill>
                  <a:srgbClr val="CC0000"/>
                </a:solidFill>
                <a:ea typeface="SimSun" panose="02010600030101010101" pitchFamily="2" charset="-122"/>
              </a:rPr>
              <a:t>Machine A is 1.33 times faster</a:t>
            </a:r>
            <a:r>
              <a:rPr lang="en-US" altLang="zh-CN" sz="2200" dirty="0">
                <a:ea typeface="SimSun" panose="02010600030101010101" pitchFamily="2" charset="-122"/>
              </a:rPr>
              <a:t> </a:t>
            </a:r>
          </a:p>
        </p:txBody>
      </p:sp>
    </p:spTree>
    <p:extLst>
      <p:ext uri="{BB962C8B-B14F-4D97-AF65-F5344CB8AC3E}">
        <p14:creationId xmlns:p14="http://schemas.microsoft.com/office/powerpoint/2010/main" val="41730308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4562" name="Rectangle 2"/>
          <p:cNvSpPr>
            <a:spLocks noGrp="1" noChangeArrowheads="1"/>
          </p:cNvSpPr>
          <p:nvPr>
            <p:ph type="title"/>
          </p:nvPr>
        </p:nvSpPr>
        <p:spPr>
          <a:noFill/>
          <a:ln/>
        </p:spPr>
        <p:txBody>
          <a:bodyPr/>
          <a:lstStyle/>
          <a:p>
            <a:r>
              <a:rPr lang="en-US" altLang="zh-CN">
                <a:ea typeface="SimSun" panose="02010600030101010101" pitchFamily="2" charset="-122"/>
              </a:rPr>
              <a:t>Pipelining Summary</a:t>
            </a:r>
          </a:p>
        </p:txBody>
      </p:sp>
      <p:sp>
        <p:nvSpPr>
          <p:cNvPr id="834563" name="Rectangle 3"/>
          <p:cNvSpPr>
            <a:spLocks noGrp="1" noChangeArrowheads="1"/>
          </p:cNvSpPr>
          <p:nvPr>
            <p:ph type="body" idx="1"/>
          </p:nvPr>
        </p:nvSpPr>
        <p:spPr>
          <a:xfrm>
            <a:off x="303212" y="1962150"/>
            <a:ext cx="10134600" cy="4114800"/>
          </a:xfrm>
          <a:noFill/>
          <a:ln/>
        </p:spPr>
        <p:txBody>
          <a:bodyPr>
            <a:normAutofit lnSpcReduction="10000"/>
          </a:bodyPr>
          <a:lstStyle/>
          <a:p>
            <a:r>
              <a:rPr lang="en-US" altLang="zh-CN" dirty="0">
                <a:ea typeface="SimSun" panose="02010600030101010101" pitchFamily="2" charset="-122"/>
              </a:rPr>
              <a:t>Speed Up &lt;= Pipeline Depth; if ideal CPI is 1, then:</a:t>
            </a:r>
            <a:br>
              <a:rPr lang="en-US" altLang="zh-CN" dirty="0">
                <a:ea typeface="SimSun" panose="02010600030101010101" pitchFamily="2" charset="-122"/>
              </a:rPr>
            </a:br>
            <a:endParaRPr lang="en-US" altLang="zh-CN" dirty="0">
              <a:ea typeface="SimSun" panose="02010600030101010101" pitchFamily="2" charset="-122"/>
            </a:endParaRPr>
          </a:p>
          <a:p>
            <a:pPr>
              <a:buFontTx/>
              <a:buNone/>
            </a:pPr>
            <a:endParaRPr lang="en-US" altLang="zh-CN" dirty="0">
              <a:ea typeface="SimSun" panose="02010600030101010101" pitchFamily="2" charset="-122"/>
            </a:endParaRPr>
          </a:p>
          <a:p>
            <a:pPr>
              <a:buFontTx/>
              <a:buNone/>
            </a:pPr>
            <a:endParaRPr lang="en-US" altLang="zh-CN" dirty="0">
              <a:ea typeface="SimSun" panose="02010600030101010101" pitchFamily="2" charset="-122"/>
            </a:endParaRPr>
          </a:p>
          <a:p>
            <a:r>
              <a:rPr lang="en-US" altLang="zh-CN" dirty="0">
                <a:ea typeface="SimSun" panose="02010600030101010101" pitchFamily="2" charset="-122"/>
              </a:rPr>
              <a:t>Hazards limit performance on computers:</a:t>
            </a:r>
          </a:p>
          <a:p>
            <a:pPr lvl="1"/>
            <a:r>
              <a:rPr lang="en-US" altLang="zh-CN" dirty="0">
                <a:ea typeface="SimSun" panose="02010600030101010101" pitchFamily="2" charset="-122"/>
              </a:rPr>
              <a:t>Structural: need more HW resources</a:t>
            </a:r>
          </a:p>
          <a:p>
            <a:pPr lvl="1"/>
            <a:r>
              <a:rPr lang="en-US" altLang="zh-CN" dirty="0">
                <a:solidFill>
                  <a:srgbClr val="CC0000"/>
                </a:solidFill>
                <a:ea typeface="SimSun" panose="02010600030101010101" pitchFamily="2" charset="-122"/>
              </a:rPr>
              <a:t>Data (RAW,WAR,WAW)</a:t>
            </a:r>
          </a:p>
          <a:p>
            <a:pPr lvl="1"/>
            <a:r>
              <a:rPr lang="en-US" altLang="zh-CN" dirty="0">
                <a:solidFill>
                  <a:srgbClr val="CC0000"/>
                </a:solidFill>
                <a:ea typeface="SimSun" panose="02010600030101010101" pitchFamily="2" charset="-122"/>
              </a:rPr>
              <a:t>Control</a:t>
            </a:r>
          </a:p>
          <a:p>
            <a:pPr>
              <a:buFontTx/>
              <a:buNone/>
            </a:pPr>
            <a:endParaRPr lang="en-US" altLang="zh-CN" dirty="0">
              <a:solidFill>
                <a:srgbClr val="CC0000"/>
              </a:solidFill>
              <a:ea typeface="SimSun" panose="02010600030101010101" pitchFamily="2" charset="-122"/>
            </a:endParaRPr>
          </a:p>
          <a:p>
            <a:pPr>
              <a:buFontTx/>
              <a:buNone/>
            </a:pPr>
            <a:endParaRPr lang="zh-CN" altLang="en-US" dirty="0">
              <a:ea typeface="SimSun" panose="02010600030101010101" pitchFamily="2" charset="-122"/>
            </a:endParaRPr>
          </a:p>
        </p:txBody>
      </p:sp>
      <p:grpSp>
        <p:nvGrpSpPr>
          <p:cNvPr id="834573" name="Group 13"/>
          <p:cNvGrpSpPr>
            <a:grpSpLocks/>
          </p:cNvGrpSpPr>
          <p:nvPr/>
        </p:nvGrpSpPr>
        <p:grpSpPr bwMode="auto">
          <a:xfrm>
            <a:off x="2436812" y="2590800"/>
            <a:ext cx="7367588" cy="820738"/>
            <a:chOff x="663" y="1906"/>
            <a:chExt cx="4641" cy="517"/>
          </a:xfrm>
        </p:grpSpPr>
        <p:sp>
          <p:nvSpPr>
            <p:cNvPr id="834565" name="Rectangle 5"/>
            <p:cNvSpPr>
              <a:spLocks noChangeArrowheads="1"/>
            </p:cNvSpPr>
            <p:nvPr/>
          </p:nvSpPr>
          <p:spPr bwMode="auto">
            <a:xfrm>
              <a:off x="663" y="2026"/>
              <a:ext cx="846" cy="22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pattFill prst="narHorz">
                    <a:fgClr>
                      <a:schemeClr val="tx1"/>
                    </a:fgClr>
                    <a:bgClr>
                      <a:schemeClr val="bg1"/>
                    </a:bgClr>
                  </a:patt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l"/>
              <a:r>
                <a:rPr lang="en-US" altLang="zh-CN">
                  <a:solidFill>
                    <a:srgbClr val="CC0000"/>
                  </a:solidFill>
                  <a:latin typeface="Arial" panose="020B0604020202020204" pitchFamily="34" charset="0"/>
                  <a:ea typeface="SimSun" panose="02010600030101010101" pitchFamily="2" charset="-122"/>
                </a:rPr>
                <a:t>Speedup =</a:t>
              </a:r>
            </a:p>
          </p:txBody>
        </p:sp>
        <p:sp>
          <p:nvSpPr>
            <p:cNvPr id="834566" name="Line 6"/>
            <p:cNvSpPr>
              <a:spLocks noChangeShapeType="1"/>
            </p:cNvSpPr>
            <p:nvPr/>
          </p:nvSpPr>
          <p:spPr bwMode="auto">
            <a:xfrm>
              <a:off x="1608" y="2148"/>
              <a:ext cx="1656" cy="0"/>
            </a:xfrm>
            <a:prstGeom prst="line">
              <a:avLst/>
            </a:prstGeom>
            <a:noFill/>
            <a:ln w="127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834567" name="Line 7"/>
            <p:cNvSpPr>
              <a:spLocks noChangeShapeType="1"/>
            </p:cNvSpPr>
            <p:nvPr/>
          </p:nvSpPr>
          <p:spPr bwMode="auto">
            <a:xfrm>
              <a:off x="3648" y="2148"/>
              <a:ext cx="1656" cy="0"/>
            </a:xfrm>
            <a:prstGeom prst="line">
              <a:avLst/>
            </a:prstGeom>
            <a:noFill/>
            <a:ln w="127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834568" name="Rectangle 8"/>
            <p:cNvSpPr>
              <a:spLocks noChangeArrowheads="1"/>
            </p:cNvSpPr>
            <p:nvPr/>
          </p:nvSpPr>
          <p:spPr bwMode="auto">
            <a:xfrm>
              <a:off x="1899" y="1906"/>
              <a:ext cx="1060" cy="23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pattFill prst="narHorz">
                    <a:fgClr>
                      <a:schemeClr val="tx1"/>
                    </a:fgClr>
                    <a:bgClr>
                      <a:schemeClr val="bg1"/>
                    </a:bgClr>
                  </a:patt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l"/>
              <a:r>
                <a:rPr lang="en-US" altLang="zh-CN">
                  <a:solidFill>
                    <a:srgbClr val="CC0000"/>
                  </a:solidFill>
                  <a:latin typeface="Arial" panose="020B0604020202020204" pitchFamily="34" charset="0"/>
                  <a:ea typeface="SimSun" panose="02010600030101010101" pitchFamily="2" charset="-122"/>
                </a:rPr>
                <a:t>Pipeline Depth</a:t>
              </a:r>
            </a:p>
          </p:txBody>
        </p:sp>
        <p:sp>
          <p:nvSpPr>
            <p:cNvPr id="834569" name="Rectangle 9"/>
            <p:cNvSpPr>
              <a:spLocks noChangeArrowheads="1"/>
            </p:cNvSpPr>
            <p:nvPr/>
          </p:nvSpPr>
          <p:spPr bwMode="auto">
            <a:xfrm>
              <a:off x="1659" y="2194"/>
              <a:ext cx="1518" cy="22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pattFill prst="narHorz">
                    <a:fgClr>
                      <a:schemeClr val="tx1"/>
                    </a:fgClr>
                    <a:bgClr>
                      <a:schemeClr val="bg1"/>
                    </a:bgClr>
                  </a:patt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l"/>
              <a:r>
                <a:rPr lang="en-US" altLang="zh-CN">
                  <a:solidFill>
                    <a:srgbClr val="CC0000"/>
                  </a:solidFill>
                  <a:latin typeface="Arial" panose="020B0604020202020204" pitchFamily="34" charset="0"/>
                  <a:ea typeface="SimSun" panose="02010600030101010101" pitchFamily="2" charset="-122"/>
                </a:rPr>
                <a:t>1 + Pipeline stall CPI</a:t>
              </a:r>
            </a:p>
          </p:txBody>
        </p:sp>
        <p:sp>
          <p:nvSpPr>
            <p:cNvPr id="834570" name="Rectangle 10"/>
            <p:cNvSpPr>
              <a:spLocks noChangeArrowheads="1"/>
            </p:cNvSpPr>
            <p:nvPr/>
          </p:nvSpPr>
          <p:spPr bwMode="auto">
            <a:xfrm>
              <a:off x="3315" y="2050"/>
              <a:ext cx="212" cy="23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pattFill prst="narHorz">
                    <a:fgClr>
                      <a:schemeClr val="tx1"/>
                    </a:fgClr>
                    <a:bgClr>
                      <a:schemeClr val="bg1"/>
                    </a:bgClr>
                  </a:patt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l"/>
              <a:r>
                <a:rPr lang="en-US" altLang="zh-CN">
                  <a:solidFill>
                    <a:srgbClr val="CC0000"/>
                  </a:solidFill>
                  <a:latin typeface="Arial" panose="020B0604020202020204" pitchFamily="34" charset="0"/>
                  <a:ea typeface="SimSun" panose="02010600030101010101" pitchFamily="2" charset="-122"/>
                </a:rPr>
                <a:t>X</a:t>
              </a:r>
            </a:p>
          </p:txBody>
        </p:sp>
        <p:sp>
          <p:nvSpPr>
            <p:cNvPr id="834571" name="Rectangle 11"/>
            <p:cNvSpPr>
              <a:spLocks noChangeArrowheads="1"/>
            </p:cNvSpPr>
            <p:nvPr/>
          </p:nvSpPr>
          <p:spPr bwMode="auto">
            <a:xfrm>
              <a:off x="3552" y="1920"/>
              <a:ext cx="1690" cy="23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pattFill prst="narHorz">
                    <a:fgClr>
                      <a:schemeClr val="tx1"/>
                    </a:fgClr>
                    <a:bgClr>
                      <a:schemeClr val="bg1"/>
                    </a:bgClr>
                  </a:patt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l"/>
              <a:r>
                <a:rPr lang="en-US" altLang="zh-CN">
                  <a:solidFill>
                    <a:srgbClr val="CC0000"/>
                  </a:solidFill>
                  <a:latin typeface="Arial" panose="020B0604020202020204" pitchFamily="34" charset="0"/>
                  <a:ea typeface="SimSun" panose="02010600030101010101" pitchFamily="2" charset="-122"/>
                </a:rPr>
                <a:t>Clock Cycle Unpipelined</a:t>
              </a:r>
            </a:p>
          </p:txBody>
        </p:sp>
        <p:sp>
          <p:nvSpPr>
            <p:cNvPr id="834572" name="Rectangle 12"/>
            <p:cNvSpPr>
              <a:spLocks noChangeArrowheads="1"/>
            </p:cNvSpPr>
            <p:nvPr/>
          </p:nvSpPr>
          <p:spPr bwMode="auto">
            <a:xfrm>
              <a:off x="3639" y="2182"/>
              <a:ext cx="1521" cy="23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pattFill prst="narHorz">
                    <a:fgClr>
                      <a:schemeClr val="tx1"/>
                    </a:fgClr>
                    <a:bgClr>
                      <a:schemeClr val="bg1"/>
                    </a:bgClr>
                  </a:patt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l"/>
              <a:r>
                <a:rPr lang="en-US" altLang="zh-CN">
                  <a:solidFill>
                    <a:srgbClr val="CC0000"/>
                  </a:solidFill>
                  <a:latin typeface="Arial" panose="020B0604020202020204" pitchFamily="34" charset="0"/>
                  <a:ea typeface="SimSun" panose="02010600030101010101" pitchFamily="2" charset="-122"/>
                </a:rPr>
                <a:t>Clock Cycle Pipelined</a:t>
              </a:r>
            </a:p>
          </p:txBody>
        </p:sp>
      </p:grpSp>
    </p:spTree>
    <p:extLst>
      <p:ext uri="{BB962C8B-B14F-4D97-AF65-F5344CB8AC3E}">
        <p14:creationId xmlns:p14="http://schemas.microsoft.com/office/powerpoint/2010/main" val="341901082"/>
      </p:ext>
    </p:extLst>
  </p:cSld>
  <p:clrMapOvr>
    <a:masterClrMapping/>
  </p:clrMapOvr>
  <p:transition>
    <p:wipe/>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82" name="Rectangle 2"/>
          <p:cNvSpPr>
            <a:spLocks noGrp="1" noChangeArrowheads="1"/>
          </p:cNvSpPr>
          <p:nvPr>
            <p:ph type="title"/>
          </p:nvPr>
        </p:nvSpPr>
        <p:spPr/>
        <p:txBody>
          <a:bodyPr/>
          <a:lstStyle/>
          <a:p>
            <a:r>
              <a:rPr lang="en-US" altLang="zh-CN">
                <a:ea typeface="SimSun" panose="02010600030101010101" pitchFamily="2" charset="-122"/>
              </a:rPr>
              <a:t>Review</a:t>
            </a:r>
          </a:p>
        </p:txBody>
      </p:sp>
      <p:grpSp>
        <p:nvGrpSpPr>
          <p:cNvPr id="839683" name="Group 3"/>
          <p:cNvGrpSpPr>
            <a:grpSpLocks/>
          </p:cNvGrpSpPr>
          <p:nvPr/>
        </p:nvGrpSpPr>
        <p:grpSpPr bwMode="auto">
          <a:xfrm>
            <a:off x="1446545" y="3392493"/>
            <a:ext cx="8586789" cy="938215"/>
            <a:chOff x="479" y="1680"/>
            <a:chExt cx="5409" cy="591"/>
          </a:xfrm>
        </p:grpSpPr>
        <p:sp>
          <p:nvSpPr>
            <p:cNvPr id="839684" name="Rectangle 4"/>
            <p:cNvSpPr>
              <a:spLocks noChangeArrowheads="1"/>
            </p:cNvSpPr>
            <p:nvPr/>
          </p:nvSpPr>
          <p:spPr bwMode="auto">
            <a:xfrm>
              <a:off x="479" y="1819"/>
              <a:ext cx="1059" cy="28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cmpd="tri">
                  <a:solidFill>
                    <a:schemeClr val="tx1"/>
                  </a:solidFill>
                  <a:prstDash val="dash"/>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l"/>
              <a:r>
                <a:rPr lang="en-US" altLang="zh-CN" sz="2400" dirty="0">
                  <a:latin typeface="Arial" panose="020B0604020202020204" pitchFamily="34" charset="0"/>
                  <a:ea typeface="SimSun" panose="02010600030101010101" pitchFamily="2" charset="-122"/>
                </a:rPr>
                <a:t>Speedup =</a:t>
              </a:r>
            </a:p>
          </p:txBody>
        </p:sp>
        <p:sp>
          <p:nvSpPr>
            <p:cNvPr id="839685" name="Line 5"/>
            <p:cNvSpPr>
              <a:spLocks noChangeShapeType="1"/>
            </p:cNvSpPr>
            <p:nvPr/>
          </p:nvSpPr>
          <p:spPr bwMode="auto">
            <a:xfrm>
              <a:off x="1608" y="1933"/>
              <a:ext cx="1656"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sz="2400"/>
            </a:p>
          </p:txBody>
        </p:sp>
        <p:sp>
          <p:nvSpPr>
            <p:cNvPr id="839686" name="Line 6"/>
            <p:cNvSpPr>
              <a:spLocks noChangeShapeType="1"/>
            </p:cNvSpPr>
            <p:nvPr/>
          </p:nvSpPr>
          <p:spPr bwMode="auto">
            <a:xfrm>
              <a:off x="3648" y="1933"/>
              <a:ext cx="1656"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sz="2400"/>
            </a:p>
          </p:txBody>
        </p:sp>
        <p:sp>
          <p:nvSpPr>
            <p:cNvPr id="839687" name="Rectangle 7"/>
            <p:cNvSpPr>
              <a:spLocks noChangeArrowheads="1"/>
            </p:cNvSpPr>
            <p:nvPr/>
          </p:nvSpPr>
          <p:spPr bwMode="auto">
            <a:xfrm>
              <a:off x="1899" y="1691"/>
              <a:ext cx="1378" cy="28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cmpd="tri">
                  <a:solidFill>
                    <a:schemeClr val="tx1"/>
                  </a:solidFill>
                  <a:prstDash val="dash"/>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l"/>
              <a:r>
                <a:rPr lang="en-US" altLang="zh-CN" sz="2400">
                  <a:latin typeface="Arial" panose="020B0604020202020204" pitchFamily="34" charset="0"/>
                  <a:ea typeface="SimSun" panose="02010600030101010101" pitchFamily="2" charset="-122"/>
                </a:rPr>
                <a:t>Pipeline Depth</a:t>
              </a:r>
            </a:p>
          </p:txBody>
        </p:sp>
        <p:sp>
          <p:nvSpPr>
            <p:cNvPr id="839688" name="Rectangle 8"/>
            <p:cNvSpPr>
              <a:spLocks noChangeArrowheads="1"/>
            </p:cNvSpPr>
            <p:nvPr/>
          </p:nvSpPr>
          <p:spPr bwMode="auto">
            <a:xfrm>
              <a:off x="1489" y="1982"/>
              <a:ext cx="1910" cy="28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cmpd="tri">
                  <a:solidFill>
                    <a:schemeClr val="tx1"/>
                  </a:solidFill>
                  <a:prstDash val="dash"/>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l"/>
              <a:r>
                <a:rPr lang="en-US" altLang="zh-CN" sz="2400" dirty="0">
                  <a:latin typeface="Arial" panose="020B0604020202020204" pitchFamily="34" charset="0"/>
                  <a:ea typeface="SimSun" panose="02010600030101010101" pitchFamily="2" charset="-122"/>
                </a:rPr>
                <a:t>1 + Pipeline stall CPI</a:t>
              </a:r>
            </a:p>
          </p:txBody>
        </p:sp>
        <p:sp>
          <p:nvSpPr>
            <p:cNvPr id="839689" name="Rectangle 9"/>
            <p:cNvSpPr>
              <a:spLocks noChangeArrowheads="1"/>
            </p:cNvSpPr>
            <p:nvPr/>
          </p:nvSpPr>
          <p:spPr bwMode="auto">
            <a:xfrm>
              <a:off x="3399" y="1802"/>
              <a:ext cx="244" cy="28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cmpd="tri">
                  <a:solidFill>
                    <a:schemeClr val="tx1"/>
                  </a:solidFill>
                  <a:prstDash val="dash"/>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l"/>
              <a:r>
                <a:rPr lang="en-US" altLang="zh-CN" sz="2400" dirty="0">
                  <a:latin typeface="Arial" panose="020B0604020202020204" pitchFamily="34" charset="0"/>
                  <a:ea typeface="SimSun" panose="02010600030101010101" pitchFamily="2" charset="-122"/>
                </a:rPr>
                <a:t>X</a:t>
              </a:r>
            </a:p>
          </p:txBody>
        </p:sp>
        <p:sp>
          <p:nvSpPr>
            <p:cNvPr id="839690" name="Rectangle 10"/>
            <p:cNvSpPr>
              <a:spLocks noChangeArrowheads="1"/>
            </p:cNvSpPr>
            <p:nvPr/>
          </p:nvSpPr>
          <p:spPr bwMode="auto">
            <a:xfrm>
              <a:off x="3668" y="1680"/>
              <a:ext cx="2220" cy="28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cmpd="tri">
                  <a:solidFill>
                    <a:schemeClr val="tx1"/>
                  </a:solidFill>
                  <a:prstDash val="dash"/>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l"/>
              <a:r>
                <a:rPr lang="en-US" altLang="zh-CN" sz="2400" dirty="0">
                  <a:latin typeface="Arial" panose="020B0604020202020204" pitchFamily="34" charset="0"/>
                  <a:ea typeface="SimSun" panose="02010600030101010101" pitchFamily="2" charset="-122"/>
                </a:rPr>
                <a:t>Clock Cycle </a:t>
              </a:r>
              <a:r>
                <a:rPr lang="en-US" altLang="zh-CN" sz="2400" dirty="0" err="1">
                  <a:latin typeface="Arial" panose="020B0604020202020204" pitchFamily="34" charset="0"/>
                  <a:ea typeface="SimSun" panose="02010600030101010101" pitchFamily="2" charset="-122"/>
                </a:rPr>
                <a:t>Unpipelined</a:t>
              </a:r>
              <a:endParaRPr lang="en-US" altLang="zh-CN" sz="2400" dirty="0">
                <a:latin typeface="Arial" panose="020B0604020202020204" pitchFamily="34" charset="0"/>
                <a:ea typeface="SimSun" panose="02010600030101010101" pitchFamily="2" charset="-122"/>
              </a:endParaRPr>
            </a:p>
          </p:txBody>
        </p:sp>
        <p:sp>
          <p:nvSpPr>
            <p:cNvPr id="839691" name="Rectangle 11"/>
            <p:cNvSpPr>
              <a:spLocks noChangeArrowheads="1"/>
            </p:cNvSpPr>
            <p:nvPr/>
          </p:nvSpPr>
          <p:spPr bwMode="auto">
            <a:xfrm>
              <a:off x="3639" y="1967"/>
              <a:ext cx="1993" cy="28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cmpd="tri">
                  <a:solidFill>
                    <a:schemeClr val="tx1"/>
                  </a:solidFill>
                  <a:prstDash val="dash"/>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l"/>
              <a:r>
                <a:rPr lang="en-US" altLang="zh-CN" sz="2400">
                  <a:latin typeface="Arial" panose="020B0604020202020204" pitchFamily="34" charset="0"/>
                  <a:ea typeface="SimSun" panose="02010600030101010101" pitchFamily="2" charset="-122"/>
                </a:rPr>
                <a:t>Clock Cycle Pipelined</a:t>
              </a:r>
            </a:p>
          </p:txBody>
        </p:sp>
      </p:grpSp>
      <p:sp>
        <p:nvSpPr>
          <p:cNvPr id="839692" name="Text Box 12"/>
          <p:cNvSpPr txBox="1">
            <a:spLocks noChangeArrowheads="1"/>
          </p:cNvSpPr>
          <p:nvPr/>
        </p:nvSpPr>
        <p:spPr bwMode="auto">
          <a:xfrm>
            <a:off x="2055812" y="2286000"/>
            <a:ext cx="336662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800" dirty="0">
                <a:solidFill>
                  <a:srgbClr val="CC0000"/>
                </a:solidFill>
                <a:ea typeface="SimSun" panose="02010600030101010101" pitchFamily="2" charset="-122"/>
              </a:rPr>
              <a:t>Speedup of pipeline</a:t>
            </a:r>
            <a:endParaRPr lang="en-US" altLang="zh-CN" sz="2400" dirty="0">
              <a:solidFill>
                <a:srgbClr val="CC0000"/>
              </a:solidFill>
              <a:ea typeface="SimSun" panose="02010600030101010101" pitchFamily="2" charset="-122"/>
            </a:endParaRPr>
          </a:p>
        </p:txBody>
      </p:sp>
    </p:spTree>
    <p:extLst>
      <p:ext uri="{BB962C8B-B14F-4D97-AF65-F5344CB8AC3E}">
        <p14:creationId xmlns:p14="http://schemas.microsoft.com/office/powerpoint/2010/main" val="996538604"/>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5826" name="Rectangle 2"/>
          <p:cNvSpPr>
            <a:spLocks noGrp="1" noChangeArrowheads="1"/>
          </p:cNvSpPr>
          <p:nvPr>
            <p:ph type="title"/>
          </p:nvPr>
        </p:nvSpPr>
        <p:spPr>
          <a:xfrm>
            <a:off x="642858" y="152400"/>
            <a:ext cx="10056971" cy="1143000"/>
          </a:xfrm>
        </p:spPr>
        <p:txBody>
          <a:bodyPr/>
          <a:lstStyle/>
          <a:p>
            <a:r>
              <a:rPr lang="en-US" altLang="en-US" dirty="0"/>
              <a:t>Data Hazards</a:t>
            </a:r>
          </a:p>
        </p:txBody>
      </p:sp>
      <p:sp>
        <p:nvSpPr>
          <p:cNvPr id="845827" name="Rectangle 3"/>
          <p:cNvSpPr>
            <a:spLocks noGrp="1" noChangeArrowheads="1"/>
          </p:cNvSpPr>
          <p:nvPr>
            <p:ph type="body" idx="4294967295"/>
          </p:nvPr>
        </p:nvSpPr>
        <p:spPr>
          <a:xfrm>
            <a:off x="227012" y="1143000"/>
            <a:ext cx="11658600" cy="4114800"/>
          </a:xfrm>
        </p:spPr>
        <p:txBody>
          <a:bodyPr/>
          <a:lstStyle/>
          <a:p>
            <a:r>
              <a:rPr lang="en-US" altLang="en-US" dirty="0"/>
              <a:t>Data hazards occur when data is used before it is ready</a:t>
            </a:r>
          </a:p>
        </p:txBody>
      </p:sp>
      <p:grpSp>
        <p:nvGrpSpPr>
          <p:cNvPr id="845828" name="Group 4"/>
          <p:cNvGrpSpPr>
            <a:grpSpLocks/>
          </p:cNvGrpSpPr>
          <p:nvPr/>
        </p:nvGrpSpPr>
        <p:grpSpPr bwMode="auto">
          <a:xfrm>
            <a:off x="1522412" y="1676401"/>
            <a:ext cx="7764465" cy="4267200"/>
            <a:chOff x="917" y="1574"/>
            <a:chExt cx="4027" cy="2170"/>
          </a:xfrm>
        </p:grpSpPr>
        <p:sp>
          <p:nvSpPr>
            <p:cNvPr id="845829" name="Text Box 5"/>
            <p:cNvSpPr txBox="1">
              <a:spLocks noChangeArrowheads="1"/>
            </p:cNvSpPr>
            <p:nvPr/>
          </p:nvSpPr>
          <p:spPr bwMode="auto">
            <a:xfrm>
              <a:off x="4828" y="3504"/>
              <a:ext cx="116" cy="231"/>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ltLang="en-US">
                <a:latin typeface="Helvetica" panose="020B0604020202020204" pitchFamily="34" charset="0"/>
              </a:endParaRPr>
            </a:p>
          </p:txBody>
        </p:sp>
        <p:pic>
          <p:nvPicPr>
            <p:cNvPr id="845830" name="Picture 6"/>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17" y="1574"/>
              <a:ext cx="3499" cy="21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845831" name="Text Box 7"/>
          <p:cNvSpPr txBox="1">
            <a:spLocks noChangeArrowheads="1"/>
          </p:cNvSpPr>
          <p:nvPr/>
        </p:nvSpPr>
        <p:spPr bwMode="auto">
          <a:xfrm>
            <a:off x="0" y="6129048"/>
            <a:ext cx="11887200" cy="707886"/>
          </a:xfrm>
          <a:prstGeom prst="rect">
            <a:avLst/>
          </a:prstGeom>
          <a:solidFill>
            <a:srgbClr val="CC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r>
              <a:rPr lang="en-US" altLang="zh-CN" sz="2000" dirty="0">
                <a:latin typeface="Arial" panose="020B0604020202020204" pitchFamily="34" charset="0"/>
                <a:ea typeface="SimSun" panose="02010600030101010101" pitchFamily="2" charset="-122"/>
              </a:rPr>
              <a:t>The use of the result of the SUB instruction in the next three instructions causes a data hazard, since the register $2 is not written until after those instructions read it.</a:t>
            </a:r>
          </a:p>
        </p:txBody>
      </p:sp>
    </p:spTree>
    <p:extLst>
      <p:ext uri="{BB962C8B-B14F-4D97-AF65-F5344CB8AC3E}">
        <p14:creationId xmlns:p14="http://schemas.microsoft.com/office/powerpoint/2010/main" val="3259009434"/>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7874" name="Rectangle 2"/>
          <p:cNvSpPr>
            <a:spLocks noGrp="1" noChangeArrowheads="1"/>
          </p:cNvSpPr>
          <p:nvPr>
            <p:ph type="title"/>
          </p:nvPr>
        </p:nvSpPr>
        <p:spPr>
          <a:xfrm>
            <a:off x="3808412" y="244304"/>
            <a:ext cx="4572000" cy="762000"/>
          </a:xfrm>
        </p:spPr>
        <p:txBody>
          <a:bodyPr/>
          <a:lstStyle/>
          <a:p>
            <a:pPr algn="r"/>
            <a:r>
              <a:rPr lang="en-US" altLang="zh-CN" dirty="0">
                <a:solidFill>
                  <a:srgbClr val="0237BC"/>
                </a:solidFill>
                <a:ea typeface="SimSun" panose="02010600030101010101" pitchFamily="2" charset="-122"/>
              </a:rPr>
              <a:t>Data Hazards</a:t>
            </a:r>
          </a:p>
        </p:txBody>
      </p:sp>
      <p:sp>
        <p:nvSpPr>
          <p:cNvPr id="847875" name="Rectangle 3"/>
          <p:cNvSpPr>
            <a:spLocks noGrp="1" noChangeArrowheads="1"/>
          </p:cNvSpPr>
          <p:nvPr>
            <p:ph type="body" idx="1"/>
          </p:nvPr>
        </p:nvSpPr>
        <p:spPr>
          <a:xfrm>
            <a:off x="303212" y="2209800"/>
            <a:ext cx="10744200" cy="4114800"/>
          </a:xfrm>
          <a:noFill/>
          <a:ln/>
          <a:extLst>
            <a:ext uri="{909E8E84-426E-40DD-AFC4-6F175D3DCCD1}">
              <a14:hiddenFill xmlns:a14="http://schemas.microsoft.com/office/drawing/2010/main">
                <a:solidFill>
                  <a:schemeClr val="accent1"/>
                </a:solidFill>
              </a14:hiddenFill>
            </a:ext>
          </a:extLst>
        </p:spPr>
        <p:txBody>
          <a:bodyPr vert="horz" lIns="91440" tIns="45720" rIns="91440" bIns="45720" rtlCol="0">
            <a:normAutofit/>
          </a:bodyPr>
          <a:lstStyle/>
          <a:p>
            <a:pPr>
              <a:lnSpc>
                <a:spcPct val="80000"/>
              </a:lnSpc>
              <a:buFontTx/>
              <a:buNone/>
            </a:pPr>
            <a:r>
              <a:rPr lang="en-US" altLang="zh-CN" sz="2800" dirty="0">
                <a:solidFill>
                  <a:srgbClr val="FF3300"/>
                </a:solidFill>
                <a:ea typeface="SimSun" panose="02010600030101010101" pitchFamily="2" charset="-122"/>
              </a:rPr>
              <a:t>Read After Write (RAW) </a:t>
            </a:r>
            <a:br>
              <a:rPr lang="en-US" altLang="zh-CN" sz="2800" dirty="0">
                <a:solidFill>
                  <a:srgbClr val="FF3300"/>
                </a:solidFill>
                <a:ea typeface="SimSun" panose="02010600030101010101" pitchFamily="2" charset="-122"/>
              </a:rPr>
            </a:br>
            <a:endParaRPr lang="en-US" altLang="zh-CN" sz="2800" dirty="0">
              <a:solidFill>
                <a:srgbClr val="FF3300"/>
              </a:solidFill>
              <a:ea typeface="SimSun" panose="02010600030101010101" pitchFamily="2" charset="-122"/>
            </a:endParaRPr>
          </a:p>
          <a:p>
            <a:pPr>
              <a:lnSpc>
                <a:spcPct val="80000"/>
              </a:lnSpc>
              <a:buFontTx/>
              <a:buNone/>
            </a:pPr>
            <a:r>
              <a:rPr lang="en-US" altLang="zh-CN" sz="2400" dirty="0" err="1">
                <a:ea typeface="SimSun" panose="02010600030101010101" pitchFamily="2" charset="-122"/>
              </a:rPr>
              <a:t>Instr</a:t>
            </a:r>
            <a:r>
              <a:rPr lang="en-US" altLang="zh-CN" sz="2400" baseline="-25000" dirty="0" err="1">
                <a:ea typeface="SimSun" panose="02010600030101010101" pitchFamily="2" charset="-122"/>
              </a:rPr>
              <a:t>J</a:t>
            </a:r>
            <a:r>
              <a:rPr lang="en-US" altLang="zh-CN" sz="2400" dirty="0">
                <a:ea typeface="SimSun" panose="02010600030101010101" pitchFamily="2" charset="-122"/>
              </a:rPr>
              <a:t> tries to read operand before </a:t>
            </a:r>
            <a:r>
              <a:rPr lang="en-US" altLang="zh-CN" sz="2400" dirty="0" err="1">
                <a:ea typeface="SimSun" panose="02010600030101010101" pitchFamily="2" charset="-122"/>
              </a:rPr>
              <a:t>Instr</a:t>
            </a:r>
            <a:r>
              <a:rPr lang="en-US" altLang="zh-CN" sz="2400" baseline="-25000" dirty="0" err="1">
                <a:ea typeface="SimSun" panose="02010600030101010101" pitchFamily="2" charset="-122"/>
              </a:rPr>
              <a:t>I</a:t>
            </a:r>
            <a:r>
              <a:rPr lang="en-US" altLang="zh-CN" sz="2400" baseline="-25000" dirty="0">
                <a:ea typeface="SimSun" panose="02010600030101010101" pitchFamily="2" charset="-122"/>
              </a:rPr>
              <a:t> </a:t>
            </a:r>
            <a:r>
              <a:rPr lang="en-US" altLang="zh-CN" sz="2400" dirty="0">
                <a:ea typeface="SimSun" panose="02010600030101010101" pitchFamily="2" charset="-122"/>
              </a:rPr>
              <a:t>writes it</a:t>
            </a:r>
          </a:p>
          <a:p>
            <a:pPr>
              <a:lnSpc>
                <a:spcPct val="80000"/>
              </a:lnSpc>
              <a:buFontTx/>
              <a:buNone/>
            </a:pPr>
            <a:endParaRPr lang="en-US" altLang="zh-CN" sz="2400" dirty="0">
              <a:solidFill>
                <a:schemeClr val="hlink"/>
              </a:solidFill>
              <a:ea typeface="SimSun" panose="02010600030101010101" pitchFamily="2" charset="-122"/>
            </a:endParaRPr>
          </a:p>
          <a:p>
            <a:pPr>
              <a:buFontTx/>
              <a:buNone/>
            </a:pPr>
            <a:r>
              <a:rPr lang="en-US" altLang="zh-CN" sz="2400" dirty="0">
                <a:ea typeface="SimSun" panose="02010600030101010101" pitchFamily="2" charset="-122"/>
              </a:rPr>
              <a:t/>
            </a:r>
            <a:br>
              <a:rPr lang="en-US" altLang="zh-CN" sz="2400" dirty="0">
                <a:ea typeface="SimSun" panose="02010600030101010101" pitchFamily="2" charset="-122"/>
              </a:rPr>
            </a:br>
            <a:endParaRPr lang="en-US" altLang="zh-CN" sz="2400" dirty="0">
              <a:ea typeface="SimSun" panose="02010600030101010101" pitchFamily="2" charset="-122"/>
            </a:endParaRPr>
          </a:p>
          <a:p>
            <a:pPr>
              <a:buFontTx/>
              <a:buNone/>
            </a:pPr>
            <a:endParaRPr lang="en-US" altLang="zh-CN" sz="2400" dirty="0">
              <a:ea typeface="SimSun" panose="02010600030101010101" pitchFamily="2" charset="-122"/>
            </a:endParaRPr>
          </a:p>
          <a:p>
            <a:pPr>
              <a:buFontTx/>
              <a:buNone/>
            </a:pPr>
            <a:r>
              <a:rPr lang="en-US" altLang="zh-CN" sz="2400" dirty="0" smtClean="0">
                <a:ea typeface="SimSun" panose="02010600030101010101" pitchFamily="2" charset="-122"/>
              </a:rPr>
              <a:t>Caused </a:t>
            </a:r>
            <a:r>
              <a:rPr lang="en-US" altLang="zh-CN" sz="2400" dirty="0">
                <a:ea typeface="SimSun" panose="02010600030101010101" pitchFamily="2" charset="-122"/>
              </a:rPr>
              <a:t>by a “</a:t>
            </a:r>
            <a:r>
              <a:rPr lang="en-US" altLang="zh-CN" sz="2400" dirty="0">
                <a:solidFill>
                  <a:schemeClr val="hlink"/>
                </a:solidFill>
                <a:ea typeface="SimSun" panose="02010600030101010101" pitchFamily="2" charset="-122"/>
              </a:rPr>
              <a:t>Dependence</a:t>
            </a:r>
            <a:r>
              <a:rPr lang="en-US" altLang="zh-CN" sz="2400" dirty="0">
                <a:ea typeface="SimSun" panose="02010600030101010101" pitchFamily="2" charset="-122"/>
              </a:rPr>
              <a:t>” (in compiler nomenclature).  This hazard results from an actual need for communication.</a:t>
            </a:r>
          </a:p>
        </p:txBody>
      </p:sp>
      <p:sp>
        <p:nvSpPr>
          <p:cNvPr id="847876" name="Text Box 4"/>
          <p:cNvSpPr txBox="1">
            <a:spLocks noChangeArrowheads="1"/>
          </p:cNvSpPr>
          <p:nvPr/>
        </p:nvSpPr>
        <p:spPr bwMode="auto">
          <a:xfrm>
            <a:off x="303212" y="228600"/>
            <a:ext cx="2802370" cy="144655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dirty="0">
                <a:latin typeface="Arial" panose="020B0604020202020204" pitchFamily="34" charset="0"/>
                <a:ea typeface="SimSun" panose="02010600030101010101" pitchFamily="2" charset="-122"/>
              </a:rPr>
              <a:t>Execution Order is:</a:t>
            </a:r>
          </a:p>
          <a:p>
            <a:r>
              <a:rPr lang="en-US" altLang="zh-CN" sz="2400" dirty="0" err="1">
                <a:latin typeface="Arial" panose="020B0604020202020204" pitchFamily="34" charset="0"/>
                <a:ea typeface="SimSun" panose="02010600030101010101" pitchFamily="2" charset="-122"/>
              </a:rPr>
              <a:t>Instr</a:t>
            </a:r>
            <a:r>
              <a:rPr lang="en-US" altLang="zh-CN" sz="2400" baseline="-25000" dirty="0" err="1">
                <a:latin typeface="Arial" panose="020B0604020202020204" pitchFamily="34" charset="0"/>
                <a:ea typeface="SimSun" panose="02010600030101010101" pitchFamily="2" charset="-122"/>
              </a:rPr>
              <a:t>I</a:t>
            </a:r>
            <a:endParaRPr lang="en-US" altLang="zh-CN" sz="2400" baseline="-25000" dirty="0">
              <a:latin typeface="Arial" panose="020B0604020202020204" pitchFamily="34" charset="0"/>
              <a:ea typeface="SimSun" panose="02010600030101010101" pitchFamily="2" charset="-122"/>
            </a:endParaRPr>
          </a:p>
          <a:p>
            <a:r>
              <a:rPr lang="en-US" altLang="zh-CN" sz="2400" dirty="0" err="1">
                <a:latin typeface="Arial" panose="020B0604020202020204" pitchFamily="34" charset="0"/>
                <a:ea typeface="SimSun" panose="02010600030101010101" pitchFamily="2" charset="-122"/>
              </a:rPr>
              <a:t>Instr</a:t>
            </a:r>
            <a:r>
              <a:rPr lang="en-US" altLang="zh-CN" sz="2400" baseline="-25000" dirty="0" err="1">
                <a:latin typeface="Arial" panose="020B0604020202020204" pitchFamily="34" charset="0"/>
                <a:ea typeface="SimSun" panose="02010600030101010101" pitchFamily="2" charset="-122"/>
              </a:rPr>
              <a:t>J</a:t>
            </a:r>
            <a:endParaRPr lang="en-US" altLang="zh-CN" sz="2400" baseline="-25000" dirty="0">
              <a:latin typeface="Arial" panose="020B0604020202020204" pitchFamily="34" charset="0"/>
              <a:ea typeface="SimSun" panose="02010600030101010101" pitchFamily="2" charset="-122"/>
            </a:endParaRPr>
          </a:p>
          <a:p>
            <a:endParaRPr lang="zh-CN" altLang="en-US" sz="2400" baseline="-25000" dirty="0">
              <a:latin typeface="Arial" panose="020B0604020202020204" pitchFamily="34" charset="0"/>
              <a:ea typeface="SimSun" panose="02010600030101010101" pitchFamily="2" charset="-122"/>
            </a:endParaRPr>
          </a:p>
        </p:txBody>
      </p:sp>
      <p:sp>
        <p:nvSpPr>
          <p:cNvPr id="847877" name="Rectangle 5"/>
          <p:cNvSpPr>
            <a:spLocks noChangeArrowheads="1"/>
          </p:cNvSpPr>
          <p:nvPr/>
        </p:nvSpPr>
        <p:spPr bwMode="auto">
          <a:xfrm>
            <a:off x="1251969" y="3733800"/>
            <a:ext cx="3352800" cy="828432"/>
          </a:xfrm>
          <a:prstGeom prst="rect">
            <a:avLst/>
          </a:prstGeom>
          <a:solidFill>
            <a:schemeClr val="bg1"/>
          </a:solidFill>
          <a:ln>
            <a:noFill/>
          </a:ln>
          <a:effectLst/>
          <a:extLst>
            <a:ext uri="{91240B29-F687-4F45-9708-019B960494DF}">
              <a14:hiddenLine xmlns:a14="http://schemas.microsoft.com/office/drawing/2010/main" w="12700">
                <a:pattFill prst="narHorz">
                  <a:fgClr>
                    <a:schemeClr val="tx1"/>
                  </a:fgClr>
                  <a:bgClr>
                    <a:schemeClr val="bg1"/>
                  </a:bgClr>
                </a:patt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l"/>
            <a:r>
              <a:rPr lang="en-US" altLang="zh-CN" sz="2400" dirty="0">
                <a:latin typeface="Courier New" panose="02070309020205020404" pitchFamily="49" charset="0"/>
                <a:ea typeface="SimSun" panose="02010600030101010101" pitchFamily="2" charset="-122"/>
              </a:rPr>
              <a:t>I: add </a:t>
            </a:r>
            <a:r>
              <a:rPr lang="en-US" altLang="zh-CN" sz="2400" dirty="0">
                <a:solidFill>
                  <a:schemeClr val="hlink"/>
                </a:solidFill>
                <a:latin typeface="Courier New" panose="02070309020205020404" pitchFamily="49" charset="0"/>
                <a:ea typeface="SimSun" panose="02010600030101010101" pitchFamily="2" charset="-122"/>
              </a:rPr>
              <a:t>r1</a:t>
            </a:r>
            <a:r>
              <a:rPr lang="en-US" altLang="zh-CN" sz="2400" dirty="0">
                <a:latin typeface="Courier New" panose="02070309020205020404" pitchFamily="49" charset="0"/>
                <a:ea typeface="SimSun" panose="02010600030101010101" pitchFamily="2" charset="-122"/>
              </a:rPr>
              <a:t>,r2,r3</a:t>
            </a:r>
          </a:p>
          <a:p>
            <a:pPr algn="l"/>
            <a:r>
              <a:rPr lang="en-US" altLang="zh-CN" sz="2400" dirty="0">
                <a:latin typeface="Courier New" panose="02070309020205020404" pitchFamily="49" charset="0"/>
                <a:ea typeface="SimSun" panose="02010600030101010101" pitchFamily="2" charset="-122"/>
              </a:rPr>
              <a:t>J: sub r4,</a:t>
            </a:r>
            <a:r>
              <a:rPr lang="en-US" altLang="zh-CN" sz="2400" dirty="0">
                <a:solidFill>
                  <a:schemeClr val="hlink"/>
                </a:solidFill>
                <a:latin typeface="Courier New" panose="02070309020205020404" pitchFamily="49" charset="0"/>
                <a:ea typeface="SimSun" panose="02010600030101010101" pitchFamily="2" charset="-122"/>
              </a:rPr>
              <a:t>r1</a:t>
            </a:r>
            <a:r>
              <a:rPr lang="en-US" altLang="zh-CN" sz="2400" dirty="0">
                <a:latin typeface="Courier New" panose="02070309020205020404" pitchFamily="49" charset="0"/>
                <a:ea typeface="SimSun" panose="02010600030101010101" pitchFamily="2" charset="-122"/>
              </a:rPr>
              <a:t>,r3</a:t>
            </a:r>
          </a:p>
        </p:txBody>
      </p:sp>
      <p:sp>
        <p:nvSpPr>
          <p:cNvPr id="847878" name="Arc 6"/>
          <p:cNvSpPr>
            <a:spLocks/>
          </p:cNvSpPr>
          <p:nvPr/>
        </p:nvSpPr>
        <p:spPr bwMode="auto">
          <a:xfrm flipH="1" flipV="1">
            <a:off x="608012" y="3919416"/>
            <a:ext cx="468313" cy="457200"/>
          </a:xfrm>
          <a:custGeom>
            <a:avLst/>
            <a:gdLst>
              <a:gd name="G0" fmla="+- 2932 0 0"/>
              <a:gd name="G1" fmla="+- 21600 0 0"/>
              <a:gd name="G2" fmla="+- 21600 0 0"/>
              <a:gd name="T0" fmla="*/ 0 w 24532"/>
              <a:gd name="T1" fmla="*/ 200 h 43200"/>
              <a:gd name="T2" fmla="*/ 870 w 24532"/>
              <a:gd name="T3" fmla="*/ 43101 h 43200"/>
              <a:gd name="T4" fmla="*/ 2932 w 24532"/>
              <a:gd name="T5" fmla="*/ 21600 h 43200"/>
            </a:gdLst>
            <a:ahLst/>
            <a:cxnLst>
              <a:cxn ang="0">
                <a:pos x="T0" y="T1"/>
              </a:cxn>
              <a:cxn ang="0">
                <a:pos x="T2" y="T3"/>
              </a:cxn>
              <a:cxn ang="0">
                <a:pos x="T4" y="T5"/>
              </a:cxn>
            </a:cxnLst>
            <a:rect l="0" t="0" r="r" b="b"/>
            <a:pathLst>
              <a:path w="24532" h="43200" fill="none" extrusionOk="0">
                <a:moveTo>
                  <a:pt x="-1" y="199"/>
                </a:moveTo>
                <a:cubicBezTo>
                  <a:pt x="971" y="66"/>
                  <a:pt x="1951" y="0"/>
                  <a:pt x="2932" y="0"/>
                </a:cubicBezTo>
                <a:cubicBezTo>
                  <a:pt x="14861" y="0"/>
                  <a:pt x="24532" y="9670"/>
                  <a:pt x="24532" y="21600"/>
                </a:cubicBezTo>
                <a:cubicBezTo>
                  <a:pt x="24532" y="33529"/>
                  <a:pt x="14861" y="43200"/>
                  <a:pt x="2932" y="43200"/>
                </a:cubicBezTo>
                <a:cubicBezTo>
                  <a:pt x="2243" y="43199"/>
                  <a:pt x="1555" y="43167"/>
                  <a:pt x="869" y="43101"/>
                </a:cubicBezTo>
              </a:path>
              <a:path w="24532" h="43200" stroke="0" extrusionOk="0">
                <a:moveTo>
                  <a:pt x="-1" y="199"/>
                </a:moveTo>
                <a:cubicBezTo>
                  <a:pt x="971" y="66"/>
                  <a:pt x="1951" y="0"/>
                  <a:pt x="2932" y="0"/>
                </a:cubicBezTo>
                <a:cubicBezTo>
                  <a:pt x="14861" y="0"/>
                  <a:pt x="24532" y="9670"/>
                  <a:pt x="24532" y="21600"/>
                </a:cubicBezTo>
                <a:cubicBezTo>
                  <a:pt x="24532" y="33529"/>
                  <a:pt x="14861" y="43200"/>
                  <a:pt x="2932" y="43200"/>
                </a:cubicBezTo>
                <a:cubicBezTo>
                  <a:pt x="2243" y="43199"/>
                  <a:pt x="1555" y="43167"/>
                  <a:pt x="869" y="43101"/>
                </a:cubicBezTo>
                <a:lnTo>
                  <a:pt x="2932" y="21600"/>
                </a:lnTo>
                <a:close/>
              </a:path>
            </a:pathLst>
          </a:custGeom>
          <a:noFill/>
          <a:ln w="28575">
            <a:solidFill>
              <a:schemeClr val="tx1"/>
            </a:solidFill>
            <a:round/>
            <a:headEnd type="triangle" w="med" len="me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Tree>
    <p:extLst>
      <p:ext uri="{BB962C8B-B14F-4D97-AF65-F5344CB8AC3E}">
        <p14:creationId xmlns:p14="http://schemas.microsoft.com/office/powerpoint/2010/main" val="7072253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pPr eaLnBrk="1" hangingPunct="1"/>
            <a:r>
              <a:rPr lang="en-US" altLang="zh-CN" smtClean="0">
                <a:ea typeface="SimSun" panose="02010600030101010101" pitchFamily="2" charset="-122"/>
              </a:rPr>
              <a:t>Traditional Pipeline Concept</a:t>
            </a:r>
          </a:p>
        </p:txBody>
      </p:sp>
      <p:sp>
        <p:nvSpPr>
          <p:cNvPr id="11267" name="Rectangle 3"/>
          <p:cNvSpPr>
            <a:spLocks noGrp="1" noChangeArrowheads="1"/>
          </p:cNvSpPr>
          <p:nvPr>
            <p:ph type="body" idx="1"/>
          </p:nvPr>
        </p:nvSpPr>
        <p:spPr>
          <a:xfrm>
            <a:off x="6451600" y="3810000"/>
            <a:ext cx="3478212" cy="914400"/>
          </a:xfrm>
        </p:spPr>
        <p:txBody>
          <a:bodyPr vert="horz" lIns="63360" tIns="25560" rIns="63360" bIns="25560" rtlCol="0">
            <a:normAutofit/>
          </a:bodyPr>
          <a:lstStyle/>
          <a:p>
            <a:pPr marL="201613" indent="-201613" defTabSz="449263">
              <a:buClr>
                <a:srgbClr val="FC0128"/>
              </a:buClr>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sz="2100"/>
              <a:t>Pipelined laundry takes 3.5 hours for 4 loads </a:t>
            </a:r>
          </a:p>
        </p:txBody>
      </p:sp>
      <p:grpSp>
        <p:nvGrpSpPr>
          <p:cNvPr id="10244" name="Group 4"/>
          <p:cNvGrpSpPr>
            <a:grpSpLocks/>
          </p:cNvGrpSpPr>
          <p:nvPr/>
        </p:nvGrpSpPr>
        <p:grpSpPr bwMode="auto">
          <a:xfrm>
            <a:off x="2606676" y="3430587"/>
            <a:ext cx="522287" cy="539749"/>
            <a:chOff x="441" y="1516"/>
            <a:chExt cx="329" cy="340"/>
          </a:xfrm>
        </p:grpSpPr>
        <p:sp>
          <p:nvSpPr>
            <p:cNvPr id="10419" name="Freeform 5"/>
            <p:cNvSpPr>
              <a:spLocks noChangeArrowheads="1"/>
            </p:cNvSpPr>
            <p:nvPr/>
          </p:nvSpPr>
          <p:spPr bwMode="auto">
            <a:xfrm>
              <a:off x="441" y="1516"/>
              <a:ext cx="329" cy="294"/>
            </a:xfrm>
            <a:custGeom>
              <a:avLst/>
              <a:gdLst>
                <a:gd name="T0" fmla="*/ 93 w 1451"/>
                <a:gd name="T1" fmla="*/ 14 h 1297"/>
                <a:gd name="T2" fmla="*/ 156 w 1451"/>
                <a:gd name="T3" fmla="*/ 16 h 1297"/>
                <a:gd name="T4" fmla="*/ 224 w 1451"/>
                <a:gd name="T5" fmla="*/ 0 h 1297"/>
                <a:gd name="T6" fmla="*/ 306 w 1451"/>
                <a:gd name="T7" fmla="*/ 0 h 1297"/>
                <a:gd name="T8" fmla="*/ 215 w 1451"/>
                <a:gd name="T9" fmla="*/ 84 h 1297"/>
                <a:gd name="T10" fmla="*/ 239 w 1451"/>
                <a:gd name="T11" fmla="*/ 89 h 1297"/>
                <a:gd name="T12" fmla="*/ 263 w 1451"/>
                <a:gd name="T13" fmla="*/ 99 h 1297"/>
                <a:gd name="T14" fmla="*/ 286 w 1451"/>
                <a:gd name="T15" fmla="*/ 111 h 1297"/>
                <a:gd name="T16" fmla="*/ 303 w 1451"/>
                <a:gd name="T17" fmla="*/ 126 h 1297"/>
                <a:gd name="T18" fmla="*/ 317 w 1451"/>
                <a:gd name="T19" fmla="*/ 144 h 1297"/>
                <a:gd name="T20" fmla="*/ 326 w 1451"/>
                <a:gd name="T21" fmla="*/ 165 h 1297"/>
                <a:gd name="T22" fmla="*/ 329 w 1451"/>
                <a:gd name="T23" fmla="*/ 187 h 1297"/>
                <a:gd name="T24" fmla="*/ 325 w 1451"/>
                <a:gd name="T25" fmla="*/ 210 h 1297"/>
                <a:gd name="T26" fmla="*/ 318 w 1451"/>
                <a:gd name="T27" fmla="*/ 228 h 1297"/>
                <a:gd name="T28" fmla="*/ 304 w 1451"/>
                <a:gd name="T29" fmla="*/ 247 h 1297"/>
                <a:gd name="T30" fmla="*/ 281 w 1451"/>
                <a:gd name="T31" fmla="*/ 267 h 1297"/>
                <a:gd name="T32" fmla="*/ 258 w 1451"/>
                <a:gd name="T33" fmla="*/ 279 h 1297"/>
                <a:gd name="T34" fmla="*/ 236 w 1451"/>
                <a:gd name="T35" fmla="*/ 287 h 1297"/>
                <a:gd name="T36" fmla="*/ 215 w 1451"/>
                <a:gd name="T37" fmla="*/ 292 h 1297"/>
                <a:gd name="T38" fmla="*/ 190 w 1451"/>
                <a:gd name="T39" fmla="*/ 294 h 1297"/>
                <a:gd name="T40" fmla="*/ 122 w 1451"/>
                <a:gd name="T41" fmla="*/ 293 h 1297"/>
                <a:gd name="T42" fmla="*/ 90 w 1451"/>
                <a:gd name="T43" fmla="*/ 287 h 1297"/>
                <a:gd name="T44" fmla="*/ 56 w 1451"/>
                <a:gd name="T45" fmla="*/ 272 h 1297"/>
                <a:gd name="T46" fmla="*/ 30 w 1451"/>
                <a:gd name="T47" fmla="*/ 253 h 1297"/>
                <a:gd name="T48" fmla="*/ 13 w 1451"/>
                <a:gd name="T49" fmla="*/ 232 h 1297"/>
                <a:gd name="T50" fmla="*/ 4 w 1451"/>
                <a:gd name="T51" fmla="*/ 210 h 1297"/>
                <a:gd name="T52" fmla="*/ 0 w 1451"/>
                <a:gd name="T53" fmla="*/ 191 h 1297"/>
                <a:gd name="T54" fmla="*/ 3 w 1451"/>
                <a:gd name="T55" fmla="*/ 169 h 1297"/>
                <a:gd name="T56" fmla="*/ 14 w 1451"/>
                <a:gd name="T57" fmla="*/ 141 h 1297"/>
                <a:gd name="T58" fmla="*/ 35 w 1451"/>
                <a:gd name="T59" fmla="*/ 118 h 1297"/>
                <a:gd name="T60" fmla="*/ 63 w 1451"/>
                <a:gd name="T61" fmla="*/ 99 h 1297"/>
                <a:gd name="T62" fmla="*/ 102 w 1451"/>
                <a:gd name="T63" fmla="*/ 86 h 1297"/>
                <a:gd name="T64" fmla="*/ 40 w 1451"/>
                <a:gd name="T65" fmla="*/ 4 h 129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451"/>
                <a:gd name="T100" fmla="*/ 0 h 1297"/>
                <a:gd name="T101" fmla="*/ 1451 w 1451"/>
                <a:gd name="T102" fmla="*/ 1297 h 129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451" h="1297">
                  <a:moveTo>
                    <a:pt x="176" y="17"/>
                  </a:moveTo>
                  <a:lnTo>
                    <a:pt x="411" y="61"/>
                  </a:lnTo>
                  <a:lnTo>
                    <a:pt x="407" y="0"/>
                  </a:lnTo>
                  <a:lnTo>
                    <a:pt x="689" y="70"/>
                  </a:lnTo>
                  <a:lnTo>
                    <a:pt x="689" y="0"/>
                  </a:lnTo>
                  <a:lnTo>
                    <a:pt x="990" y="0"/>
                  </a:lnTo>
                  <a:lnTo>
                    <a:pt x="986" y="66"/>
                  </a:lnTo>
                  <a:lnTo>
                    <a:pt x="1349" y="0"/>
                  </a:lnTo>
                  <a:lnTo>
                    <a:pt x="906" y="366"/>
                  </a:lnTo>
                  <a:lnTo>
                    <a:pt x="950" y="370"/>
                  </a:lnTo>
                  <a:lnTo>
                    <a:pt x="999" y="379"/>
                  </a:lnTo>
                  <a:lnTo>
                    <a:pt x="1056" y="392"/>
                  </a:lnTo>
                  <a:lnTo>
                    <a:pt x="1105" y="410"/>
                  </a:lnTo>
                  <a:lnTo>
                    <a:pt x="1162" y="436"/>
                  </a:lnTo>
                  <a:lnTo>
                    <a:pt x="1212" y="459"/>
                  </a:lnTo>
                  <a:lnTo>
                    <a:pt x="1260" y="489"/>
                  </a:lnTo>
                  <a:lnTo>
                    <a:pt x="1300" y="525"/>
                  </a:lnTo>
                  <a:lnTo>
                    <a:pt x="1335" y="556"/>
                  </a:lnTo>
                  <a:lnTo>
                    <a:pt x="1366" y="595"/>
                  </a:lnTo>
                  <a:lnTo>
                    <a:pt x="1397" y="635"/>
                  </a:lnTo>
                  <a:lnTo>
                    <a:pt x="1419" y="684"/>
                  </a:lnTo>
                  <a:lnTo>
                    <a:pt x="1437" y="728"/>
                  </a:lnTo>
                  <a:lnTo>
                    <a:pt x="1446" y="766"/>
                  </a:lnTo>
                  <a:lnTo>
                    <a:pt x="1450" y="824"/>
                  </a:lnTo>
                  <a:lnTo>
                    <a:pt x="1446" y="881"/>
                  </a:lnTo>
                  <a:lnTo>
                    <a:pt x="1432" y="925"/>
                  </a:lnTo>
                  <a:lnTo>
                    <a:pt x="1419" y="969"/>
                  </a:lnTo>
                  <a:lnTo>
                    <a:pt x="1402" y="1005"/>
                  </a:lnTo>
                  <a:lnTo>
                    <a:pt x="1375" y="1045"/>
                  </a:lnTo>
                  <a:lnTo>
                    <a:pt x="1340" y="1089"/>
                  </a:lnTo>
                  <a:lnTo>
                    <a:pt x="1291" y="1137"/>
                  </a:lnTo>
                  <a:lnTo>
                    <a:pt x="1238" y="1177"/>
                  </a:lnTo>
                  <a:lnTo>
                    <a:pt x="1184" y="1208"/>
                  </a:lnTo>
                  <a:lnTo>
                    <a:pt x="1136" y="1230"/>
                  </a:lnTo>
                  <a:lnTo>
                    <a:pt x="1087" y="1252"/>
                  </a:lnTo>
                  <a:lnTo>
                    <a:pt x="1043" y="1265"/>
                  </a:lnTo>
                  <a:lnTo>
                    <a:pt x="990" y="1278"/>
                  </a:lnTo>
                  <a:lnTo>
                    <a:pt x="950" y="1287"/>
                  </a:lnTo>
                  <a:lnTo>
                    <a:pt x="889" y="1292"/>
                  </a:lnTo>
                  <a:lnTo>
                    <a:pt x="836" y="1296"/>
                  </a:lnTo>
                  <a:lnTo>
                    <a:pt x="587" y="1296"/>
                  </a:lnTo>
                  <a:lnTo>
                    <a:pt x="539" y="1292"/>
                  </a:lnTo>
                  <a:lnTo>
                    <a:pt x="477" y="1283"/>
                  </a:lnTo>
                  <a:lnTo>
                    <a:pt x="398" y="1265"/>
                  </a:lnTo>
                  <a:lnTo>
                    <a:pt x="323" y="1234"/>
                  </a:lnTo>
                  <a:lnTo>
                    <a:pt x="248" y="1199"/>
                  </a:lnTo>
                  <a:lnTo>
                    <a:pt x="180" y="1155"/>
                  </a:lnTo>
                  <a:lnTo>
                    <a:pt x="132" y="1115"/>
                  </a:lnTo>
                  <a:lnTo>
                    <a:pt x="92" y="1075"/>
                  </a:lnTo>
                  <a:lnTo>
                    <a:pt x="57" y="1022"/>
                  </a:lnTo>
                  <a:lnTo>
                    <a:pt x="30" y="965"/>
                  </a:lnTo>
                  <a:lnTo>
                    <a:pt x="17" y="925"/>
                  </a:lnTo>
                  <a:lnTo>
                    <a:pt x="4" y="886"/>
                  </a:lnTo>
                  <a:lnTo>
                    <a:pt x="0" y="841"/>
                  </a:lnTo>
                  <a:lnTo>
                    <a:pt x="4" y="806"/>
                  </a:lnTo>
                  <a:lnTo>
                    <a:pt x="13" y="744"/>
                  </a:lnTo>
                  <a:lnTo>
                    <a:pt x="30" y="688"/>
                  </a:lnTo>
                  <a:lnTo>
                    <a:pt x="61" y="622"/>
                  </a:lnTo>
                  <a:lnTo>
                    <a:pt x="105" y="569"/>
                  </a:lnTo>
                  <a:lnTo>
                    <a:pt x="154" y="520"/>
                  </a:lnTo>
                  <a:lnTo>
                    <a:pt x="216" y="472"/>
                  </a:lnTo>
                  <a:lnTo>
                    <a:pt x="279" y="436"/>
                  </a:lnTo>
                  <a:lnTo>
                    <a:pt x="362" y="401"/>
                  </a:lnTo>
                  <a:lnTo>
                    <a:pt x="451" y="379"/>
                  </a:lnTo>
                  <a:lnTo>
                    <a:pt x="508" y="366"/>
                  </a:lnTo>
                  <a:lnTo>
                    <a:pt x="176" y="17"/>
                  </a:lnTo>
                </a:path>
              </a:pathLst>
            </a:custGeom>
            <a:solidFill>
              <a:srgbClr val="D49FFF"/>
            </a:solidFill>
            <a:ln w="1260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0420" name="Text Box 6"/>
            <p:cNvSpPr txBox="1">
              <a:spLocks noChangeArrowheads="1"/>
            </p:cNvSpPr>
            <p:nvPr/>
          </p:nvSpPr>
          <p:spPr bwMode="auto">
            <a:xfrm>
              <a:off x="502" y="1563"/>
              <a:ext cx="232" cy="2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360" tIns="44280" rIns="90360" bIns="44280">
              <a:spAutoFit/>
            </a:bodyP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1pPr>
              <a:lvl2pPr marL="742950" indent="-28575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2pPr>
              <a:lvl3pPr marL="11430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3pPr>
              <a:lvl4pPr marL="16002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4pPr>
              <a:lvl5pPr marL="20574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9pPr>
            </a:lstStyle>
            <a:p>
              <a:pPr algn="ctr" eaLnBrk="1">
                <a:lnSpc>
                  <a:spcPct val="122000"/>
                </a:lnSpc>
                <a:buClr>
                  <a:srgbClr val="000000"/>
                </a:buClr>
                <a:buSzPct val="45000"/>
                <a:buFont typeface="Times New Roman" panose="02020603050405020304" pitchFamily="18" charset="0"/>
                <a:buNone/>
              </a:pPr>
              <a:r>
                <a:rPr lang="en-GB" altLang="en-US" sz="2000" b="1"/>
                <a:t>A</a:t>
              </a:r>
            </a:p>
          </p:txBody>
        </p:sp>
      </p:grpSp>
      <p:grpSp>
        <p:nvGrpSpPr>
          <p:cNvPr id="10245" name="Group 7"/>
          <p:cNvGrpSpPr>
            <a:grpSpLocks/>
          </p:cNvGrpSpPr>
          <p:nvPr/>
        </p:nvGrpSpPr>
        <p:grpSpPr bwMode="auto">
          <a:xfrm>
            <a:off x="2593976" y="4281486"/>
            <a:ext cx="522287" cy="539749"/>
            <a:chOff x="433" y="2052"/>
            <a:chExt cx="329" cy="340"/>
          </a:xfrm>
        </p:grpSpPr>
        <p:sp>
          <p:nvSpPr>
            <p:cNvPr id="10417" name="Freeform 8"/>
            <p:cNvSpPr>
              <a:spLocks noChangeArrowheads="1"/>
            </p:cNvSpPr>
            <p:nvPr/>
          </p:nvSpPr>
          <p:spPr bwMode="auto">
            <a:xfrm>
              <a:off x="433" y="2052"/>
              <a:ext cx="329" cy="294"/>
            </a:xfrm>
            <a:custGeom>
              <a:avLst/>
              <a:gdLst>
                <a:gd name="T0" fmla="*/ 93 w 1452"/>
                <a:gd name="T1" fmla="*/ 14 h 1297"/>
                <a:gd name="T2" fmla="*/ 156 w 1452"/>
                <a:gd name="T3" fmla="*/ 16 h 1297"/>
                <a:gd name="T4" fmla="*/ 224 w 1452"/>
                <a:gd name="T5" fmla="*/ 0 h 1297"/>
                <a:gd name="T6" fmla="*/ 306 w 1452"/>
                <a:gd name="T7" fmla="*/ 0 h 1297"/>
                <a:gd name="T8" fmla="*/ 215 w 1452"/>
                <a:gd name="T9" fmla="*/ 84 h 1297"/>
                <a:gd name="T10" fmla="*/ 240 w 1452"/>
                <a:gd name="T11" fmla="*/ 89 h 1297"/>
                <a:gd name="T12" fmla="*/ 264 w 1452"/>
                <a:gd name="T13" fmla="*/ 99 h 1297"/>
                <a:gd name="T14" fmla="*/ 285 w 1452"/>
                <a:gd name="T15" fmla="*/ 111 h 1297"/>
                <a:gd name="T16" fmla="*/ 303 w 1452"/>
                <a:gd name="T17" fmla="*/ 126 h 1297"/>
                <a:gd name="T18" fmla="*/ 317 w 1452"/>
                <a:gd name="T19" fmla="*/ 144 h 1297"/>
                <a:gd name="T20" fmla="*/ 326 w 1452"/>
                <a:gd name="T21" fmla="*/ 165 h 1297"/>
                <a:gd name="T22" fmla="*/ 329 w 1452"/>
                <a:gd name="T23" fmla="*/ 187 h 1297"/>
                <a:gd name="T24" fmla="*/ 325 w 1452"/>
                <a:gd name="T25" fmla="*/ 210 h 1297"/>
                <a:gd name="T26" fmla="*/ 318 w 1452"/>
                <a:gd name="T27" fmla="*/ 228 h 1297"/>
                <a:gd name="T28" fmla="*/ 304 w 1452"/>
                <a:gd name="T29" fmla="*/ 247 h 1297"/>
                <a:gd name="T30" fmla="*/ 281 w 1452"/>
                <a:gd name="T31" fmla="*/ 267 h 1297"/>
                <a:gd name="T32" fmla="*/ 258 w 1452"/>
                <a:gd name="T33" fmla="*/ 279 h 1297"/>
                <a:gd name="T34" fmla="*/ 237 w 1452"/>
                <a:gd name="T35" fmla="*/ 287 h 1297"/>
                <a:gd name="T36" fmla="*/ 215 w 1452"/>
                <a:gd name="T37" fmla="*/ 292 h 1297"/>
                <a:gd name="T38" fmla="*/ 189 w 1452"/>
                <a:gd name="T39" fmla="*/ 294 h 1297"/>
                <a:gd name="T40" fmla="*/ 122 w 1452"/>
                <a:gd name="T41" fmla="*/ 293 h 1297"/>
                <a:gd name="T42" fmla="*/ 90 w 1452"/>
                <a:gd name="T43" fmla="*/ 287 h 1297"/>
                <a:gd name="T44" fmla="*/ 56 w 1452"/>
                <a:gd name="T45" fmla="*/ 272 h 1297"/>
                <a:gd name="T46" fmla="*/ 30 w 1452"/>
                <a:gd name="T47" fmla="*/ 253 h 1297"/>
                <a:gd name="T48" fmla="*/ 13 w 1452"/>
                <a:gd name="T49" fmla="*/ 232 h 1297"/>
                <a:gd name="T50" fmla="*/ 4 w 1452"/>
                <a:gd name="T51" fmla="*/ 210 h 1297"/>
                <a:gd name="T52" fmla="*/ 0 w 1452"/>
                <a:gd name="T53" fmla="*/ 191 h 1297"/>
                <a:gd name="T54" fmla="*/ 3 w 1452"/>
                <a:gd name="T55" fmla="*/ 169 h 1297"/>
                <a:gd name="T56" fmla="*/ 14 w 1452"/>
                <a:gd name="T57" fmla="*/ 141 h 1297"/>
                <a:gd name="T58" fmla="*/ 35 w 1452"/>
                <a:gd name="T59" fmla="*/ 118 h 1297"/>
                <a:gd name="T60" fmla="*/ 63 w 1452"/>
                <a:gd name="T61" fmla="*/ 99 h 1297"/>
                <a:gd name="T62" fmla="*/ 102 w 1452"/>
                <a:gd name="T63" fmla="*/ 86 h 1297"/>
                <a:gd name="T64" fmla="*/ 40 w 1452"/>
                <a:gd name="T65" fmla="*/ 4 h 129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452"/>
                <a:gd name="T100" fmla="*/ 0 h 1297"/>
                <a:gd name="T101" fmla="*/ 1452 w 1452"/>
                <a:gd name="T102" fmla="*/ 1297 h 129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452" h="1297">
                  <a:moveTo>
                    <a:pt x="177" y="17"/>
                  </a:moveTo>
                  <a:lnTo>
                    <a:pt x="411" y="61"/>
                  </a:lnTo>
                  <a:lnTo>
                    <a:pt x="406" y="0"/>
                  </a:lnTo>
                  <a:lnTo>
                    <a:pt x="690" y="70"/>
                  </a:lnTo>
                  <a:lnTo>
                    <a:pt x="690" y="0"/>
                  </a:lnTo>
                  <a:lnTo>
                    <a:pt x="990" y="0"/>
                  </a:lnTo>
                  <a:lnTo>
                    <a:pt x="986" y="66"/>
                  </a:lnTo>
                  <a:lnTo>
                    <a:pt x="1350" y="0"/>
                  </a:lnTo>
                  <a:lnTo>
                    <a:pt x="907" y="366"/>
                  </a:lnTo>
                  <a:lnTo>
                    <a:pt x="951" y="370"/>
                  </a:lnTo>
                  <a:lnTo>
                    <a:pt x="999" y="379"/>
                  </a:lnTo>
                  <a:lnTo>
                    <a:pt x="1058" y="392"/>
                  </a:lnTo>
                  <a:lnTo>
                    <a:pt x="1106" y="410"/>
                  </a:lnTo>
                  <a:lnTo>
                    <a:pt x="1163" y="436"/>
                  </a:lnTo>
                  <a:lnTo>
                    <a:pt x="1212" y="459"/>
                  </a:lnTo>
                  <a:lnTo>
                    <a:pt x="1260" y="489"/>
                  </a:lnTo>
                  <a:lnTo>
                    <a:pt x="1300" y="525"/>
                  </a:lnTo>
                  <a:lnTo>
                    <a:pt x="1336" y="556"/>
                  </a:lnTo>
                  <a:lnTo>
                    <a:pt x="1367" y="595"/>
                  </a:lnTo>
                  <a:lnTo>
                    <a:pt x="1398" y="635"/>
                  </a:lnTo>
                  <a:lnTo>
                    <a:pt x="1420" y="684"/>
                  </a:lnTo>
                  <a:lnTo>
                    <a:pt x="1438" y="728"/>
                  </a:lnTo>
                  <a:lnTo>
                    <a:pt x="1447" y="766"/>
                  </a:lnTo>
                  <a:lnTo>
                    <a:pt x="1451" y="824"/>
                  </a:lnTo>
                  <a:lnTo>
                    <a:pt x="1447" y="881"/>
                  </a:lnTo>
                  <a:lnTo>
                    <a:pt x="1433" y="925"/>
                  </a:lnTo>
                  <a:lnTo>
                    <a:pt x="1420" y="969"/>
                  </a:lnTo>
                  <a:lnTo>
                    <a:pt x="1403" y="1005"/>
                  </a:lnTo>
                  <a:lnTo>
                    <a:pt x="1376" y="1045"/>
                  </a:lnTo>
                  <a:lnTo>
                    <a:pt x="1341" y="1089"/>
                  </a:lnTo>
                  <a:lnTo>
                    <a:pt x="1291" y="1137"/>
                  </a:lnTo>
                  <a:lnTo>
                    <a:pt x="1238" y="1177"/>
                  </a:lnTo>
                  <a:lnTo>
                    <a:pt x="1185" y="1208"/>
                  </a:lnTo>
                  <a:lnTo>
                    <a:pt x="1137" y="1230"/>
                  </a:lnTo>
                  <a:lnTo>
                    <a:pt x="1088" y="1252"/>
                  </a:lnTo>
                  <a:lnTo>
                    <a:pt x="1044" y="1265"/>
                  </a:lnTo>
                  <a:lnTo>
                    <a:pt x="990" y="1278"/>
                  </a:lnTo>
                  <a:lnTo>
                    <a:pt x="951" y="1287"/>
                  </a:lnTo>
                  <a:lnTo>
                    <a:pt x="889" y="1292"/>
                  </a:lnTo>
                  <a:lnTo>
                    <a:pt x="836" y="1296"/>
                  </a:lnTo>
                  <a:lnTo>
                    <a:pt x="588" y="1296"/>
                  </a:lnTo>
                  <a:lnTo>
                    <a:pt x="540" y="1292"/>
                  </a:lnTo>
                  <a:lnTo>
                    <a:pt x="478" y="1283"/>
                  </a:lnTo>
                  <a:lnTo>
                    <a:pt x="397" y="1265"/>
                  </a:lnTo>
                  <a:lnTo>
                    <a:pt x="322" y="1234"/>
                  </a:lnTo>
                  <a:lnTo>
                    <a:pt x="247" y="1199"/>
                  </a:lnTo>
                  <a:lnTo>
                    <a:pt x="181" y="1155"/>
                  </a:lnTo>
                  <a:lnTo>
                    <a:pt x="132" y="1115"/>
                  </a:lnTo>
                  <a:lnTo>
                    <a:pt x="92" y="1075"/>
                  </a:lnTo>
                  <a:lnTo>
                    <a:pt x="57" y="1022"/>
                  </a:lnTo>
                  <a:lnTo>
                    <a:pt x="30" y="965"/>
                  </a:lnTo>
                  <a:lnTo>
                    <a:pt x="17" y="925"/>
                  </a:lnTo>
                  <a:lnTo>
                    <a:pt x="4" y="886"/>
                  </a:lnTo>
                  <a:lnTo>
                    <a:pt x="0" y="841"/>
                  </a:lnTo>
                  <a:lnTo>
                    <a:pt x="4" y="806"/>
                  </a:lnTo>
                  <a:lnTo>
                    <a:pt x="13" y="744"/>
                  </a:lnTo>
                  <a:lnTo>
                    <a:pt x="30" y="688"/>
                  </a:lnTo>
                  <a:lnTo>
                    <a:pt x="61" y="622"/>
                  </a:lnTo>
                  <a:lnTo>
                    <a:pt x="105" y="569"/>
                  </a:lnTo>
                  <a:lnTo>
                    <a:pt x="155" y="520"/>
                  </a:lnTo>
                  <a:lnTo>
                    <a:pt x="217" y="472"/>
                  </a:lnTo>
                  <a:lnTo>
                    <a:pt x="278" y="436"/>
                  </a:lnTo>
                  <a:lnTo>
                    <a:pt x="362" y="401"/>
                  </a:lnTo>
                  <a:lnTo>
                    <a:pt x="451" y="379"/>
                  </a:lnTo>
                  <a:lnTo>
                    <a:pt x="509" y="366"/>
                  </a:lnTo>
                  <a:lnTo>
                    <a:pt x="177" y="17"/>
                  </a:lnTo>
                </a:path>
              </a:pathLst>
            </a:custGeom>
            <a:solidFill>
              <a:srgbClr val="D49FFF"/>
            </a:solidFill>
            <a:ln w="1260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0418" name="Text Box 9"/>
            <p:cNvSpPr txBox="1">
              <a:spLocks noChangeArrowheads="1"/>
            </p:cNvSpPr>
            <p:nvPr/>
          </p:nvSpPr>
          <p:spPr bwMode="auto">
            <a:xfrm>
              <a:off x="494" y="2099"/>
              <a:ext cx="232" cy="2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360" tIns="44280" rIns="90360" bIns="44280">
              <a:spAutoFit/>
            </a:bodyP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1pPr>
              <a:lvl2pPr marL="742950" indent="-28575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2pPr>
              <a:lvl3pPr marL="11430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3pPr>
              <a:lvl4pPr marL="16002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4pPr>
              <a:lvl5pPr marL="20574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9pPr>
            </a:lstStyle>
            <a:p>
              <a:pPr algn="ctr" eaLnBrk="1">
                <a:lnSpc>
                  <a:spcPct val="122000"/>
                </a:lnSpc>
                <a:buClr>
                  <a:srgbClr val="000000"/>
                </a:buClr>
                <a:buSzPct val="45000"/>
                <a:buFont typeface="Times New Roman" panose="02020603050405020304" pitchFamily="18" charset="0"/>
                <a:buNone/>
              </a:pPr>
              <a:r>
                <a:rPr lang="en-GB" altLang="en-US" sz="2000" b="1"/>
                <a:t>B</a:t>
              </a:r>
            </a:p>
          </p:txBody>
        </p:sp>
      </p:grpSp>
      <p:grpSp>
        <p:nvGrpSpPr>
          <p:cNvPr id="10246" name="Group 10"/>
          <p:cNvGrpSpPr>
            <a:grpSpLocks/>
          </p:cNvGrpSpPr>
          <p:nvPr/>
        </p:nvGrpSpPr>
        <p:grpSpPr bwMode="auto">
          <a:xfrm>
            <a:off x="2555876" y="5030785"/>
            <a:ext cx="522287" cy="539749"/>
            <a:chOff x="409" y="2524"/>
            <a:chExt cx="329" cy="340"/>
          </a:xfrm>
        </p:grpSpPr>
        <p:sp>
          <p:nvSpPr>
            <p:cNvPr id="10415" name="Freeform 11"/>
            <p:cNvSpPr>
              <a:spLocks noChangeArrowheads="1"/>
            </p:cNvSpPr>
            <p:nvPr/>
          </p:nvSpPr>
          <p:spPr bwMode="auto">
            <a:xfrm>
              <a:off x="409" y="2524"/>
              <a:ext cx="329" cy="294"/>
            </a:xfrm>
            <a:custGeom>
              <a:avLst/>
              <a:gdLst>
                <a:gd name="T0" fmla="*/ 93 w 1451"/>
                <a:gd name="T1" fmla="*/ 14 h 1297"/>
                <a:gd name="T2" fmla="*/ 156 w 1451"/>
                <a:gd name="T3" fmla="*/ 16 h 1297"/>
                <a:gd name="T4" fmla="*/ 224 w 1451"/>
                <a:gd name="T5" fmla="*/ 0 h 1297"/>
                <a:gd name="T6" fmla="*/ 306 w 1451"/>
                <a:gd name="T7" fmla="*/ 0 h 1297"/>
                <a:gd name="T8" fmla="*/ 215 w 1451"/>
                <a:gd name="T9" fmla="*/ 84 h 1297"/>
                <a:gd name="T10" fmla="*/ 239 w 1451"/>
                <a:gd name="T11" fmla="*/ 89 h 1297"/>
                <a:gd name="T12" fmla="*/ 263 w 1451"/>
                <a:gd name="T13" fmla="*/ 99 h 1297"/>
                <a:gd name="T14" fmla="*/ 286 w 1451"/>
                <a:gd name="T15" fmla="*/ 111 h 1297"/>
                <a:gd name="T16" fmla="*/ 303 w 1451"/>
                <a:gd name="T17" fmla="*/ 126 h 1297"/>
                <a:gd name="T18" fmla="*/ 317 w 1451"/>
                <a:gd name="T19" fmla="*/ 144 h 1297"/>
                <a:gd name="T20" fmla="*/ 326 w 1451"/>
                <a:gd name="T21" fmla="*/ 165 h 1297"/>
                <a:gd name="T22" fmla="*/ 329 w 1451"/>
                <a:gd name="T23" fmla="*/ 187 h 1297"/>
                <a:gd name="T24" fmla="*/ 325 w 1451"/>
                <a:gd name="T25" fmla="*/ 210 h 1297"/>
                <a:gd name="T26" fmla="*/ 318 w 1451"/>
                <a:gd name="T27" fmla="*/ 228 h 1297"/>
                <a:gd name="T28" fmla="*/ 304 w 1451"/>
                <a:gd name="T29" fmla="*/ 247 h 1297"/>
                <a:gd name="T30" fmla="*/ 281 w 1451"/>
                <a:gd name="T31" fmla="*/ 267 h 1297"/>
                <a:gd name="T32" fmla="*/ 258 w 1451"/>
                <a:gd name="T33" fmla="*/ 279 h 1297"/>
                <a:gd name="T34" fmla="*/ 236 w 1451"/>
                <a:gd name="T35" fmla="*/ 287 h 1297"/>
                <a:gd name="T36" fmla="*/ 215 w 1451"/>
                <a:gd name="T37" fmla="*/ 292 h 1297"/>
                <a:gd name="T38" fmla="*/ 190 w 1451"/>
                <a:gd name="T39" fmla="*/ 294 h 1297"/>
                <a:gd name="T40" fmla="*/ 122 w 1451"/>
                <a:gd name="T41" fmla="*/ 293 h 1297"/>
                <a:gd name="T42" fmla="*/ 90 w 1451"/>
                <a:gd name="T43" fmla="*/ 287 h 1297"/>
                <a:gd name="T44" fmla="*/ 56 w 1451"/>
                <a:gd name="T45" fmla="*/ 272 h 1297"/>
                <a:gd name="T46" fmla="*/ 30 w 1451"/>
                <a:gd name="T47" fmla="*/ 253 h 1297"/>
                <a:gd name="T48" fmla="*/ 13 w 1451"/>
                <a:gd name="T49" fmla="*/ 232 h 1297"/>
                <a:gd name="T50" fmla="*/ 4 w 1451"/>
                <a:gd name="T51" fmla="*/ 210 h 1297"/>
                <a:gd name="T52" fmla="*/ 0 w 1451"/>
                <a:gd name="T53" fmla="*/ 191 h 1297"/>
                <a:gd name="T54" fmla="*/ 3 w 1451"/>
                <a:gd name="T55" fmla="*/ 169 h 1297"/>
                <a:gd name="T56" fmla="*/ 14 w 1451"/>
                <a:gd name="T57" fmla="*/ 141 h 1297"/>
                <a:gd name="T58" fmla="*/ 35 w 1451"/>
                <a:gd name="T59" fmla="*/ 118 h 1297"/>
                <a:gd name="T60" fmla="*/ 63 w 1451"/>
                <a:gd name="T61" fmla="*/ 99 h 1297"/>
                <a:gd name="T62" fmla="*/ 102 w 1451"/>
                <a:gd name="T63" fmla="*/ 86 h 1297"/>
                <a:gd name="T64" fmla="*/ 40 w 1451"/>
                <a:gd name="T65" fmla="*/ 4 h 129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451"/>
                <a:gd name="T100" fmla="*/ 0 h 1297"/>
                <a:gd name="T101" fmla="*/ 1451 w 1451"/>
                <a:gd name="T102" fmla="*/ 1297 h 129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451" h="1297">
                  <a:moveTo>
                    <a:pt x="176" y="17"/>
                  </a:moveTo>
                  <a:lnTo>
                    <a:pt x="411" y="61"/>
                  </a:lnTo>
                  <a:lnTo>
                    <a:pt x="407" y="0"/>
                  </a:lnTo>
                  <a:lnTo>
                    <a:pt x="689" y="70"/>
                  </a:lnTo>
                  <a:lnTo>
                    <a:pt x="689" y="0"/>
                  </a:lnTo>
                  <a:lnTo>
                    <a:pt x="990" y="0"/>
                  </a:lnTo>
                  <a:lnTo>
                    <a:pt x="986" y="66"/>
                  </a:lnTo>
                  <a:lnTo>
                    <a:pt x="1349" y="0"/>
                  </a:lnTo>
                  <a:lnTo>
                    <a:pt x="906" y="366"/>
                  </a:lnTo>
                  <a:lnTo>
                    <a:pt x="950" y="370"/>
                  </a:lnTo>
                  <a:lnTo>
                    <a:pt x="999" y="379"/>
                  </a:lnTo>
                  <a:lnTo>
                    <a:pt x="1056" y="392"/>
                  </a:lnTo>
                  <a:lnTo>
                    <a:pt x="1105" y="410"/>
                  </a:lnTo>
                  <a:lnTo>
                    <a:pt x="1162" y="436"/>
                  </a:lnTo>
                  <a:lnTo>
                    <a:pt x="1212" y="459"/>
                  </a:lnTo>
                  <a:lnTo>
                    <a:pt x="1260" y="489"/>
                  </a:lnTo>
                  <a:lnTo>
                    <a:pt x="1300" y="525"/>
                  </a:lnTo>
                  <a:lnTo>
                    <a:pt x="1335" y="556"/>
                  </a:lnTo>
                  <a:lnTo>
                    <a:pt x="1366" y="595"/>
                  </a:lnTo>
                  <a:lnTo>
                    <a:pt x="1397" y="635"/>
                  </a:lnTo>
                  <a:lnTo>
                    <a:pt x="1419" y="684"/>
                  </a:lnTo>
                  <a:lnTo>
                    <a:pt x="1437" y="728"/>
                  </a:lnTo>
                  <a:lnTo>
                    <a:pt x="1446" y="766"/>
                  </a:lnTo>
                  <a:lnTo>
                    <a:pt x="1450" y="824"/>
                  </a:lnTo>
                  <a:lnTo>
                    <a:pt x="1446" y="881"/>
                  </a:lnTo>
                  <a:lnTo>
                    <a:pt x="1432" y="925"/>
                  </a:lnTo>
                  <a:lnTo>
                    <a:pt x="1419" y="969"/>
                  </a:lnTo>
                  <a:lnTo>
                    <a:pt x="1402" y="1005"/>
                  </a:lnTo>
                  <a:lnTo>
                    <a:pt x="1375" y="1045"/>
                  </a:lnTo>
                  <a:lnTo>
                    <a:pt x="1340" y="1089"/>
                  </a:lnTo>
                  <a:lnTo>
                    <a:pt x="1291" y="1137"/>
                  </a:lnTo>
                  <a:lnTo>
                    <a:pt x="1238" y="1177"/>
                  </a:lnTo>
                  <a:lnTo>
                    <a:pt x="1184" y="1208"/>
                  </a:lnTo>
                  <a:lnTo>
                    <a:pt x="1136" y="1230"/>
                  </a:lnTo>
                  <a:lnTo>
                    <a:pt x="1087" y="1252"/>
                  </a:lnTo>
                  <a:lnTo>
                    <a:pt x="1043" y="1265"/>
                  </a:lnTo>
                  <a:lnTo>
                    <a:pt x="990" y="1278"/>
                  </a:lnTo>
                  <a:lnTo>
                    <a:pt x="950" y="1287"/>
                  </a:lnTo>
                  <a:lnTo>
                    <a:pt x="889" y="1292"/>
                  </a:lnTo>
                  <a:lnTo>
                    <a:pt x="836" y="1296"/>
                  </a:lnTo>
                  <a:lnTo>
                    <a:pt x="587" y="1296"/>
                  </a:lnTo>
                  <a:lnTo>
                    <a:pt x="539" y="1292"/>
                  </a:lnTo>
                  <a:lnTo>
                    <a:pt x="477" y="1283"/>
                  </a:lnTo>
                  <a:lnTo>
                    <a:pt x="398" y="1265"/>
                  </a:lnTo>
                  <a:lnTo>
                    <a:pt x="323" y="1234"/>
                  </a:lnTo>
                  <a:lnTo>
                    <a:pt x="248" y="1199"/>
                  </a:lnTo>
                  <a:lnTo>
                    <a:pt x="180" y="1155"/>
                  </a:lnTo>
                  <a:lnTo>
                    <a:pt x="132" y="1115"/>
                  </a:lnTo>
                  <a:lnTo>
                    <a:pt x="92" y="1075"/>
                  </a:lnTo>
                  <a:lnTo>
                    <a:pt x="57" y="1022"/>
                  </a:lnTo>
                  <a:lnTo>
                    <a:pt x="30" y="965"/>
                  </a:lnTo>
                  <a:lnTo>
                    <a:pt x="17" y="925"/>
                  </a:lnTo>
                  <a:lnTo>
                    <a:pt x="4" y="886"/>
                  </a:lnTo>
                  <a:lnTo>
                    <a:pt x="0" y="841"/>
                  </a:lnTo>
                  <a:lnTo>
                    <a:pt x="4" y="806"/>
                  </a:lnTo>
                  <a:lnTo>
                    <a:pt x="13" y="744"/>
                  </a:lnTo>
                  <a:lnTo>
                    <a:pt x="30" y="688"/>
                  </a:lnTo>
                  <a:lnTo>
                    <a:pt x="61" y="622"/>
                  </a:lnTo>
                  <a:lnTo>
                    <a:pt x="105" y="569"/>
                  </a:lnTo>
                  <a:lnTo>
                    <a:pt x="154" y="520"/>
                  </a:lnTo>
                  <a:lnTo>
                    <a:pt x="216" y="472"/>
                  </a:lnTo>
                  <a:lnTo>
                    <a:pt x="279" y="436"/>
                  </a:lnTo>
                  <a:lnTo>
                    <a:pt x="362" y="401"/>
                  </a:lnTo>
                  <a:lnTo>
                    <a:pt x="451" y="379"/>
                  </a:lnTo>
                  <a:lnTo>
                    <a:pt x="508" y="366"/>
                  </a:lnTo>
                  <a:lnTo>
                    <a:pt x="176" y="17"/>
                  </a:lnTo>
                </a:path>
              </a:pathLst>
            </a:custGeom>
            <a:solidFill>
              <a:srgbClr val="D49FFF"/>
            </a:solidFill>
            <a:ln w="1260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0416" name="Text Box 12"/>
            <p:cNvSpPr txBox="1">
              <a:spLocks noChangeArrowheads="1"/>
            </p:cNvSpPr>
            <p:nvPr/>
          </p:nvSpPr>
          <p:spPr bwMode="auto">
            <a:xfrm>
              <a:off x="470" y="2571"/>
              <a:ext cx="232" cy="2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360" tIns="44280" rIns="90360" bIns="44280">
              <a:spAutoFit/>
            </a:bodyP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1pPr>
              <a:lvl2pPr marL="742950" indent="-28575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2pPr>
              <a:lvl3pPr marL="11430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3pPr>
              <a:lvl4pPr marL="16002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4pPr>
              <a:lvl5pPr marL="20574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9pPr>
            </a:lstStyle>
            <a:p>
              <a:pPr algn="ctr" eaLnBrk="1">
                <a:lnSpc>
                  <a:spcPct val="122000"/>
                </a:lnSpc>
                <a:buClr>
                  <a:srgbClr val="000000"/>
                </a:buClr>
                <a:buSzPct val="45000"/>
                <a:buFont typeface="Times New Roman" panose="02020603050405020304" pitchFamily="18" charset="0"/>
                <a:buNone/>
              </a:pPr>
              <a:r>
                <a:rPr lang="en-GB" altLang="en-US" sz="2000" b="1"/>
                <a:t>C</a:t>
              </a:r>
            </a:p>
          </p:txBody>
        </p:sp>
      </p:grpSp>
      <p:grpSp>
        <p:nvGrpSpPr>
          <p:cNvPr id="10247" name="Group 13"/>
          <p:cNvGrpSpPr>
            <a:grpSpLocks/>
          </p:cNvGrpSpPr>
          <p:nvPr/>
        </p:nvGrpSpPr>
        <p:grpSpPr bwMode="auto">
          <a:xfrm>
            <a:off x="2555876" y="5754685"/>
            <a:ext cx="522287" cy="539749"/>
            <a:chOff x="409" y="2980"/>
            <a:chExt cx="329" cy="340"/>
          </a:xfrm>
        </p:grpSpPr>
        <p:sp>
          <p:nvSpPr>
            <p:cNvPr id="10413" name="Freeform 14"/>
            <p:cNvSpPr>
              <a:spLocks noChangeArrowheads="1"/>
            </p:cNvSpPr>
            <p:nvPr/>
          </p:nvSpPr>
          <p:spPr bwMode="auto">
            <a:xfrm>
              <a:off x="409" y="2980"/>
              <a:ext cx="329" cy="294"/>
            </a:xfrm>
            <a:custGeom>
              <a:avLst/>
              <a:gdLst>
                <a:gd name="T0" fmla="*/ 93 w 1451"/>
                <a:gd name="T1" fmla="*/ 14 h 1297"/>
                <a:gd name="T2" fmla="*/ 156 w 1451"/>
                <a:gd name="T3" fmla="*/ 16 h 1297"/>
                <a:gd name="T4" fmla="*/ 224 w 1451"/>
                <a:gd name="T5" fmla="*/ 0 h 1297"/>
                <a:gd name="T6" fmla="*/ 306 w 1451"/>
                <a:gd name="T7" fmla="*/ 0 h 1297"/>
                <a:gd name="T8" fmla="*/ 215 w 1451"/>
                <a:gd name="T9" fmla="*/ 84 h 1297"/>
                <a:gd name="T10" fmla="*/ 239 w 1451"/>
                <a:gd name="T11" fmla="*/ 89 h 1297"/>
                <a:gd name="T12" fmla="*/ 263 w 1451"/>
                <a:gd name="T13" fmla="*/ 99 h 1297"/>
                <a:gd name="T14" fmla="*/ 286 w 1451"/>
                <a:gd name="T15" fmla="*/ 111 h 1297"/>
                <a:gd name="T16" fmla="*/ 303 w 1451"/>
                <a:gd name="T17" fmla="*/ 126 h 1297"/>
                <a:gd name="T18" fmla="*/ 317 w 1451"/>
                <a:gd name="T19" fmla="*/ 144 h 1297"/>
                <a:gd name="T20" fmla="*/ 326 w 1451"/>
                <a:gd name="T21" fmla="*/ 165 h 1297"/>
                <a:gd name="T22" fmla="*/ 329 w 1451"/>
                <a:gd name="T23" fmla="*/ 187 h 1297"/>
                <a:gd name="T24" fmla="*/ 325 w 1451"/>
                <a:gd name="T25" fmla="*/ 210 h 1297"/>
                <a:gd name="T26" fmla="*/ 318 w 1451"/>
                <a:gd name="T27" fmla="*/ 228 h 1297"/>
                <a:gd name="T28" fmla="*/ 304 w 1451"/>
                <a:gd name="T29" fmla="*/ 247 h 1297"/>
                <a:gd name="T30" fmla="*/ 281 w 1451"/>
                <a:gd name="T31" fmla="*/ 267 h 1297"/>
                <a:gd name="T32" fmla="*/ 258 w 1451"/>
                <a:gd name="T33" fmla="*/ 279 h 1297"/>
                <a:gd name="T34" fmla="*/ 236 w 1451"/>
                <a:gd name="T35" fmla="*/ 287 h 1297"/>
                <a:gd name="T36" fmla="*/ 215 w 1451"/>
                <a:gd name="T37" fmla="*/ 292 h 1297"/>
                <a:gd name="T38" fmla="*/ 190 w 1451"/>
                <a:gd name="T39" fmla="*/ 294 h 1297"/>
                <a:gd name="T40" fmla="*/ 122 w 1451"/>
                <a:gd name="T41" fmla="*/ 293 h 1297"/>
                <a:gd name="T42" fmla="*/ 90 w 1451"/>
                <a:gd name="T43" fmla="*/ 287 h 1297"/>
                <a:gd name="T44" fmla="*/ 56 w 1451"/>
                <a:gd name="T45" fmla="*/ 272 h 1297"/>
                <a:gd name="T46" fmla="*/ 30 w 1451"/>
                <a:gd name="T47" fmla="*/ 253 h 1297"/>
                <a:gd name="T48" fmla="*/ 13 w 1451"/>
                <a:gd name="T49" fmla="*/ 232 h 1297"/>
                <a:gd name="T50" fmla="*/ 4 w 1451"/>
                <a:gd name="T51" fmla="*/ 210 h 1297"/>
                <a:gd name="T52" fmla="*/ 0 w 1451"/>
                <a:gd name="T53" fmla="*/ 191 h 1297"/>
                <a:gd name="T54" fmla="*/ 3 w 1451"/>
                <a:gd name="T55" fmla="*/ 169 h 1297"/>
                <a:gd name="T56" fmla="*/ 14 w 1451"/>
                <a:gd name="T57" fmla="*/ 141 h 1297"/>
                <a:gd name="T58" fmla="*/ 35 w 1451"/>
                <a:gd name="T59" fmla="*/ 118 h 1297"/>
                <a:gd name="T60" fmla="*/ 63 w 1451"/>
                <a:gd name="T61" fmla="*/ 99 h 1297"/>
                <a:gd name="T62" fmla="*/ 102 w 1451"/>
                <a:gd name="T63" fmla="*/ 86 h 1297"/>
                <a:gd name="T64" fmla="*/ 40 w 1451"/>
                <a:gd name="T65" fmla="*/ 4 h 129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451"/>
                <a:gd name="T100" fmla="*/ 0 h 1297"/>
                <a:gd name="T101" fmla="*/ 1451 w 1451"/>
                <a:gd name="T102" fmla="*/ 1297 h 129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451" h="1297">
                  <a:moveTo>
                    <a:pt x="176" y="17"/>
                  </a:moveTo>
                  <a:lnTo>
                    <a:pt x="411" y="61"/>
                  </a:lnTo>
                  <a:lnTo>
                    <a:pt x="407" y="0"/>
                  </a:lnTo>
                  <a:lnTo>
                    <a:pt x="689" y="70"/>
                  </a:lnTo>
                  <a:lnTo>
                    <a:pt x="689" y="0"/>
                  </a:lnTo>
                  <a:lnTo>
                    <a:pt x="990" y="0"/>
                  </a:lnTo>
                  <a:lnTo>
                    <a:pt x="986" y="66"/>
                  </a:lnTo>
                  <a:lnTo>
                    <a:pt x="1349" y="0"/>
                  </a:lnTo>
                  <a:lnTo>
                    <a:pt x="906" y="366"/>
                  </a:lnTo>
                  <a:lnTo>
                    <a:pt x="950" y="370"/>
                  </a:lnTo>
                  <a:lnTo>
                    <a:pt x="999" y="379"/>
                  </a:lnTo>
                  <a:lnTo>
                    <a:pt x="1056" y="392"/>
                  </a:lnTo>
                  <a:lnTo>
                    <a:pt x="1105" y="410"/>
                  </a:lnTo>
                  <a:lnTo>
                    <a:pt x="1162" y="436"/>
                  </a:lnTo>
                  <a:lnTo>
                    <a:pt x="1212" y="459"/>
                  </a:lnTo>
                  <a:lnTo>
                    <a:pt x="1260" y="489"/>
                  </a:lnTo>
                  <a:lnTo>
                    <a:pt x="1300" y="525"/>
                  </a:lnTo>
                  <a:lnTo>
                    <a:pt x="1335" y="556"/>
                  </a:lnTo>
                  <a:lnTo>
                    <a:pt x="1366" y="595"/>
                  </a:lnTo>
                  <a:lnTo>
                    <a:pt x="1397" y="635"/>
                  </a:lnTo>
                  <a:lnTo>
                    <a:pt x="1419" y="684"/>
                  </a:lnTo>
                  <a:lnTo>
                    <a:pt x="1437" y="728"/>
                  </a:lnTo>
                  <a:lnTo>
                    <a:pt x="1446" y="766"/>
                  </a:lnTo>
                  <a:lnTo>
                    <a:pt x="1450" y="824"/>
                  </a:lnTo>
                  <a:lnTo>
                    <a:pt x="1446" y="881"/>
                  </a:lnTo>
                  <a:lnTo>
                    <a:pt x="1432" y="925"/>
                  </a:lnTo>
                  <a:lnTo>
                    <a:pt x="1419" y="969"/>
                  </a:lnTo>
                  <a:lnTo>
                    <a:pt x="1402" y="1005"/>
                  </a:lnTo>
                  <a:lnTo>
                    <a:pt x="1375" y="1045"/>
                  </a:lnTo>
                  <a:lnTo>
                    <a:pt x="1340" y="1089"/>
                  </a:lnTo>
                  <a:lnTo>
                    <a:pt x="1291" y="1137"/>
                  </a:lnTo>
                  <a:lnTo>
                    <a:pt x="1238" y="1177"/>
                  </a:lnTo>
                  <a:lnTo>
                    <a:pt x="1184" y="1208"/>
                  </a:lnTo>
                  <a:lnTo>
                    <a:pt x="1136" y="1230"/>
                  </a:lnTo>
                  <a:lnTo>
                    <a:pt x="1087" y="1252"/>
                  </a:lnTo>
                  <a:lnTo>
                    <a:pt x="1043" y="1265"/>
                  </a:lnTo>
                  <a:lnTo>
                    <a:pt x="990" y="1278"/>
                  </a:lnTo>
                  <a:lnTo>
                    <a:pt x="950" y="1287"/>
                  </a:lnTo>
                  <a:lnTo>
                    <a:pt x="889" y="1292"/>
                  </a:lnTo>
                  <a:lnTo>
                    <a:pt x="836" y="1296"/>
                  </a:lnTo>
                  <a:lnTo>
                    <a:pt x="587" y="1296"/>
                  </a:lnTo>
                  <a:lnTo>
                    <a:pt x="539" y="1292"/>
                  </a:lnTo>
                  <a:lnTo>
                    <a:pt x="477" y="1283"/>
                  </a:lnTo>
                  <a:lnTo>
                    <a:pt x="398" y="1265"/>
                  </a:lnTo>
                  <a:lnTo>
                    <a:pt x="323" y="1234"/>
                  </a:lnTo>
                  <a:lnTo>
                    <a:pt x="248" y="1199"/>
                  </a:lnTo>
                  <a:lnTo>
                    <a:pt x="180" y="1155"/>
                  </a:lnTo>
                  <a:lnTo>
                    <a:pt x="132" y="1115"/>
                  </a:lnTo>
                  <a:lnTo>
                    <a:pt x="92" y="1075"/>
                  </a:lnTo>
                  <a:lnTo>
                    <a:pt x="57" y="1022"/>
                  </a:lnTo>
                  <a:lnTo>
                    <a:pt x="30" y="965"/>
                  </a:lnTo>
                  <a:lnTo>
                    <a:pt x="17" y="925"/>
                  </a:lnTo>
                  <a:lnTo>
                    <a:pt x="4" y="886"/>
                  </a:lnTo>
                  <a:lnTo>
                    <a:pt x="0" y="841"/>
                  </a:lnTo>
                  <a:lnTo>
                    <a:pt x="4" y="806"/>
                  </a:lnTo>
                  <a:lnTo>
                    <a:pt x="13" y="744"/>
                  </a:lnTo>
                  <a:lnTo>
                    <a:pt x="30" y="688"/>
                  </a:lnTo>
                  <a:lnTo>
                    <a:pt x="61" y="622"/>
                  </a:lnTo>
                  <a:lnTo>
                    <a:pt x="105" y="569"/>
                  </a:lnTo>
                  <a:lnTo>
                    <a:pt x="154" y="520"/>
                  </a:lnTo>
                  <a:lnTo>
                    <a:pt x="216" y="472"/>
                  </a:lnTo>
                  <a:lnTo>
                    <a:pt x="279" y="436"/>
                  </a:lnTo>
                  <a:lnTo>
                    <a:pt x="362" y="401"/>
                  </a:lnTo>
                  <a:lnTo>
                    <a:pt x="451" y="379"/>
                  </a:lnTo>
                  <a:lnTo>
                    <a:pt x="508" y="366"/>
                  </a:lnTo>
                  <a:lnTo>
                    <a:pt x="176" y="17"/>
                  </a:lnTo>
                </a:path>
              </a:pathLst>
            </a:custGeom>
            <a:solidFill>
              <a:srgbClr val="D49FFF"/>
            </a:solidFill>
            <a:ln w="1260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0414" name="Text Box 15"/>
            <p:cNvSpPr txBox="1">
              <a:spLocks noChangeArrowheads="1"/>
            </p:cNvSpPr>
            <p:nvPr/>
          </p:nvSpPr>
          <p:spPr bwMode="auto">
            <a:xfrm>
              <a:off x="470" y="3027"/>
              <a:ext cx="232" cy="2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360" tIns="44280" rIns="90360" bIns="44280">
              <a:spAutoFit/>
            </a:bodyP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1pPr>
              <a:lvl2pPr marL="742950" indent="-28575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2pPr>
              <a:lvl3pPr marL="11430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3pPr>
              <a:lvl4pPr marL="16002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4pPr>
              <a:lvl5pPr marL="20574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9pPr>
            </a:lstStyle>
            <a:p>
              <a:pPr algn="ctr" eaLnBrk="1">
                <a:lnSpc>
                  <a:spcPct val="122000"/>
                </a:lnSpc>
                <a:buClr>
                  <a:srgbClr val="000000"/>
                </a:buClr>
                <a:buSzPct val="45000"/>
                <a:buFont typeface="Times New Roman" panose="02020603050405020304" pitchFamily="18" charset="0"/>
                <a:buNone/>
              </a:pPr>
              <a:r>
                <a:rPr lang="en-GB" altLang="en-US" sz="2000" b="1"/>
                <a:t>D</a:t>
              </a:r>
            </a:p>
          </p:txBody>
        </p:sp>
      </p:grpSp>
      <p:sp>
        <p:nvSpPr>
          <p:cNvPr id="10248" name="Text Box 16"/>
          <p:cNvSpPr txBox="1">
            <a:spLocks noChangeArrowheads="1"/>
          </p:cNvSpPr>
          <p:nvPr/>
        </p:nvSpPr>
        <p:spPr bwMode="auto">
          <a:xfrm>
            <a:off x="2871788" y="1828800"/>
            <a:ext cx="780405" cy="464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360" tIns="44280" rIns="90360" bIns="44280">
            <a:spAutoFit/>
          </a:bodyP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1pPr>
            <a:lvl2pPr marL="742950" indent="-28575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2pPr>
            <a:lvl3pPr marL="11430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3pPr>
            <a:lvl4pPr marL="16002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4pPr>
            <a:lvl5pPr marL="20574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9pPr>
          </a:lstStyle>
          <a:p>
            <a:pPr eaLnBrk="1">
              <a:lnSpc>
                <a:spcPct val="122000"/>
              </a:lnSpc>
              <a:buClr>
                <a:srgbClr val="000000"/>
              </a:buClr>
              <a:buSzPct val="45000"/>
              <a:buFont typeface="Times New Roman" panose="02020603050405020304" pitchFamily="18" charset="0"/>
              <a:buNone/>
            </a:pPr>
            <a:r>
              <a:rPr lang="en-GB" altLang="en-US" sz="2000" b="1"/>
              <a:t>6 PM</a:t>
            </a:r>
          </a:p>
        </p:txBody>
      </p:sp>
      <p:sp>
        <p:nvSpPr>
          <p:cNvPr id="10249" name="Line 17"/>
          <p:cNvSpPr>
            <a:spLocks noChangeShapeType="1"/>
          </p:cNvSpPr>
          <p:nvPr/>
        </p:nvSpPr>
        <p:spPr bwMode="auto">
          <a:xfrm>
            <a:off x="3241675" y="2420939"/>
            <a:ext cx="6324600" cy="1587"/>
          </a:xfrm>
          <a:prstGeom prst="line">
            <a:avLst/>
          </a:prstGeom>
          <a:noFill/>
          <a:ln w="12600">
            <a:solidFill>
              <a:srgbClr val="000000"/>
            </a:solidFill>
            <a:round/>
            <a:headEnd/>
            <a:tailEnd type="triangle" w="lg" len="lg"/>
          </a:ln>
          <a:extLst>
            <a:ext uri="{909E8E84-426E-40DD-AFC4-6F175D3DCCD1}">
              <a14:hiddenFill xmlns:a14="http://schemas.microsoft.com/office/drawing/2010/main">
                <a:noFill/>
              </a14:hiddenFill>
            </a:ext>
          </a:extLst>
        </p:spPr>
        <p:txBody>
          <a:bodyPr/>
          <a:lstStyle/>
          <a:p>
            <a:endParaRPr lang="en-IE"/>
          </a:p>
        </p:txBody>
      </p:sp>
      <p:sp>
        <p:nvSpPr>
          <p:cNvPr id="10250" name="Line 18"/>
          <p:cNvSpPr>
            <a:spLocks noChangeShapeType="1"/>
          </p:cNvSpPr>
          <p:nvPr/>
        </p:nvSpPr>
        <p:spPr bwMode="auto">
          <a:xfrm>
            <a:off x="3235326" y="2287588"/>
            <a:ext cx="1587" cy="304800"/>
          </a:xfrm>
          <a:prstGeom prst="line">
            <a:avLst/>
          </a:prstGeom>
          <a:noFill/>
          <a:ln w="12600">
            <a:solidFill>
              <a:srgbClr val="000000"/>
            </a:solidFill>
            <a:round/>
            <a:headEnd/>
            <a:tailEnd/>
          </a:ln>
          <a:extLst>
            <a:ext uri="{909E8E84-426E-40DD-AFC4-6F175D3DCCD1}">
              <a14:hiddenFill xmlns:a14="http://schemas.microsoft.com/office/drawing/2010/main">
                <a:noFill/>
              </a14:hiddenFill>
            </a:ext>
          </a:extLst>
        </p:spPr>
        <p:txBody>
          <a:bodyPr/>
          <a:lstStyle/>
          <a:p>
            <a:endParaRPr lang="en-IE"/>
          </a:p>
        </p:txBody>
      </p:sp>
      <p:sp>
        <p:nvSpPr>
          <p:cNvPr id="10251" name="Text Box 19"/>
          <p:cNvSpPr txBox="1">
            <a:spLocks noChangeArrowheads="1"/>
          </p:cNvSpPr>
          <p:nvPr/>
        </p:nvSpPr>
        <p:spPr bwMode="auto">
          <a:xfrm>
            <a:off x="4103688" y="1841500"/>
            <a:ext cx="325153" cy="464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360" tIns="44280" rIns="90360" bIns="44280">
            <a:spAutoFit/>
          </a:bodyP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1pPr>
            <a:lvl2pPr marL="742950" indent="-28575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2pPr>
            <a:lvl3pPr marL="11430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3pPr>
            <a:lvl4pPr marL="16002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4pPr>
            <a:lvl5pPr marL="20574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9pPr>
          </a:lstStyle>
          <a:p>
            <a:pPr eaLnBrk="1">
              <a:lnSpc>
                <a:spcPct val="122000"/>
              </a:lnSpc>
              <a:buClr>
                <a:srgbClr val="000000"/>
              </a:buClr>
              <a:buSzPct val="45000"/>
              <a:buFont typeface="Times New Roman" panose="02020603050405020304" pitchFamily="18" charset="0"/>
              <a:buNone/>
            </a:pPr>
            <a:r>
              <a:rPr lang="en-GB" altLang="en-US" sz="2000" b="1"/>
              <a:t>7</a:t>
            </a:r>
          </a:p>
        </p:txBody>
      </p:sp>
      <p:sp>
        <p:nvSpPr>
          <p:cNvPr id="10252" name="Text Box 20"/>
          <p:cNvSpPr txBox="1">
            <a:spLocks noChangeArrowheads="1"/>
          </p:cNvSpPr>
          <p:nvPr/>
        </p:nvSpPr>
        <p:spPr bwMode="auto">
          <a:xfrm>
            <a:off x="5170488" y="1841500"/>
            <a:ext cx="325153" cy="464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360" tIns="44280" rIns="90360" bIns="44280">
            <a:spAutoFit/>
          </a:bodyP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1pPr>
            <a:lvl2pPr marL="742950" indent="-28575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2pPr>
            <a:lvl3pPr marL="11430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3pPr>
            <a:lvl4pPr marL="16002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4pPr>
            <a:lvl5pPr marL="20574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9pPr>
          </a:lstStyle>
          <a:p>
            <a:pPr eaLnBrk="1">
              <a:lnSpc>
                <a:spcPct val="122000"/>
              </a:lnSpc>
              <a:buClr>
                <a:srgbClr val="000000"/>
              </a:buClr>
              <a:buSzPct val="45000"/>
              <a:buFont typeface="Times New Roman" panose="02020603050405020304" pitchFamily="18" charset="0"/>
              <a:buNone/>
            </a:pPr>
            <a:r>
              <a:rPr lang="en-GB" altLang="en-US" sz="2000" b="1"/>
              <a:t>8</a:t>
            </a:r>
          </a:p>
        </p:txBody>
      </p:sp>
      <p:sp>
        <p:nvSpPr>
          <p:cNvPr id="10253" name="Text Box 21"/>
          <p:cNvSpPr txBox="1">
            <a:spLocks noChangeArrowheads="1"/>
          </p:cNvSpPr>
          <p:nvPr/>
        </p:nvSpPr>
        <p:spPr bwMode="auto">
          <a:xfrm>
            <a:off x="6186488" y="1841500"/>
            <a:ext cx="325153" cy="464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360" tIns="44280" rIns="90360" bIns="44280">
            <a:spAutoFit/>
          </a:bodyP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1pPr>
            <a:lvl2pPr marL="742950" indent="-28575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2pPr>
            <a:lvl3pPr marL="11430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3pPr>
            <a:lvl4pPr marL="16002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4pPr>
            <a:lvl5pPr marL="20574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9pPr>
          </a:lstStyle>
          <a:p>
            <a:pPr eaLnBrk="1">
              <a:lnSpc>
                <a:spcPct val="122000"/>
              </a:lnSpc>
              <a:buClr>
                <a:srgbClr val="000000"/>
              </a:buClr>
              <a:buSzPct val="45000"/>
              <a:buFont typeface="Times New Roman" panose="02020603050405020304" pitchFamily="18" charset="0"/>
              <a:buNone/>
            </a:pPr>
            <a:r>
              <a:rPr lang="en-GB" altLang="en-US" sz="2000" b="1"/>
              <a:t>9</a:t>
            </a:r>
          </a:p>
        </p:txBody>
      </p:sp>
      <p:sp>
        <p:nvSpPr>
          <p:cNvPr id="10254" name="Text Box 22"/>
          <p:cNvSpPr txBox="1">
            <a:spLocks noChangeArrowheads="1"/>
          </p:cNvSpPr>
          <p:nvPr/>
        </p:nvSpPr>
        <p:spPr bwMode="auto">
          <a:xfrm>
            <a:off x="7126288" y="1854200"/>
            <a:ext cx="467819" cy="464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360" tIns="44280" rIns="90360" bIns="44280">
            <a:spAutoFit/>
          </a:bodyP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1pPr>
            <a:lvl2pPr marL="742950" indent="-28575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2pPr>
            <a:lvl3pPr marL="11430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3pPr>
            <a:lvl4pPr marL="16002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4pPr>
            <a:lvl5pPr marL="20574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9pPr>
          </a:lstStyle>
          <a:p>
            <a:pPr eaLnBrk="1">
              <a:lnSpc>
                <a:spcPct val="122000"/>
              </a:lnSpc>
              <a:buClr>
                <a:srgbClr val="000000"/>
              </a:buClr>
              <a:buSzPct val="45000"/>
              <a:buFont typeface="Times New Roman" panose="02020603050405020304" pitchFamily="18" charset="0"/>
              <a:buNone/>
            </a:pPr>
            <a:r>
              <a:rPr lang="en-GB" altLang="en-US" sz="2000" b="1"/>
              <a:t>10</a:t>
            </a:r>
          </a:p>
        </p:txBody>
      </p:sp>
      <p:sp>
        <p:nvSpPr>
          <p:cNvPr id="10255" name="Text Box 23"/>
          <p:cNvSpPr txBox="1">
            <a:spLocks noChangeArrowheads="1"/>
          </p:cNvSpPr>
          <p:nvPr/>
        </p:nvSpPr>
        <p:spPr bwMode="auto">
          <a:xfrm>
            <a:off x="8218488" y="1841500"/>
            <a:ext cx="453649" cy="464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360" tIns="44280" rIns="90360" bIns="44280">
            <a:spAutoFit/>
          </a:bodyP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1pPr>
            <a:lvl2pPr marL="742950" indent="-28575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2pPr>
            <a:lvl3pPr marL="11430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3pPr>
            <a:lvl4pPr marL="16002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4pPr>
            <a:lvl5pPr marL="20574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9pPr>
          </a:lstStyle>
          <a:p>
            <a:pPr eaLnBrk="1">
              <a:lnSpc>
                <a:spcPct val="122000"/>
              </a:lnSpc>
              <a:buClr>
                <a:srgbClr val="000000"/>
              </a:buClr>
              <a:buSzPct val="45000"/>
              <a:buFont typeface="Times New Roman" panose="02020603050405020304" pitchFamily="18" charset="0"/>
              <a:buNone/>
            </a:pPr>
            <a:r>
              <a:rPr lang="en-GB" altLang="en-US" sz="2000" b="1"/>
              <a:t>11</a:t>
            </a:r>
          </a:p>
        </p:txBody>
      </p:sp>
      <p:sp>
        <p:nvSpPr>
          <p:cNvPr id="10256" name="Text Box 24"/>
          <p:cNvSpPr txBox="1">
            <a:spLocks noChangeArrowheads="1"/>
          </p:cNvSpPr>
          <p:nvPr/>
        </p:nvSpPr>
        <p:spPr bwMode="auto">
          <a:xfrm>
            <a:off x="8998384" y="1828800"/>
            <a:ext cx="1250085" cy="464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360" tIns="44280" rIns="90360" bIns="44280">
            <a:spAutoFit/>
          </a:bodyP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1pPr>
            <a:lvl2pPr marL="742950" indent="-28575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2pPr>
            <a:lvl3pPr marL="11430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3pPr>
            <a:lvl4pPr marL="16002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4pPr>
            <a:lvl5pPr marL="20574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9pPr>
          </a:lstStyle>
          <a:p>
            <a:pPr algn="ctr" eaLnBrk="1">
              <a:lnSpc>
                <a:spcPct val="122000"/>
              </a:lnSpc>
              <a:buClr>
                <a:srgbClr val="000000"/>
              </a:buClr>
              <a:buSzPct val="45000"/>
              <a:buFont typeface="Times New Roman" panose="02020603050405020304" pitchFamily="18" charset="0"/>
              <a:buNone/>
            </a:pPr>
            <a:r>
              <a:rPr lang="en-GB" altLang="en-US" sz="2000" b="1"/>
              <a:t>Midnight</a:t>
            </a:r>
          </a:p>
        </p:txBody>
      </p:sp>
      <p:grpSp>
        <p:nvGrpSpPr>
          <p:cNvPr id="10257" name="Group 25"/>
          <p:cNvGrpSpPr>
            <a:grpSpLocks/>
          </p:cNvGrpSpPr>
          <p:nvPr/>
        </p:nvGrpSpPr>
        <p:grpSpPr bwMode="auto">
          <a:xfrm>
            <a:off x="3279776" y="3328988"/>
            <a:ext cx="3489325" cy="2932112"/>
            <a:chOff x="865" y="1452"/>
            <a:chExt cx="2198" cy="1847"/>
          </a:xfrm>
        </p:grpSpPr>
        <p:grpSp>
          <p:nvGrpSpPr>
            <p:cNvPr id="10289" name="Group 26"/>
            <p:cNvGrpSpPr>
              <a:grpSpLocks/>
            </p:cNvGrpSpPr>
            <p:nvPr/>
          </p:nvGrpSpPr>
          <p:grpSpPr bwMode="auto">
            <a:xfrm>
              <a:off x="865" y="1452"/>
              <a:ext cx="966" cy="447"/>
              <a:chOff x="865" y="1452"/>
              <a:chExt cx="966" cy="447"/>
            </a:xfrm>
          </p:grpSpPr>
          <p:grpSp>
            <p:nvGrpSpPr>
              <p:cNvPr id="10383" name="Group 27"/>
              <p:cNvGrpSpPr>
                <a:grpSpLocks/>
              </p:cNvGrpSpPr>
              <p:nvPr/>
            </p:nvGrpSpPr>
            <p:grpSpPr bwMode="auto">
              <a:xfrm>
                <a:off x="865" y="1452"/>
                <a:ext cx="304" cy="447"/>
                <a:chOff x="865" y="1452"/>
                <a:chExt cx="304" cy="447"/>
              </a:xfrm>
            </p:grpSpPr>
            <p:grpSp>
              <p:nvGrpSpPr>
                <p:cNvPr id="10403" name="Group 28"/>
                <p:cNvGrpSpPr>
                  <a:grpSpLocks/>
                </p:cNvGrpSpPr>
                <p:nvPr/>
              </p:nvGrpSpPr>
              <p:grpSpPr bwMode="auto">
                <a:xfrm>
                  <a:off x="865" y="1452"/>
                  <a:ext cx="304" cy="447"/>
                  <a:chOff x="865" y="1452"/>
                  <a:chExt cx="304" cy="447"/>
                </a:xfrm>
              </p:grpSpPr>
              <p:grpSp>
                <p:nvGrpSpPr>
                  <p:cNvPr id="10405" name="Group 29"/>
                  <p:cNvGrpSpPr>
                    <a:grpSpLocks/>
                  </p:cNvGrpSpPr>
                  <p:nvPr/>
                </p:nvGrpSpPr>
                <p:grpSpPr bwMode="auto">
                  <a:xfrm>
                    <a:off x="865" y="1523"/>
                    <a:ext cx="304" cy="376"/>
                    <a:chOff x="865" y="1523"/>
                    <a:chExt cx="304" cy="376"/>
                  </a:xfrm>
                </p:grpSpPr>
                <p:sp>
                  <p:nvSpPr>
                    <p:cNvPr id="10410" name="Freeform 30"/>
                    <p:cNvSpPr>
                      <a:spLocks noChangeArrowheads="1"/>
                    </p:cNvSpPr>
                    <p:nvPr/>
                  </p:nvSpPr>
                  <p:spPr bwMode="auto">
                    <a:xfrm>
                      <a:off x="865" y="1523"/>
                      <a:ext cx="305" cy="377"/>
                    </a:xfrm>
                    <a:custGeom>
                      <a:avLst/>
                      <a:gdLst>
                        <a:gd name="T0" fmla="*/ 0 w 1346"/>
                        <a:gd name="T1" fmla="*/ 377 h 1663"/>
                        <a:gd name="T2" fmla="*/ 0 w 1346"/>
                        <a:gd name="T3" fmla="*/ 76 h 1663"/>
                        <a:gd name="T4" fmla="*/ 76 w 1346"/>
                        <a:gd name="T5" fmla="*/ 0 h 1663"/>
                        <a:gd name="T6" fmla="*/ 305 w 1346"/>
                        <a:gd name="T7" fmla="*/ 0 h 1663"/>
                        <a:gd name="T8" fmla="*/ 305 w 1346"/>
                        <a:gd name="T9" fmla="*/ 301 h 1663"/>
                        <a:gd name="T10" fmla="*/ 228 w 1346"/>
                        <a:gd name="T11" fmla="*/ 377 h 1663"/>
                        <a:gd name="T12" fmla="*/ 0 w 1346"/>
                        <a:gd name="T13" fmla="*/ 377 h 1663"/>
                        <a:gd name="T14" fmla="*/ 0 60000 65536"/>
                        <a:gd name="T15" fmla="*/ 0 60000 65536"/>
                        <a:gd name="T16" fmla="*/ 0 60000 65536"/>
                        <a:gd name="T17" fmla="*/ 0 60000 65536"/>
                        <a:gd name="T18" fmla="*/ 0 60000 65536"/>
                        <a:gd name="T19" fmla="*/ 0 60000 65536"/>
                        <a:gd name="T20" fmla="*/ 0 60000 65536"/>
                        <a:gd name="T21" fmla="*/ 0 w 1346"/>
                        <a:gd name="T22" fmla="*/ 0 h 1663"/>
                        <a:gd name="T23" fmla="*/ 1346 w 1346"/>
                        <a:gd name="T24" fmla="*/ 1663 h 166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46" h="1663">
                          <a:moveTo>
                            <a:pt x="0" y="1662"/>
                          </a:moveTo>
                          <a:lnTo>
                            <a:pt x="0" y="336"/>
                          </a:lnTo>
                          <a:lnTo>
                            <a:pt x="335" y="0"/>
                          </a:lnTo>
                          <a:lnTo>
                            <a:pt x="1345" y="0"/>
                          </a:lnTo>
                          <a:lnTo>
                            <a:pt x="1345" y="1326"/>
                          </a:lnTo>
                          <a:lnTo>
                            <a:pt x="1008" y="1662"/>
                          </a:lnTo>
                          <a:lnTo>
                            <a:pt x="0" y="1662"/>
                          </a:lnTo>
                        </a:path>
                      </a:pathLst>
                    </a:custGeom>
                    <a:solidFill>
                      <a:srgbClr val="F6BF69"/>
                    </a:solidFill>
                    <a:ln w="1260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0411" name="Freeform 31"/>
                    <p:cNvSpPr>
                      <a:spLocks noChangeArrowheads="1"/>
                    </p:cNvSpPr>
                    <p:nvPr/>
                  </p:nvSpPr>
                  <p:spPr bwMode="auto">
                    <a:xfrm>
                      <a:off x="865" y="1523"/>
                      <a:ext cx="305" cy="76"/>
                    </a:xfrm>
                    <a:custGeom>
                      <a:avLst/>
                      <a:gdLst>
                        <a:gd name="T0" fmla="*/ 0 w 1346"/>
                        <a:gd name="T1" fmla="*/ 76 h 337"/>
                        <a:gd name="T2" fmla="*/ 76 w 1346"/>
                        <a:gd name="T3" fmla="*/ 0 h 337"/>
                        <a:gd name="T4" fmla="*/ 305 w 1346"/>
                        <a:gd name="T5" fmla="*/ 0 h 337"/>
                        <a:gd name="T6" fmla="*/ 228 w 1346"/>
                        <a:gd name="T7" fmla="*/ 76 h 337"/>
                        <a:gd name="T8" fmla="*/ 0 w 1346"/>
                        <a:gd name="T9" fmla="*/ 76 h 337"/>
                        <a:gd name="T10" fmla="*/ 0 60000 65536"/>
                        <a:gd name="T11" fmla="*/ 0 60000 65536"/>
                        <a:gd name="T12" fmla="*/ 0 60000 65536"/>
                        <a:gd name="T13" fmla="*/ 0 60000 65536"/>
                        <a:gd name="T14" fmla="*/ 0 60000 65536"/>
                        <a:gd name="T15" fmla="*/ 0 w 1346"/>
                        <a:gd name="T16" fmla="*/ 0 h 337"/>
                        <a:gd name="T17" fmla="*/ 1346 w 1346"/>
                        <a:gd name="T18" fmla="*/ 337 h 337"/>
                      </a:gdLst>
                      <a:ahLst/>
                      <a:cxnLst>
                        <a:cxn ang="T10">
                          <a:pos x="T0" y="T1"/>
                        </a:cxn>
                        <a:cxn ang="T11">
                          <a:pos x="T2" y="T3"/>
                        </a:cxn>
                        <a:cxn ang="T12">
                          <a:pos x="T4" y="T5"/>
                        </a:cxn>
                        <a:cxn ang="T13">
                          <a:pos x="T6" y="T7"/>
                        </a:cxn>
                        <a:cxn ang="T14">
                          <a:pos x="T8" y="T9"/>
                        </a:cxn>
                      </a:cxnLst>
                      <a:rect l="T15" t="T16" r="T17" b="T18"/>
                      <a:pathLst>
                        <a:path w="1346" h="337">
                          <a:moveTo>
                            <a:pt x="0" y="336"/>
                          </a:moveTo>
                          <a:lnTo>
                            <a:pt x="335" y="0"/>
                          </a:lnTo>
                          <a:lnTo>
                            <a:pt x="1345" y="0"/>
                          </a:lnTo>
                          <a:lnTo>
                            <a:pt x="1008" y="336"/>
                          </a:lnTo>
                          <a:lnTo>
                            <a:pt x="0" y="336"/>
                          </a:lnTo>
                        </a:path>
                      </a:pathLst>
                    </a:custGeom>
                    <a:solidFill>
                      <a:srgbClr val="FFD072"/>
                    </a:solidFill>
                    <a:ln w="1260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0412" name="Freeform 32"/>
                    <p:cNvSpPr>
                      <a:spLocks noChangeArrowheads="1"/>
                    </p:cNvSpPr>
                    <p:nvPr/>
                  </p:nvSpPr>
                  <p:spPr bwMode="auto">
                    <a:xfrm>
                      <a:off x="1093" y="1523"/>
                      <a:ext cx="77" cy="377"/>
                    </a:xfrm>
                    <a:custGeom>
                      <a:avLst/>
                      <a:gdLst>
                        <a:gd name="T0" fmla="*/ 0 w 338"/>
                        <a:gd name="T1" fmla="*/ 377 h 1663"/>
                        <a:gd name="T2" fmla="*/ 0 w 338"/>
                        <a:gd name="T3" fmla="*/ 76 h 1663"/>
                        <a:gd name="T4" fmla="*/ 77 w 338"/>
                        <a:gd name="T5" fmla="*/ 0 h 1663"/>
                        <a:gd name="T6" fmla="*/ 77 w 338"/>
                        <a:gd name="T7" fmla="*/ 301 h 1663"/>
                        <a:gd name="T8" fmla="*/ 0 w 338"/>
                        <a:gd name="T9" fmla="*/ 377 h 1663"/>
                        <a:gd name="T10" fmla="*/ 0 60000 65536"/>
                        <a:gd name="T11" fmla="*/ 0 60000 65536"/>
                        <a:gd name="T12" fmla="*/ 0 60000 65536"/>
                        <a:gd name="T13" fmla="*/ 0 60000 65536"/>
                        <a:gd name="T14" fmla="*/ 0 60000 65536"/>
                        <a:gd name="T15" fmla="*/ 0 w 338"/>
                        <a:gd name="T16" fmla="*/ 0 h 1663"/>
                        <a:gd name="T17" fmla="*/ 338 w 338"/>
                        <a:gd name="T18" fmla="*/ 1663 h 1663"/>
                      </a:gdLst>
                      <a:ahLst/>
                      <a:cxnLst>
                        <a:cxn ang="T10">
                          <a:pos x="T0" y="T1"/>
                        </a:cxn>
                        <a:cxn ang="T11">
                          <a:pos x="T2" y="T3"/>
                        </a:cxn>
                        <a:cxn ang="T12">
                          <a:pos x="T4" y="T5"/>
                        </a:cxn>
                        <a:cxn ang="T13">
                          <a:pos x="T6" y="T7"/>
                        </a:cxn>
                        <a:cxn ang="T14">
                          <a:pos x="T8" y="T9"/>
                        </a:cxn>
                      </a:cxnLst>
                      <a:rect l="T15" t="T16" r="T17" b="T18"/>
                      <a:pathLst>
                        <a:path w="338" h="1663">
                          <a:moveTo>
                            <a:pt x="0" y="1662"/>
                          </a:moveTo>
                          <a:lnTo>
                            <a:pt x="0" y="336"/>
                          </a:lnTo>
                          <a:lnTo>
                            <a:pt x="337" y="0"/>
                          </a:lnTo>
                          <a:lnTo>
                            <a:pt x="337" y="1326"/>
                          </a:lnTo>
                          <a:lnTo>
                            <a:pt x="0" y="1662"/>
                          </a:lnTo>
                        </a:path>
                      </a:pathLst>
                    </a:custGeom>
                    <a:solidFill>
                      <a:srgbClr val="D3A45A"/>
                    </a:solidFill>
                    <a:ln w="1260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grpSp>
                <p:nvGrpSpPr>
                  <p:cNvPr id="10406" name="Group 33"/>
                  <p:cNvGrpSpPr>
                    <a:grpSpLocks/>
                  </p:cNvGrpSpPr>
                  <p:nvPr/>
                </p:nvGrpSpPr>
                <p:grpSpPr bwMode="auto">
                  <a:xfrm>
                    <a:off x="935" y="1452"/>
                    <a:ext cx="234" cy="77"/>
                    <a:chOff x="935" y="1452"/>
                    <a:chExt cx="234" cy="77"/>
                  </a:xfrm>
                </p:grpSpPr>
                <p:sp>
                  <p:nvSpPr>
                    <p:cNvPr id="10407" name="Freeform 34"/>
                    <p:cNvSpPr>
                      <a:spLocks noChangeArrowheads="1"/>
                    </p:cNvSpPr>
                    <p:nvPr/>
                  </p:nvSpPr>
                  <p:spPr bwMode="auto">
                    <a:xfrm>
                      <a:off x="935" y="1452"/>
                      <a:ext cx="235" cy="78"/>
                    </a:xfrm>
                    <a:custGeom>
                      <a:avLst/>
                      <a:gdLst>
                        <a:gd name="T0" fmla="*/ 0 w 1038"/>
                        <a:gd name="T1" fmla="*/ 78 h 345"/>
                        <a:gd name="T2" fmla="*/ 0 w 1038"/>
                        <a:gd name="T3" fmla="*/ 19 h 345"/>
                        <a:gd name="T4" fmla="*/ 19 w 1038"/>
                        <a:gd name="T5" fmla="*/ 0 h 345"/>
                        <a:gd name="T6" fmla="*/ 235 w 1038"/>
                        <a:gd name="T7" fmla="*/ 0 h 345"/>
                        <a:gd name="T8" fmla="*/ 235 w 1038"/>
                        <a:gd name="T9" fmla="*/ 58 h 345"/>
                        <a:gd name="T10" fmla="*/ 215 w 1038"/>
                        <a:gd name="T11" fmla="*/ 78 h 345"/>
                        <a:gd name="T12" fmla="*/ 0 w 1038"/>
                        <a:gd name="T13" fmla="*/ 78 h 345"/>
                        <a:gd name="T14" fmla="*/ 0 60000 65536"/>
                        <a:gd name="T15" fmla="*/ 0 60000 65536"/>
                        <a:gd name="T16" fmla="*/ 0 60000 65536"/>
                        <a:gd name="T17" fmla="*/ 0 60000 65536"/>
                        <a:gd name="T18" fmla="*/ 0 60000 65536"/>
                        <a:gd name="T19" fmla="*/ 0 60000 65536"/>
                        <a:gd name="T20" fmla="*/ 0 60000 65536"/>
                        <a:gd name="T21" fmla="*/ 0 w 1038"/>
                        <a:gd name="T22" fmla="*/ 0 h 345"/>
                        <a:gd name="T23" fmla="*/ 1038 w 1038"/>
                        <a:gd name="T24" fmla="*/ 345 h 34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38" h="345">
                          <a:moveTo>
                            <a:pt x="0" y="344"/>
                          </a:moveTo>
                          <a:lnTo>
                            <a:pt x="0" y="85"/>
                          </a:lnTo>
                          <a:lnTo>
                            <a:pt x="85" y="0"/>
                          </a:lnTo>
                          <a:lnTo>
                            <a:pt x="1037" y="0"/>
                          </a:lnTo>
                          <a:lnTo>
                            <a:pt x="1037" y="257"/>
                          </a:lnTo>
                          <a:lnTo>
                            <a:pt x="950" y="344"/>
                          </a:lnTo>
                          <a:lnTo>
                            <a:pt x="0" y="344"/>
                          </a:lnTo>
                        </a:path>
                      </a:pathLst>
                    </a:custGeom>
                    <a:solidFill>
                      <a:srgbClr val="F6BF69"/>
                    </a:solidFill>
                    <a:ln w="1260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0408" name="Freeform 35"/>
                    <p:cNvSpPr>
                      <a:spLocks noChangeArrowheads="1"/>
                    </p:cNvSpPr>
                    <p:nvPr/>
                  </p:nvSpPr>
                  <p:spPr bwMode="auto">
                    <a:xfrm>
                      <a:off x="935" y="1452"/>
                      <a:ext cx="235" cy="20"/>
                    </a:xfrm>
                    <a:custGeom>
                      <a:avLst/>
                      <a:gdLst>
                        <a:gd name="T0" fmla="*/ 0 w 1038"/>
                        <a:gd name="T1" fmla="*/ 20 h 86"/>
                        <a:gd name="T2" fmla="*/ 19 w 1038"/>
                        <a:gd name="T3" fmla="*/ 0 h 86"/>
                        <a:gd name="T4" fmla="*/ 235 w 1038"/>
                        <a:gd name="T5" fmla="*/ 0 h 86"/>
                        <a:gd name="T6" fmla="*/ 215 w 1038"/>
                        <a:gd name="T7" fmla="*/ 20 h 86"/>
                        <a:gd name="T8" fmla="*/ 0 w 1038"/>
                        <a:gd name="T9" fmla="*/ 20 h 86"/>
                        <a:gd name="T10" fmla="*/ 0 60000 65536"/>
                        <a:gd name="T11" fmla="*/ 0 60000 65536"/>
                        <a:gd name="T12" fmla="*/ 0 60000 65536"/>
                        <a:gd name="T13" fmla="*/ 0 60000 65536"/>
                        <a:gd name="T14" fmla="*/ 0 60000 65536"/>
                        <a:gd name="T15" fmla="*/ 0 w 1038"/>
                        <a:gd name="T16" fmla="*/ 0 h 86"/>
                        <a:gd name="T17" fmla="*/ 1038 w 1038"/>
                        <a:gd name="T18" fmla="*/ 86 h 86"/>
                      </a:gdLst>
                      <a:ahLst/>
                      <a:cxnLst>
                        <a:cxn ang="T10">
                          <a:pos x="T0" y="T1"/>
                        </a:cxn>
                        <a:cxn ang="T11">
                          <a:pos x="T2" y="T3"/>
                        </a:cxn>
                        <a:cxn ang="T12">
                          <a:pos x="T4" y="T5"/>
                        </a:cxn>
                        <a:cxn ang="T13">
                          <a:pos x="T6" y="T7"/>
                        </a:cxn>
                        <a:cxn ang="T14">
                          <a:pos x="T8" y="T9"/>
                        </a:cxn>
                      </a:cxnLst>
                      <a:rect l="T15" t="T16" r="T17" b="T18"/>
                      <a:pathLst>
                        <a:path w="1038" h="86">
                          <a:moveTo>
                            <a:pt x="0" y="85"/>
                          </a:moveTo>
                          <a:lnTo>
                            <a:pt x="85" y="0"/>
                          </a:lnTo>
                          <a:lnTo>
                            <a:pt x="1037" y="0"/>
                          </a:lnTo>
                          <a:lnTo>
                            <a:pt x="950" y="85"/>
                          </a:lnTo>
                          <a:lnTo>
                            <a:pt x="0" y="85"/>
                          </a:lnTo>
                        </a:path>
                      </a:pathLst>
                    </a:custGeom>
                    <a:solidFill>
                      <a:srgbClr val="FFD072"/>
                    </a:solidFill>
                    <a:ln w="1260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0409" name="Freeform 36"/>
                    <p:cNvSpPr>
                      <a:spLocks noChangeArrowheads="1"/>
                    </p:cNvSpPr>
                    <p:nvPr/>
                  </p:nvSpPr>
                  <p:spPr bwMode="auto">
                    <a:xfrm>
                      <a:off x="1150" y="1452"/>
                      <a:ext cx="20" cy="78"/>
                    </a:xfrm>
                    <a:custGeom>
                      <a:avLst/>
                      <a:gdLst>
                        <a:gd name="T0" fmla="*/ 0 w 88"/>
                        <a:gd name="T1" fmla="*/ 78 h 345"/>
                        <a:gd name="T2" fmla="*/ 0 w 88"/>
                        <a:gd name="T3" fmla="*/ 19 h 345"/>
                        <a:gd name="T4" fmla="*/ 20 w 88"/>
                        <a:gd name="T5" fmla="*/ 0 h 345"/>
                        <a:gd name="T6" fmla="*/ 20 w 88"/>
                        <a:gd name="T7" fmla="*/ 58 h 345"/>
                        <a:gd name="T8" fmla="*/ 0 w 88"/>
                        <a:gd name="T9" fmla="*/ 78 h 345"/>
                        <a:gd name="T10" fmla="*/ 0 60000 65536"/>
                        <a:gd name="T11" fmla="*/ 0 60000 65536"/>
                        <a:gd name="T12" fmla="*/ 0 60000 65536"/>
                        <a:gd name="T13" fmla="*/ 0 60000 65536"/>
                        <a:gd name="T14" fmla="*/ 0 60000 65536"/>
                        <a:gd name="T15" fmla="*/ 0 w 88"/>
                        <a:gd name="T16" fmla="*/ 0 h 345"/>
                        <a:gd name="T17" fmla="*/ 88 w 88"/>
                        <a:gd name="T18" fmla="*/ 345 h 345"/>
                      </a:gdLst>
                      <a:ahLst/>
                      <a:cxnLst>
                        <a:cxn ang="T10">
                          <a:pos x="T0" y="T1"/>
                        </a:cxn>
                        <a:cxn ang="T11">
                          <a:pos x="T2" y="T3"/>
                        </a:cxn>
                        <a:cxn ang="T12">
                          <a:pos x="T4" y="T5"/>
                        </a:cxn>
                        <a:cxn ang="T13">
                          <a:pos x="T6" y="T7"/>
                        </a:cxn>
                        <a:cxn ang="T14">
                          <a:pos x="T8" y="T9"/>
                        </a:cxn>
                      </a:cxnLst>
                      <a:rect l="T15" t="T16" r="T17" b="T18"/>
                      <a:pathLst>
                        <a:path w="88" h="345">
                          <a:moveTo>
                            <a:pt x="0" y="344"/>
                          </a:moveTo>
                          <a:lnTo>
                            <a:pt x="0" y="85"/>
                          </a:lnTo>
                          <a:lnTo>
                            <a:pt x="87" y="0"/>
                          </a:lnTo>
                          <a:lnTo>
                            <a:pt x="87" y="257"/>
                          </a:lnTo>
                          <a:lnTo>
                            <a:pt x="0" y="344"/>
                          </a:lnTo>
                        </a:path>
                      </a:pathLst>
                    </a:custGeom>
                    <a:solidFill>
                      <a:srgbClr val="D3A45A"/>
                    </a:solidFill>
                    <a:ln w="1260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grpSp>
            <p:sp>
              <p:nvSpPr>
                <p:cNvPr id="10404" name="Freeform 37"/>
                <p:cNvSpPr>
                  <a:spLocks noChangeArrowheads="1"/>
                </p:cNvSpPr>
                <p:nvPr/>
              </p:nvSpPr>
              <p:spPr bwMode="auto">
                <a:xfrm>
                  <a:off x="927" y="1556"/>
                  <a:ext cx="158" cy="27"/>
                </a:xfrm>
                <a:custGeom>
                  <a:avLst/>
                  <a:gdLst>
                    <a:gd name="T0" fmla="*/ 39 w 698"/>
                    <a:gd name="T1" fmla="*/ 0 h 121"/>
                    <a:gd name="T2" fmla="*/ 158 w 698"/>
                    <a:gd name="T3" fmla="*/ 0 h 121"/>
                    <a:gd name="T4" fmla="*/ 118 w 698"/>
                    <a:gd name="T5" fmla="*/ 27 h 121"/>
                    <a:gd name="T6" fmla="*/ 0 w 698"/>
                    <a:gd name="T7" fmla="*/ 27 h 121"/>
                    <a:gd name="T8" fmla="*/ 39 w 698"/>
                    <a:gd name="T9" fmla="*/ 0 h 121"/>
                    <a:gd name="T10" fmla="*/ 0 60000 65536"/>
                    <a:gd name="T11" fmla="*/ 0 60000 65536"/>
                    <a:gd name="T12" fmla="*/ 0 60000 65536"/>
                    <a:gd name="T13" fmla="*/ 0 60000 65536"/>
                    <a:gd name="T14" fmla="*/ 0 60000 65536"/>
                    <a:gd name="T15" fmla="*/ 0 w 698"/>
                    <a:gd name="T16" fmla="*/ 0 h 121"/>
                    <a:gd name="T17" fmla="*/ 698 w 698"/>
                    <a:gd name="T18" fmla="*/ 121 h 121"/>
                  </a:gdLst>
                  <a:ahLst/>
                  <a:cxnLst>
                    <a:cxn ang="T10">
                      <a:pos x="T0" y="T1"/>
                    </a:cxn>
                    <a:cxn ang="T11">
                      <a:pos x="T2" y="T3"/>
                    </a:cxn>
                    <a:cxn ang="T12">
                      <a:pos x="T4" y="T5"/>
                    </a:cxn>
                    <a:cxn ang="T13">
                      <a:pos x="T6" y="T7"/>
                    </a:cxn>
                    <a:cxn ang="T14">
                      <a:pos x="T8" y="T9"/>
                    </a:cxn>
                  </a:cxnLst>
                  <a:rect l="T15" t="T16" r="T17" b="T18"/>
                  <a:pathLst>
                    <a:path w="698" h="121">
                      <a:moveTo>
                        <a:pt x="173" y="0"/>
                      </a:moveTo>
                      <a:lnTo>
                        <a:pt x="697" y="0"/>
                      </a:lnTo>
                      <a:lnTo>
                        <a:pt x="522" y="120"/>
                      </a:lnTo>
                      <a:lnTo>
                        <a:pt x="0" y="120"/>
                      </a:lnTo>
                      <a:lnTo>
                        <a:pt x="173" y="0"/>
                      </a:lnTo>
                    </a:path>
                  </a:pathLst>
                </a:custGeom>
                <a:solidFill>
                  <a:srgbClr val="F6BF69"/>
                </a:solidFill>
                <a:ln w="2556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grpSp>
            <p:nvGrpSpPr>
              <p:cNvPr id="10384" name="Group 38"/>
              <p:cNvGrpSpPr>
                <a:grpSpLocks/>
              </p:cNvGrpSpPr>
              <p:nvPr/>
            </p:nvGrpSpPr>
            <p:grpSpPr bwMode="auto">
              <a:xfrm>
                <a:off x="1166" y="1452"/>
                <a:ext cx="377" cy="447"/>
                <a:chOff x="1166" y="1452"/>
                <a:chExt cx="377" cy="447"/>
              </a:xfrm>
            </p:grpSpPr>
            <p:grpSp>
              <p:nvGrpSpPr>
                <p:cNvPr id="10392" name="Group 39"/>
                <p:cNvGrpSpPr>
                  <a:grpSpLocks/>
                </p:cNvGrpSpPr>
                <p:nvPr/>
              </p:nvGrpSpPr>
              <p:grpSpPr bwMode="auto">
                <a:xfrm>
                  <a:off x="1166" y="1452"/>
                  <a:ext cx="377" cy="447"/>
                  <a:chOff x="1166" y="1452"/>
                  <a:chExt cx="377" cy="447"/>
                </a:xfrm>
              </p:grpSpPr>
              <p:grpSp>
                <p:nvGrpSpPr>
                  <p:cNvPr id="10395" name="Group 40"/>
                  <p:cNvGrpSpPr>
                    <a:grpSpLocks/>
                  </p:cNvGrpSpPr>
                  <p:nvPr/>
                </p:nvGrpSpPr>
                <p:grpSpPr bwMode="auto">
                  <a:xfrm>
                    <a:off x="1166" y="1523"/>
                    <a:ext cx="377" cy="376"/>
                    <a:chOff x="1166" y="1523"/>
                    <a:chExt cx="377" cy="376"/>
                  </a:xfrm>
                </p:grpSpPr>
                <p:sp>
                  <p:nvSpPr>
                    <p:cNvPr id="10400" name="Freeform 41"/>
                    <p:cNvSpPr>
                      <a:spLocks noChangeArrowheads="1"/>
                    </p:cNvSpPr>
                    <p:nvPr/>
                  </p:nvSpPr>
                  <p:spPr bwMode="auto">
                    <a:xfrm>
                      <a:off x="1166" y="1523"/>
                      <a:ext cx="378" cy="377"/>
                    </a:xfrm>
                    <a:custGeom>
                      <a:avLst/>
                      <a:gdLst>
                        <a:gd name="T0" fmla="*/ 0 w 1668"/>
                        <a:gd name="T1" fmla="*/ 377 h 1663"/>
                        <a:gd name="T2" fmla="*/ 0 w 1668"/>
                        <a:gd name="T3" fmla="*/ 94 h 1663"/>
                        <a:gd name="T4" fmla="*/ 94 w 1668"/>
                        <a:gd name="T5" fmla="*/ 0 h 1663"/>
                        <a:gd name="T6" fmla="*/ 378 w 1668"/>
                        <a:gd name="T7" fmla="*/ 0 h 1663"/>
                        <a:gd name="T8" fmla="*/ 378 w 1668"/>
                        <a:gd name="T9" fmla="*/ 283 h 1663"/>
                        <a:gd name="T10" fmla="*/ 284 w 1668"/>
                        <a:gd name="T11" fmla="*/ 377 h 1663"/>
                        <a:gd name="T12" fmla="*/ 0 w 1668"/>
                        <a:gd name="T13" fmla="*/ 377 h 1663"/>
                        <a:gd name="T14" fmla="*/ 0 60000 65536"/>
                        <a:gd name="T15" fmla="*/ 0 60000 65536"/>
                        <a:gd name="T16" fmla="*/ 0 60000 65536"/>
                        <a:gd name="T17" fmla="*/ 0 60000 65536"/>
                        <a:gd name="T18" fmla="*/ 0 60000 65536"/>
                        <a:gd name="T19" fmla="*/ 0 60000 65536"/>
                        <a:gd name="T20" fmla="*/ 0 60000 65536"/>
                        <a:gd name="T21" fmla="*/ 0 w 1668"/>
                        <a:gd name="T22" fmla="*/ 0 h 1663"/>
                        <a:gd name="T23" fmla="*/ 1668 w 1668"/>
                        <a:gd name="T24" fmla="*/ 1663 h 166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68" h="1663">
                          <a:moveTo>
                            <a:pt x="0" y="1662"/>
                          </a:moveTo>
                          <a:lnTo>
                            <a:pt x="0" y="415"/>
                          </a:lnTo>
                          <a:lnTo>
                            <a:pt x="414" y="0"/>
                          </a:lnTo>
                          <a:lnTo>
                            <a:pt x="1667" y="0"/>
                          </a:lnTo>
                          <a:lnTo>
                            <a:pt x="1667" y="1247"/>
                          </a:lnTo>
                          <a:lnTo>
                            <a:pt x="1251" y="1662"/>
                          </a:lnTo>
                          <a:lnTo>
                            <a:pt x="0" y="1662"/>
                          </a:lnTo>
                        </a:path>
                      </a:pathLst>
                    </a:custGeom>
                    <a:solidFill>
                      <a:srgbClr val="A2C1FE"/>
                    </a:solidFill>
                    <a:ln w="1260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0401" name="Freeform 42"/>
                    <p:cNvSpPr>
                      <a:spLocks noChangeArrowheads="1"/>
                    </p:cNvSpPr>
                    <p:nvPr/>
                  </p:nvSpPr>
                  <p:spPr bwMode="auto">
                    <a:xfrm>
                      <a:off x="1166" y="1523"/>
                      <a:ext cx="378" cy="94"/>
                    </a:xfrm>
                    <a:custGeom>
                      <a:avLst/>
                      <a:gdLst>
                        <a:gd name="T0" fmla="*/ 0 w 1668"/>
                        <a:gd name="T1" fmla="*/ 94 h 416"/>
                        <a:gd name="T2" fmla="*/ 94 w 1668"/>
                        <a:gd name="T3" fmla="*/ 0 h 416"/>
                        <a:gd name="T4" fmla="*/ 378 w 1668"/>
                        <a:gd name="T5" fmla="*/ 0 h 416"/>
                        <a:gd name="T6" fmla="*/ 284 w 1668"/>
                        <a:gd name="T7" fmla="*/ 94 h 416"/>
                        <a:gd name="T8" fmla="*/ 0 w 1668"/>
                        <a:gd name="T9" fmla="*/ 94 h 416"/>
                        <a:gd name="T10" fmla="*/ 0 60000 65536"/>
                        <a:gd name="T11" fmla="*/ 0 60000 65536"/>
                        <a:gd name="T12" fmla="*/ 0 60000 65536"/>
                        <a:gd name="T13" fmla="*/ 0 60000 65536"/>
                        <a:gd name="T14" fmla="*/ 0 60000 65536"/>
                        <a:gd name="T15" fmla="*/ 0 w 1668"/>
                        <a:gd name="T16" fmla="*/ 0 h 416"/>
                        <a:gd name="T17" fmla="*/ 1668 w 1668"/>
                        <a:gd name="T18" fmla="*/ 416 h 416"/>
                      </a:gdLst>
                      <a:ahLst/>
                      <a:cxnLst>
                        <a:cxn ang="T10">
                          <a:pos x="T0" y="T1"/>
                        </a:cxn>
                        <a:cxn ang="T11">
                          <a:pos x="T2" y="T3"/>
                        </a:cxn>
                        <a:cxn ang="T12">
                          <a:pos x="T4" y="T5"/>
                        </a:cxn>
                        <a:cxn ang="T13">
                          <a:pos x="T6" y="T7"/>
                        </a:cxn>
                        <a:cxn ang="T14">
                          <a:pos x="T8" y="T9"/>
                        </a:cxn>
                      </a:cxnLst>
                      <a:rect l="T15" t="T16" r="T17" b="T18"/>
                      <a:pathLst>
                        <a:path w="1668" h="416">
                          <a:moveTo>
                            <a:pt x="0" y="415"/>
                          </a:moveTo>
                          <a:lnTo>
                            <a:pt x="414" y="0"/>
                          </a:lnTo>
                          <a:lnTo>
                            <a:pt x="1667" y="0"/>
                          </a:lnTo>
                          <a:lnTo>
                            <a:pt x="1251" y="415"/>
                          </a:lnTo>
                          <a:lnTo>
                            <a:pt x="0" y="415"/>
                          </a:lnTo>
                        </a:path>
                      </a:pathLst>
                    </a:custGeom>
                    <a:solidFill>
                      <a:srgbClr val="B1D3FF"/>
                    </a:solidFill>
                    <a:ln w="1260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0402" name="Freeform 43"/>
                    <p:cNvSpPr>
                      <a:spLocks noChangeArrowheads="1"/>
                    </p:cNvSpPr>
                    <p:nvPr/>
                  </p:nvSpPr>
                  <p:spPr bwMode="auto">
                    <a:xfrm>
                      <a:off x="1450" y="1523"/>
                      <a:ext cx="95" cy="377"/>
                    </a:xfrm>
                    <a:custGeom>
                      <a:avLst/>
                      <a:gdLst>
                        <a:gd name="T0" fmla="*/ 0 w 417"/>
                        <a:gd name="T1" fmla="*/ 377 h 1663"/>
                        <a:gd name="T2" fmla="*/ 0 w 417"/>
                        <a:gd name="T3" fmla="*/ 94 h 1663"/>
                        <a:gd name="T4" fmla="*/ 95 w 417"/>
                        <a:gd name="T5" fmla="*/ 0 h 1663"/>
                        <a:gd name="T6" fmla="*/ 95 w 417"/>
                        <a:gd name="T7" fmla="*/ 283 h 1663"/>
                        <a:gd name="T8" fmla="*/ 0 w 417"/>
                        <a:gd name="T9" fmla="*/ 377 h 1663"/>
                        <a:gd name="T10" fmla="*/ 0 60000 65536"/>
                        <a:gd name="T11" fmla="*/ 0 60000 65536"/>
                        <a:gd name="T12" fmla="*/ 0 60000 65536"/>
                        <a:gd name="T13" fmla="*/ 0 60000 65536"/>
                        <a:gd name="T14" fmla="*/ 0 60000 65536"/>
                        <a:gd name="T15" fmla="*/ 0 w 417"/>
                        <a:gd name="T16" fmla="*/ 0 h 1663"/>
                        <a:gd name="T17" fmla="*/ 417 w 417"/>
                        <a:gd name="T18" fmla="*/ 1663 h 1663"/>
                      </a:gdLst>
                      <a:ahLst/>
                      <a:cxnLst>
                        <a:cxn ang="T10">
                          <a:pos x="T0" y="T1"/>
                        </a:cxn>
                        <a:cxn ang="T11">
                          <a:pos x="T2" y="T3"/>
                        </a:cxn>
                        <a:cxn ang="T12">
                          <a:pos x="T4" y="T5"/>
                        </a:cxn>
                        <a:cxn ang="T13">
                          <a:pos x="T6" y="T7"/>
                        </a:cxn>
                        <a:cxn ang="T14">
                          <a:pos x="T8" y="T9"/>
                        </a:cxn>
                      </a:cxnLst>
                      <a:rect l="T15" t="T16" r="T17" b="T18"/>
                      <a:pathLst>
                        <a:path w="417" h="1663">
                          <a:moveTo>
                            <a:pt x="0" y="1662"/>
                          </a:moveTo>
                          <a:lnTo>
                            <a:pt x="0" y="415"/>
                          </a:lnTo>
                          <a:lnTo>
                            <a:pt x="416" y="0"/>
                          </a:lnTo>
                          <a:lnTo>
                            <a:pt x="416" y="1247"/>
                          </a:lnTo>
                          <a:lnTo>
                            <a:pt x="0" y="1662"/>
                          </a:lnTo>
                        </a:path>
                      </a:pathLst>
                    </a:custGeom>
                    <a:solidFill>
                      <a:srgbClr val="8BA5DA"/>
                    </a:solidFill>
                    <a:ln w="1260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grpSp>
                <p:nvGrpSpPr>
                  <p:cNvPr id="10396" name="Group 44"/>
                  <p:cNvGrpSpPr>
                    <a:grpSpLocks/>
                  </p:cNvGrpSpPr>
                  <p:nvPr/>
                </p:nvGrpSpPr>
                <p:grpSpPr bwMode="auto">
                  <a:xfrm>
                    <a:off x="1252" y="1452"/>
                    <a:ext cx="291" cy="77"/>
                    <a:chOff x="1252" y="1452"/>
                    <a:chExt cx="291" cy="77"/>
                  </a:xfrm>
                </p:grpSpPr>
                <p:sp>
                  <p:nvSpPr>
                    <p:cNvPr id="10397" name="Freeform 45"/>
                    <p:cNvSpPr>
                      <a:spLocks noChangeArrowheads="1"/>
                    </p:cNvSpPr>
                    <p:nvPr/>
                  </p:nvSpPr>
                  <p:spPr bwMode="auto">
                    <a:xfrm>
                      <a:off x="1252" y="1452"/>
                      <a:ext cx="292" cy="78"/>
                    </a:xfrm>
                    <a:custGeom>
                      <a:avLst/>
                      <a:gdLst>
                        <a:gd name="T0" fmla="*/ 0 w 1289"/>
                        <a:gd name="T1" fmla="*/ 78 h 345"/>
                        <a:gd name="T2" fmla="*/ 0 w 1289"/>
                        <a:gd name="T3" fmla="*/ 19 h 345"/>
                        <a:gd name="T4" fmla="*/ 19 w 1289"/>
                        <a:gd name="T5" fmla="*/ 0 h 345"/>
                        <a:gd name="T6" fmla="*/ 292 w 1289"/>
                        <a:gd name="T7" fmla="*/ 0 h 345"/>
                        <a:gd name="T8" fmla="*/ 292 w 1289"/>
                        <a:gd name="T9" fmla="*/ 58 h 345"/>
                        <a:gd name="T10" fmla="*/ 272 w 1289"/>
                        <a:gd name="T11" fmla="*/ 78 h 345"/>
                        <a:gd name="T12" fmla="*/ 0 w 1289"/>
                        <a:gd name="T13" fmla="*/ 78 h 345"/>
                        <a:gd name="T14" fmla="*/ 0 60000 65536"/>
                        <a:gd name="T15" fmla="*/ 0 60000 65536"/>
                        <a:gd name="T16" fmla="*/ 0 60000 65536"/>
                        <a:gd name="T17" fmla="*/ 0 60000 65536"/>
                        <a:gd name="T18" fmla="*/ 0 60000 65536"/>
                        <a:gd name="T19" fmla="*/ 0 60000 65536"/>
                        <a:gd name="T20" fmla="*/ 0 60000 65536"/>
                        <a:gd name="T21" fmla="*/ 0 w 1289"/>
                        <a:gd name="T22" fmla="*/ 0 h 345"/>
                        <a:gd name="T23" fmla="*/ 1289 w 1289"/>
                        <a:gd name="T24" fmla="*/ 345 h 34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89" h="345">
                          <a:moveTo>
                            <a:pt x="0" y="344"/>
                          </a:moveTo>
                          <a:lnTo>
                            <a:pt x="0" y="85"/>
                          </a:lnTo>
                          <a:lnTo>
                            <a:pt x="85" y="0"/>
                          </a:lnTo>
                          <a:lnTo>
                            <a:pt x="1288" y="0"/>
                          </a:lnTo>
                          <a:lnTo>
                            <a:pt x="1288" y="257"/>
                          </a:lnTo>
                          <a:lnTo>
                            <a:pt x="1201" y="344"/>
                          </a:lnTo>
                          <a:lnTo>
                            <a:pt x="0" y="344"/>
                          </a:lnTo>
                        </a:path>
                      </a:pathLst>
                    </a:custGeom>
                    <a:solidFill>
                      <a:srgbClr val="A2C1FE"/>
                    </a:solidFill>
                    <a:ln w="1260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0398" name="Freeform 46"/>
                    <p:cNvSpPr>
                      <a:spLocks noChangeArrowheads="1"/>
                    </p:cNvSpPr>
                    <p:nvPr/>
                  </p:nvSpPr>
                  <p:spPr bwMode="auto">
                    <a:xfrm>
                      <a:off x="1252" y="1452"/>
                      <a:ext cx="292" cy="20"/>
                    </a:xfrm>
                    <a:custGeom>
                      <a:avLst/>
                      <a:gdLst>
                        <a:gd name="T0" fmla="*/ 0 w 1289"/>
                        <a:gd name="T1" fmla="*/ 20 h 86"/>
                        <a:gd name="T2" fmla="*/ 19 w 1289"/>
                        <a:gd name="T3" fmla="*/ 0 h 86"/>
                        <a:gd name="T4" fmla="*/ 292 w 1289"/>
                        <a:gd name="T5" fmla="*/ 0 h 86"/>
                        <a:gd name="T6" fmla="*/ 272 w 1289"/>
                        <a:gd name="T7" fmla="*/ 20 h 86"/>
                        <a:gd name="T8" fmla="*/ 0 w 1289"/>
                        <a:gd name="T9" fmla="*/ 20 h 86"/>
                        <a:gd name="T10" fmla="*/ 0 60000 65536"/>
                        <a:gd name="T11" fmla="*/ 0 60000 65536"/>
                        <a:gd name="T12" fmla="*/ 0 60000 65536"/>
                        <a:gd name="T13" fmla="*/ 0 60000 65536"/>
                        <a:gd name="T14" fmla="*/ 0 60000 65536"/>
                        <a:gd name="T15" fmla="*/ 0 w 1289"/>
                        <a:gd name="T16" fmla="*/ 0 h 86"/>
                        <a:gd name="T17" fmla="*/ 1289 w 1289"/>
                        <a:gd name="T18" fmla="*/ 86 h 86"/>
                      </a:gdLst>
                      <a:ahLst/>
                      <a:cxnLst>
                        <a:cxn ang="T10">
                          <a:pos x="T0" y="T1"/>
                        </a:cxn>
                        <a:cxn ang="T11">
                          <a:pos x="T2" y="T3"/>
                        </a:cxn>
                        <a:cxn ang="T12">
                          <a:pos x="T4" y="T5"/>
                        </a:cxn>
                        <a:cxn ang="T13">
                          <a:pos x="T6" y="T7"/>
                        </a:cxn>
                        <a:cxn ang="T14">
                          <a:pos x="T8" y="T9"/>
                        </a:cxn>
                      </a:cxnLst>
                      <a:rect l="T15" t="T16" r="T17" b="T18"/>
                      <a:pathLst>
                        <a:path w="1289" h="86">
                          <a:moveTo>
                            <a:pt x="0" y="85"/>
                          </a:moveTo>
                          <a:lnTo>
                            <a:pt x="85" y="0"/>
                          </a:lnTo>
                          <a:lnTo>
                            <a:pt x="1288" y="0"/>
                          </a:lnTo>
                          <a:lnTo>
                            <a:pt x="1201" y="85"/>
                          </a:lnTo>
                          <a:lnTo>
                            <a:pt x="0" y="85"/>
                          </a:lnTo>
                        </a:path>
                      </a:pathLst>
                    </a:custGeom>
                    <a:solidFill>
                      <a:srgbClr val="B1D3FF"/>
                    </a:solidFill>
                    <a:ln w="1260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0399" name="Freeform 47"/>
                    <p:cNvSpPr>
                      <a:spLocks noChangeArrowheads="1"/>
                    </p:cNvSpPr>
                    <p:nvPr/>
                  </p:nvSpPr>
                  <p:spPr bwMode="auto">
                    <a:xfrm>
                      <a:off x="1524" y="1452"/>
                      <a:ext cx="20" cy="78"/>
                    </a:xfrm>
                    <a:custGeom>
                      <a:avLst/>
                      <a:gdLst>
                        <a:gd name="T0" fmla="*/ 0 w 88"/>
                        <a:gd name="T1" fmla="*/ 78 h 345"/>
                        <a:gd name="T2" fmla="*/ 0 w 88"/>
                        <a:gd name="T3" fmla="*/ 19 h 345"/>
                        <a:gd name="T4" fmla="*/ 20 w 88"/>
                        <a:gd name="T5" fmla="*/ 0 h 345"/>
                        <a:gd name="T6" fmla="*/ 20 w 88"/>
                        <a:gd name="T7" fmla="*/ 58 h 345"/>
                        <a:gd name="T8" fmla="*/ 0 w 88"/>
                        <a:gd name="T9" fmla="*/ 78 h 345"/>
                        <a:gd name="T10" fmla="*/ 0 60000 65536"/>
                        <a:gd name="T11" fmla="*/ 0 60000 65536"/>
                        <a:gd name="T12" fmla="*/ 0 60000 65536"/>
                        <a:gd name="T13" fmla="*/ 0 60000 65536"/>
                        <a:gd name="T14" fmla="*/ 0 60000 65536"/>
                        <a:gd name="T15" fmla="*/ 0 w 88"/>
                        <a:gd name="T16" fmla="*/ 0 h 345"/>
                        <a:gd name="T17" fmla="*/ 88 w 88"/>
                        <a:gd name="T18" fmla="*/ 345 h 345"/>
                      </a:gdLst>
                      <a:ahLst/>
                      <a:cxnLst>
                        <a:cxn ang="T10">
                          <a:pos x="T0" y="T1"/>
                        </a:cxn>
                        <a:cxn ang="T11">
                          <a:pos x="T2" y="T3"/>
                        </a:cxn>
                        <a:cxn ang="T12">
                          <a:pos x="T4" y="T5"/>
                        </a:cxn>
                        <a:cxn ang="T13">
                          <a:pos x="T6" y="T7"/>
                        </a:cxn>
                        <a:cxn ang="T14">
                          <a:pos x="T8" y="T9"/>
                        </a:cxn>
                      </a:cxnLst>
                      <a:rect l="T15" t="T16" r="T17" b="T18"/>
                      <a:pathLst>
                        <a:path w="88" h="345">
                          <a:moveTo>
                            <a:pt x="0" y="344"/>
                          </a:moveTo>
                          <a:lnTo>
                            <a:pt x="0" y="85"/>
                          </a:lnTo>
                          <a:lnTo>
                            <a:pt x="87" y="0"/>
                          </a:lnTo>
                          <a:lnTo>
                            <a:pt x="87" y="257"/>
                          </a:lnTo>
                          <a:lnTo>
                            <a:pt x="0" y="344"/>
                          </a:lnTo>
                        </a:path>
                      </a:pathLst>
                    </a:custGeom>
                    <a:solidFill>
                      <a:srgbClr val="8BA5DA"/>
                    </a:solidFill>
                    <a:ln w="1260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grpSp>
            <p:sp>
              <p:nvSpPr>
                <p:cNvPr id="10393" name="Oval 48"/>
                <p:cNvSpPr>
                  <a:spLocks noChangeArrowheads="1"/>
                </p:cNvSpPr>
                <p:nvPr/>
              </p:nvSpPr>
              <p:spPr bwMode="auto">
                <a:xfrm>
                  <a:off x="1281" y="1488"/>
                  <a:ext cx="49" cy="27"/>
                </a:xfrm>
                <a:prstGeom prst="ellipse">
                  <a:avLst/>
                </a:prstGeom>
                <a:solidFill>
                  <a:srgbClr val="FFFFFF"/>
                </a:solidFill>
                <a:ln w="1260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0394" name="Freeform 49"/>
                <p:cNvSpPr>
                  <a:spLocks noChangeArrowheads="1"/>
                </p:cNvSpPr>
                <p:nvPr/>
              </p:nvSpPr>
              <p:spPr bwMode="auto">
                <a:xfrm>
                  <a:off x="1213" y="1698"/>
                  <a:ext cx="198" cy="84"/>
                </a:xfrm>
                <a:custGeom>
                  <a:avLst/>
                  <a:gdLst>
                    <a:gd name="T0" fmla="*/ 24 w 874"/>
                    <a:gd name="T1" fmla="*/ 0 h 371"/>
                    <a:gd name="T2" fmla="*/ 173 w 874"/>
                    <a:gd name="T3" fmla="*/ 0 h 371"/>
                    <a:gd name="T4" fmla="*/ 198 w 874"/>
                    <a:gd name="T5" fmla="*/ 24 h 371"/>
                    <a:gd name="T6" fmla="*/ 198 w 874"/>
                    <a:gd name="T7" fmla="*/ 59 h 371"/>
                    <a:gd name="T8" fmla="*/ 173 w 874"/>
                    <a:gd name="T9" fmla="*/ 84 h 371"/>
                    <a:gd name="T10" fmla="*/ 24 w 874"/>
                    <a:gd name="T11" fmla="*/ 84 h 371"/>
                    <a:gd name="T12" fmla="*/ 0 w 874"/>
                    <a:gd name="T13" fmla="*/ 59 h 371"/>
                    <a:gd name="T14" fmla="*/ 0 w 874"/>
                    <a:gd name="T15" fmla="*/ 24 h 371"/>
                    <a:gd name="T16" fmla="*/ 24 w 874"/>
                    <a:gd name="T17" fmla="*/ 0 h 37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874"/>
                    <a:gd name="T28" fmla="*/ 0 h 371"/>
                    <a:gd name="T29" fmla="*/ 874 w 874"/>
                    <a:gd name="T30" fmla="*/ 371 h 37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874" h="371">
                      <a:moveTo>
                        <a:pt x="107" y="0"/>
                      </a:moveTo>
                      <a:lnTo>
                        <a:pt x="764" y="0"/>
                      </a:lnTo>
                      <a:lnTo>
                        <a:pt x="873" y="108"/>
                      </a:lnTo>
                      <a:lnTo>
                        <a:pt x="873" y="262"/>
                      </a:lnTo>
                      <a:lnTo>
                        <a:pt x="764" y="370"/>
                      </a:lnTo>
                      <a:lnTo>
                        <a:pt x="107" y="370"/>
                      </a:lnTo>
                      <a:lnTo>
                        <a:pt x="0" y="262"/>
                      </a:lnTo>
                      <a:lnTo>
                        <a:pt x="0" y="108"/>
                      </a:lnTo>
                      <a:lnTo>
                        <a:pt x="107" y="0"/>
                      </a:lnTo>
                    </a:path>
                  </a:pathLst>
                </a:custGeom>
                <a:solidFill>
                  <a:srgbClr val="A2C1FE"/>
                </a:solidFill>
                <a:ln w="2556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
            <p:nvSpPr>
              <p:cNvPr id="10385" name="Freeform 50"/>
              <p:cNvSpPr>
                <a:spLocks noChangeArrowheads="1"/>
              </p:cNvSpPr>
              <p:nvPr/>
            </p:nvSpPr>
            <p:spPr bwMode="auto">
              <a:xfrm>
                <a:off x="1730" y="1681"/>
                <a:ext cx="85" cy="191"/>
              </a:xfrm>
              <a:custGeom>
                <a:avLst/>
                <a:gdLst>
                  <a:gd name="T0" fmla="*/ 62 w 376"/>
                  <a:gd name="T1" fmla="*/ 0 h 843"/>
                  <a:gd name="T2" fmla="*/ 85 w 376"/>
                  <a:gd name="T3" fmla="*/ 0 h 843"/>
                  <a:gd name="T4" fmla="*/ 23 w 376"/>
                  <a:gd name="T5" fmla="*/ 191 h 843"/>
                  <a:gd name="T6" fmla="*/ 0 w 376"/>
                  <a:gd name="T7" fmla="*/ 191 h 843"/>
                  <a:gd name="T8" fmla="*/ 62 w 376"/>
                  <a:gd name="T9" fmla="*/ 0 h 843"/>
                  <a:gd name="T10" fmla="*/ 0 60000 65536"/>
                  <a:gd name="T11" fmla="*/ 0 60000 65536"/>
                  <a:gd name="T12" fmla="*/ 0 60000 65536"/>
                  <a:gd name="T13" fmla="*/ 0 60000 65536"/>
                  <a:gd name="T14" fmla="*/ 0 60000 65536"/>
                  <a:gd name="T15" fmla="*/ 0 w 376"/>
                  <a:gd name="T16" fmla="*/ 0 h 843"/>
                  <a:gd name="T17" fmla="*/ 376 w 376"/>
                  <a:gd name="T18" fmla="*/ 843 h 843"/>
                </a:gdLst>
                <a:ahLst/>
                <a:cxnLst>
                  <a:cxn ang="T10">
                    <a:pos x="T0" y="T1"/>
                  </a:cxn>
                  <a:cxn ang="T11">
                    <a:pos x="T2" y="T3"/>
                  </a:cxn>
                  <a:cxn ang="T12">
                    <a:pos x="T4" y="T5"/>
                  </a:cxn>
                  <a:cxn ang="T13">
                    <a:pos x="T6" y="T7"/>
                  </a:cxn>
                  <a:cxn ang="T14">
                    <a:pos x="T8" y="T9"/>
                  </a:cxn>
                </a:cxnLst>
                <a:rect l="T15" t="T16" r="T17" b="T18"/>
                <a:pathLst>
                  <a:path w="376" h="843">
                    <a:moveTo>
                      <a:pt x="273" y="0"/>
                    </a:moveTo>
                    <a:lnTo>
                      <a:pt x="375" y="0"/>
                    </a:lnTo>
                    <a:lnTo>
                      <a:pt x="101" y="842"/>
                    </a:lnTo>
                    <a:lnTo>
                      <a:pt x="0" y="842"/>
                    </a:lnTo>
                    <a:lnTo>
                      <a:pt x="273" y="0"/>
                    </a:lnTo>
                  </a:path>
                </a:pathLst>
              </a:custGeom>
              <a:solidFill>
                <a:srgbClr val="FC0128"/>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0386" name="AutoShape 51"/>
              <p:cNvSpPr>
                <a:spLocks noChangeArrowheads="1"/>
              </p:cNvSpPr>
              <p:nvPr/>
            </p:nvSpPr>
            <p:spPr bwMode="auto">
              <a:xfrm>
                <a:off x="1726" y="1681"/>
                <a:ext cx="106" cy="16"/>
              </a:xfrm>
              <a:prstGeom prst="roundRect">
                <a:avLst>
                  <a:gd name="adj" fmla="val 6250"/>
                </a:avLst>
              </a:prstGeom>
              <a:solidFill>
                <a:srgbClr val="FC0128"/>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0387" name="AutoShape 52"/>
              <p:cNvSpPr>
                <a:spLocks noChangeArrowheads="1"/>
              </p:cNvSpPr>
              <p:nvPr/>
            </p:nvSpPr>
            <p:spPr bwMode="auto">
              <a:xfrm>
                <a:off x="1733" y="1762"/>
                <a:ext cx="82" cy="16"/>
              </a:xfrm>
              <a:prstGeom prst="roundRect">
                <a:avLst>
                  <a:gd name="adj" fmla="val 6250"/>
                </a:avLst>
              </a:prstGeom>
              <a:solidFill>
                <a:srgbClr val="FC0128"/>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0388" name="AutoShape 53"/>
              <p:cNvSpPr>
                <a:spLocks noChangeArrowheads="1"/>
              </p:cNvSpPr>
              <p:nvPr/>
            </p:nvSpPr>
            <p:spPr bwMode="auto">
              <a:xfrm>
                <a:off x="1550" y="1762"/>
                <a:ext cx="103" cy="11"/>
              </a:xfrm>
              <a:prstGeom prst="roundRect">
                <a:avLst>
                  <a:gd name="adj" fmla="val 10000"/>
                </a:avLst>
              </a:prstGeom>
              <a:solidFill>
                <a:srgbClr val="FC0128"/>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nvGrpSpPr>
              <p:cNvPr id="10389" name="Group 54"/>
              <p:cNvGrpSpPr>
                <a:grpSpLocks/>
              </p:cNvGrpSpPr>
              <p:nvPr/>
            </p:nvGrpSpPr>
            <p:grpSpPr bwMode="auto">
              <a:xfrm>
                <a:off x="1548" y="1509"/>
                <a:ext cx="193" cy="363"/>
                <a:chOff x="1548" y="1509"/>
                <a:chExt cx="193" cy="363"/>
              </a:xfrm>
            </p:grpSpPr>
            <p:sp>
              <p:nvSpPr>
                <p:cNvPr id="10390" name="Oval 55"/>
                <p:cNvSpPr>
                  <a:spLocks noChangeArrowheads="1"/>
                </p:cNvSpPr>
                <p:nvPr/>
              </p:nvSpPr>
              <p:spPr bwMode="auto">
                <a:xfrm>
                  <a:off x="1624" y="1509"/>
                  <a:ext cx="48" cy="49"/>
                </a:xfrm>
                <a:prstGeom prst="ellipse">
                  <a:avLst/>
                </a:prstGeom>
                <a:solidFill>
                  <a:srgbClr val="FC0128"/>
                </a:solidFill>
                <a:ln w="1260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0391" name="Freeform 56"/>
                <p:cNvSpPr>
                  <a:spLocks noChangeArrowheads="1"/>
                </p:cNvSpPr>
                <p:nvPr/>
              </p:nvSpPr>
              <p:spPr bwMode="auto">
                <a:xfrm>
                  <a:off x="1548" y="1577"/>
                  <a:ext cx="194" cy="296"/>
                </a:xfrm>
                <a:custGeom>
                  <a:avLst/>
                  <a:gdLst>
                    <a:gd name="T0" fmla="*/ 2 w 856"/>
                    <a:gd name="T1" fmla="*/ 137 h 1305"/>
                    <a:gd name="T2" fmla="*/ 1 w 856"/>
                    <a:gd name="T3" fmla="*/ 140 h 1305"/>
                    <a:gd name="T4" fmla="*/ 0 w 856"/>
                    <a:gd name="T5" fmla="*/ 145 h 1305"/>
                    <a:gd name="T6" fmla="*/ 0 w 856"/>
                    <a:gd name="T7" fmla="*/ 150 h 1305"/>
                    <a:gd name="T8" fmla="*/ 2 w 856"/>
                    <a:gd name="T9" fmla="*/ 155 h 1305"/>
                    <a:gd name="T10" fmla="*/ 4 w 856"/>
                    <a:gd name="T11" fmla="*/ 159 h 1305"/>
                    <a:gd name="T12" fmla="*/ 8 w 856"/>
                    <a:gd name="T13" fmla="*/ 164 h 1305"/>
                    <a:gd name="T14" fmla="*/ 12 w 856"/>
                    <a:gd name="T15" fmla="*/ 166 h 1305"/>
                    <a:gd name="T16" fmla="*/ 16 w 856"/>
                    <a:gd name="T17" fmla="*/ 166 h 1305"/>
                    <a:gd name="T18" fmla="*/ 21 w 856"/>
                    <a:gd name="T19" fmla="*/ 166 h 1305"/>
                    <a:gd name="T20" fmla="*/ 126 w 856"/>
                    <a:gd name="T21" fmla="*/ 296 h 1305"/>
                    <a:gd name="T22" fmla="*/ 160 w 856"/>
                    <a:gd name="T23" fmla="*/ 142 h 1305"/>
                    <a:gd name="T24" fmla="*/ 160 w 856"/>
                    <a:gd name="T25" fmla="*/ 138 h 1305"/>
                    <a:gd name="T26" fmla="*/ 158 w 856"/>
                    <a:gd name="T27" fmla="*/ 136 h 1305"/>
                    <a:gd name="T28" fmla="*/ 155 w 856"/>
                    <a:gd name="T29" fmla="*/ 133 h 1305"/>
                    <a:gd name="T30" fmla="*/ 153 w 856"/>
                    <a:gd name="T31" fmla="*/ 131 h 1305"/>
                    <a:gd name="T32" fmla="*/ 149 w 856"/>
                    <a:gd name="T33" fmla="*/ 130 h 1305"/>
                    <a:gd name="T34" fmla="*/ 145 w 856"/>
                    <a:gd name="T35" fmla="*/ 129 h 1305"/>
                    <a:gd name="T36" fmla="*/ 141 w 856"/>
                    <a:gd name="T37" fmla="*/ 129 h 1305"/>
                    <a:gd name="T38" fmla="*/ 138 w 856"/>
                    <a:gd name="T39" fmla="*/ 129 h 1305"/>
                    <a:gd name="T40" fmla="*/ 93 w 856"/>
                    <a:gd name="T41" fmla="*/ 75 h 1305"/>
                    <a:gd name="T42" fmla="*/ 180 w 856"/>
                    <a:gd name="T43" fmla="*/ 93 h 1305"/>
                    <a:gd name="T44" fmla="*/ 184 w 856"/>
                    <a:gd name="T45" fmla="*/ 92 h 1305"/>
                    <a:gd name="T46" fmla="*/ 186 w 856"/>
                    <a:gd name="T47" fmla="*/ 91 h 1305"/>
                    <a:gd name="T48" fmla="*/ 190 w 856"/>
                    <a:gd name="T49" fmla="*/ 89 h 1305"/>
                    <a:gd name="T50" fmla="*/ 192 w 856"/>
                    <a:gd name="T51" fmla="*/ 86 h 1305"/>
                    <a:gd name="T52" fmla="*/ 193 w 856"/>
                    <a:gd name="T53" fmla="*/ 83 h 1305"/>
                    <a:gd name="T54" fmla="*/ 194 w 856"/>
                    <a:gd name="T55" fmla="*/ 78 h 1305"/>
                    <a:gd name="T56" fmla="*/ 193 w 856"/>
                    <a:gd name="T57" fmla="*/ 74 h 1305"/>
                    <a:gd name="T58" fmla="*/ 191 w 856"/>
                    <a:gd name="T59" fmla="*/ 70 h 1305"/>
                    <a:gd name="T60" fmla="*/ 189 w 856"/>
                    <a:gd name="T61" fmla="*/ 68 h 1305"/>
                    <a:gd name="T62" fmla="*/ 185 w 856"/>
                    <a:gd name="T63" fmla="*/ 65 h 1305"/>
                    <a:gd name="T64" fmla="*/ 182 w 856"/>
                    <a:gd name="T65" fmla="*/ 64 h 1305"/>
                    <a:gd name="T66" fmla="*/ 123 w 856"/>
                    <a:gd name="T67" fmla="*/ 64 h 1305"/>
                    <a:gd name="T68" fmla="*/ 112 w 856"/>
                    <a:gd name="T69" fmla="*/ 42 h 1305"/>
                    <a:gd name="T70" fmla="*/ 113 w 856"/>
                    <a:gd name="T71" fmla="*/ 37 h 1305"/>
                    <a:gd name="T72" fmla="*/ 114 w 856"/>
                    <a:gd name="T73" fmla="*/ 30 h 1305"/>
                    <a:gd name="T74" fmla="*/ 114 w 856"/>
                    <a:gd name="T75" fmla="*/ 24 h 1305"/>
                    <a:gd name="T76" fmla="*/ 112 w 856"/>
                    <a:gd name="T77" fmla="*/ 19 h 1305"/>
                    <a:gd name="T78" fmla="*/ 110 w 856"/>
                    <a:gd name="T79" fmla="*/ 15 h 1305"/>
                    <a:gd name="T80" fmla="*/ 107 w 856"/>
                    <a:gd name="T81" fmla="*/ 10 h 1305"/>
                    <a:gd name="T82" fmla="*/ 103 w 856"/>
                    <a:gd name="T83" fmla="*/ 7 h 1305"/>
                    <a:gd name="T84" fmla="*/ 98 w 856"/>
                    <a:gd name="T85" fmla="*/ 3 h 1305"/>
                    <a:gd name="T86" fmla="*/ 93 w 856"/>
                    <a:gd name="T87" fmla="*/ 1 h 1305"/>
                    <a:gd name="T88" fmla="*/ 87 w 856"/>
                    <a:gd name="T89" fmla="*/ 0 h 1305"/>
                    <a:gd name="T90" fmla="*/ 81 w 856"/>
                    <a:gd name="T91" fmla="*/ 0 h 1305"/>
                    <a:gd name="T92" fmla="*/ 75 w 856"/>
                    <a:gd name="T93" fmla="*/ 1 h 1305"/>
                    <a:gd name="T94" fmla="*/ 69 w 856"/>
                    <a:gd name="T95" fmla="*/ 3 h 1305"/>
                    <a:gd name="T96" fmla="*/ 63 w 856"/>
                    <a:gd name="T97" fmla="*/ 6 h 1305"/>
                    <a:gd name="T98" fmla="*/ 59 w 856"/>
                    <a:gd name="T99" fmla="*/ 11 h 1305"/>
                    <a:gd name="T100" fmla="*/ 55 w 856"/>
                    <a:gd name="T101" fmla="*/ 17 h 1305"/>
                    <a:gd name="T102" fmla="*/ 53 w 856"/>
                    <a:gd name="T103" fmla="*/ 23 h 1305"/>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856"/>
                    <a:gd name="T157" fmla="*/ 0 h 1305"/>
                    <a:gd name="T158" fmla="*/ 856 w 856"/>
                    <a:gd name="T159" fmla="*/ 1305 h 1305"/>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856" h="1305">
                      <a:moveTo>
                        <a:pt x="234" y="101"/>
                      </a:moveTo>
                      <a:lnTo>
                        <a:pt x="8" y="605"/>
                      </a:lnTo>
                      <a:lnTo>
                        <a:pt x="4" y="609"/>
                      </a:lnTo>
                      <a:lnTo>
                        <a:pt x="4" y="618"/>
                      </a:lnTo>
                      <a:lnTo>
                        <a:pt x="0" y="627"/>
                      </a:lnTo>
                      <a:lnTo>
                        <a:pt x="0" y="640"/>
                      </a:lnTo>
                      <a:lnTo>
                        <a:pt x="0" y="649"/>
                      </a:lnTo>
                      <a:lnTo>
                        <a:pt x="0" y="662"/>
                      </a:lnTo>
                      <a:lnTo>
                        <a:pt x="4" y="671"/>
                      </a:lnTo>
                      <a:lnTo>
                        <a:pt x="8" y="684"/>
                      </a:lnTo>
                      <a:lnTo>
                        <a:pt x="13" y="693"/>
                      </a:lnTo>
                      <a:lnTo>
                        <a:pt x="17" y="703"/>
                      </a:lnTo>
                      <a:lnTo>
                        <a:pt x="26" y="712"/>
                      </a:lnTo>
                      <a:lnTo>
                        <a:pt x="35" y="721"/>
                      </a:lnTo>
                      <a:lnTo>
                        <a:pt x="44" y="725"/>
                      </a:lnTo>
                      <a:lnTo>
                        <a:pt x="52" y="730"/>
                      </a:lnTo>
                      <a:lnTo>
                        <a:pt x="61" y="730"/>
                      </a:lnTo>
                      <a:lnTo>
                        <a:pt x="70" y="734"/>
                      </a:lnTo>
                      <a:lnTo>
                        <a:pt x="79" y="734"/>
                      </a:lnTo>
                      <a:lnTo>
                        <a:pt x="92" y="734"/>
                      </a:lnTo>
                      <a:lnTo>
                        <a:pt x="558" y="734"/>
                      </a:lnTo>
                      <a:lnTo>
                        <a:pt x="558" y="1304"/>
                      </a:lnTo>
                      <a:lnTo>
                        <a:pt x="704" y="1304"/>
                      </a:lnTo>
                      <a:lnTo>
                        <a:pt x="704" y="627"/>
                      </a:lnTo>
                      <a:lnTo>
                        <a:pt x="704" y="618"/>
                      </a:lnTo>
                      <a:lnTo>
                        <a:pt x="704" y="609"/>
                      </a:lnTo>
                      <a:lnTo>
                        <a:pt x="700" y="605"/>
                      </a:lnTo>
                      <a:lnTo>
                        <a:pt x="695" y="601"/>
                      </a:lnTo>
                      <a:lnTo>
                        <a:pt x="691" y="596"/>
                      </a:lnTo>
                      <a:lnTo>
                        <a:pt x="682" y="587"/>
                      </a:lnTo>
                      <a:lnTo>
                        <a:pt x="678" y="583"/>
                      </a:lnTo>
                      <a:lnTo>
                        <a:pt x="673" y="578"/>
                      </a:lnTo>
                      <a:lnTo>
                        <a:pt x="664" y="578"/>
                      </a:lnTo>
                      <a:lnTo>
                        <a:pt x="656" y="574"/>
                      </a:lnTo>
                      <a:lnTo>
                        <a:pt x="647" y="574"/>
                      </a:lnTo>
                      <a:lnTo>
                        <a:pt x="638" y="570"/>
                      </a:lnTo>
                      <a:lnTo>
                        <a:pt x="629" y="570"/>
                      </a:lnTo>
                      <a:lnTo>
                        <a:pt x="620" y="570"/>
                      </a:lnTo>
                      <a:lnTo>
                        <a:pt x="616" y="570"/>
                      </a:lnTo>
                      <a:lnTo>
                        <a:pt x="607" y="570"/>
                      </a:lnTo>
                      <a:lnTo>
                        <a:pt x="337" y="552"/>
                      </a:lnTo>
                      <a:lnTo>
                        <a:pt x="412" y="331"/>
                      </a:lnTo>
                      <a:lnTo>
                        <a:pt x="465" y="411"/>
                      </a:lnTo>
                      <a:lnTo>
                        <a:pt x="793" y="411"/>
                      </a:lnTo>
                      <a:lnTo>
                        <a:pt x="802" y="406"/>
                      </a:lnTo>
                      <a:lnTo>
                        <a:pt x="811" y="406"/>
                      </a:lnTo>
                      <a:lnTo>
                        <a:pt x="815" y="402"/>
                      </a:lnTo>
                      <a:lnTo>
                        <a:pt x="820" y="402"/>
                      </a:lnTo>
                      <a:lnTo>
                        <a:pt x="829" y="398"/>
                      </a:lnTo>
                      <a:lnTo>
                        <a:pt x="837" y="393"/>
                      </a:lnTo>
                      <a:lnTo>
                        <a:pt x="842" y="384"/>
                      </a:lnTo>
                      <a:lnTo>
                        <a:pt x="846" y="380"/>
                      </a:lnTo>
                      <a:lnTo>
                        <a:pt x="851" y="371"/>
                      </a:lnTo>
                      <a:lnTo>
                        <a:pt x="851" y="367"/>
                      </a:lnTo>
                      <a:lnTo>
                        <a:pt x="855" y="358"/>
                      </a:lnTo>
                      <a:lnTo>
                        <a:pt x="855" y="345"/>
                      </a:lnTo>
                      <a:lnTo>
                        <a:pt x="855" y="336"/>
                      </a:lnTo>
                      <a:lnTo>
                        <a:pt x="851" y="327"/>
                      </a:lnTo>
                      <a:lnTo>
                        <a:pt x="846" y="318"/>
                      </a:lnTo>
                      <a:lnTo>
                        <a:pt x="842" y="309"/>
                      </a:lnTo>
                      <a:lnTo>
                        <a:pt x="837" y="305"/>
                      </a:lnTo>
                      <a:lnTo>
                        <a:pt x="833" y="300"/>
                      </a:lnTo>
                      <a:lnTo>
                        <a:pt x="824" y="291"/>
                      </a:lnTo>
                      <a:lnTo>
                        <a:pt x="815" y="286"/>
                      </a:lnTo>
                      <a:lnTo>
                        <a:pt x="815" y="282"/>
                      </a:lnTo>
                      <a:lnTo>
                        <a:pt x="802" y="282"/>
                      </a:lnTo>
                      <a:lnTo>
                        <a:pt x="793" y="282"/>
                      </a:lnTo>
                      <a:lnTo>
                        <a:pt x="541" y="282"/>
                      </a:lnTo>
                      <a:lnTo>
                        <a:pt x="487" y="194"/>
                      </a:lnTo>
                      <a:lnTo>
                        <a:pt x="496" y="185"/>
                      </a:lnTo>
                      <a:lnTo>
                        <a:pt x="500" y="172"/>
                      </a:lnTo>
                      <a:lnTo>
                        <a:pt x="500" y="163"/>
                      </a:lnTo>
                      <a:lnTo>
                        <a:pt x="505" y="150"/>
                      </a:lnTo>
                      <a:lnTo>
                        <a:pt x="505" y="132"/>
                      </a:lnTo>
                      <a:lnTo>
                        <a:pt x="505" y="123"/>
                      </a:lnTo>
                      <a:lnTo>
                        <a:pt x="505" y="105"/>
                      </a:lnTo>
                      <a:lnTo>
                        <a:pt x="500" y="97"/>
                      </a:lnTo>
                      <a:lnTo>
                        <a:pt x="496" y="83"/>
                      </a:lnTo>
                      <a:lnTo>
                        <a:pt x="491" y="75"/>
                      </a:lnTo>
                      <a:lnTo>
                        <a:pt x="487" y="66"/>
                      </a:lnTo>
                      <a:lnTo>
                        <a:pt x="482" y="57"/>
                      </a:lnTo>
                      <a:lnTo>
                        <a:pt x="474" y="44"/>
                      </a:lnTo>
                      <a:lnTo>
                        <a:pt x="465" y="39"/>
                      </a:lnTo>
                      <a:lnTo>
                        <a:pt x="456" y="30"/>
                      </a:lnTo>
                      <a:lnTo>
                        <a:pt x="447" y="22"/>
                      </a:lnTo>
                      <a:lnTo>
                        <a:pt x="434" y="13"/>
                      </a:lnTo>
                      <a:lnTo>
                        <a:pt x="425" y="13"/>
                      </a:lnTo>
                      <a:lnTo>
                        <a:pt x="412" y="4"/>
                      </a:lnTo>
                      <a:lnTo>
                        <a:pt x="399" y="4"/>
                      </a:lnTo>
                      <a:lnTo>
                        <a:pt x="385" y="0"/>
                      </a:lnTo>
                      <a:lnTo>
                        <a:pt x="372" y="0"/>
                      </a:lnTo>
                      <a:lnTo>
                        <a:pt x="359" y="0"/>
                      </a:lnTo>
                      <a:lnTo>
                        <a:pt x="346" y="0"/>
                      </a:lnTo>
                      <a:lnTo>
                        <a:pt x="332" y="4"/>
                      </a:lnTo>
                      <a:lnTo>
                        <a:pt x="318" y="8"/>
                      </a:lnTo>
                      <a:lnTo>
                        <a:pt x="305" y="13"/>
                      </a:lnTo>
                      <a:lnTo>
                        <a:pt x="292" y="17"/>
                      </a:lnTo>
                      <a:lnTo>
                        <a:pt x="278" y="26"/>
                      </a:lnTo>
                      <a:lnTo>
                        <a:pt x="270" y="39"/>
                      </a:lnTo>
                      <a:lnTo>
                        <a:pt x="261" y="48"/>
                      </a:lnTo>
                      <a:lnTo>
                        <a:pt x="252" y="57"/>
                      </a:lnTo>
                      <a:lnTo>
                        <a:pt x="243" y="75"/>
                      </a:lnTo>
                      <a:lnTo>
                        <a:pt x="234" y="83"/>
                      </a:lnTo>
                      <a:lnTo>
                        <a:pt x="234" y="101"/>
                      </a:lnTo>
                    </a:path>
                  </a:pathLst>
                </a:custGeom>
                <a:solidFill>
                  <a:srgbClr val="FC0128"/>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grpSp>
        <p:grpSp>
          <p:nvGrpSpPr>
            <p:cNvPr id="10290" name="Group 57"/>
            <p:cNvGrpSpPr>
              <a:grpSpLocks/>
            </p:cNvGrpSpPr>
            <p:nvPr/>
          </p:nvGrpSpPr>
          <p:grpSpPr bwMode="auto">
            <a:xfrm>
              <a:off x="1265" y="1916"/>
              <a:ext cx="966" cy="447"/>
              <a:chOff x="1265" y="1916"/>
              <a:chExt cx="966" cy="447"/>
            </a:xfrm>
          </p:grpSpPr>
          <p:grpSp>
            <p:nvGrpSpPr>
              <p:cNvPr id="10353" name="Group 58"/>
              <p:cNvGrpSpPr>
                <a:grpSpLocks/>
              </p:cNvGrpSpPr>
              <p:nvPr/>
            </p:nvGrpSpPr>
            <p:grpSpPr bwMode="auto">
              <a:xfrm>
                <a:off x="1265" y="1916"/>
                <a:ext cx="304" cy="447"/>
                <a:chOff x="1265" y="1916"/>
                <a:chExt cx="304" cy="447"/>
              </a:xfrm>
            </p:grpSpPr>
            <p:grpSp>
              <p:nvGrpSpPr>
                <p:cNvPr id="10373" name="Group 59"/>
                <p:cNvGrpSpPr>
                  <a:grpSpLocks/>
                </p:cNvGrpSpPr>
                <p:nvPr/>
              </p:nvGrpSpPr>
              <p:grpSpPr bwMode="auto">
                <a:xfrm>
                  <a:off x="1265" y="1916"/>
                  <a:ext cx="304" cy="447"/>
                  <a:chOff x="1265" y="1916"/>
                  <a:chExt cx="304" cy="447"/>
                </a:xfrm>
              </p:grpSpPr>
              <p:grpSp>
                <p:nvGrpSpPr>
                  <p:cNvPr id="10375" name="Group 60"/>
                  <p:cNvGrpSpPr>
                    <a:grpSpLocks/>
                  </p:cNvGrpSpPr>
                  <p:nvPr/>
                </p:nvGrpSpPr>
                <p:grpSpPr bwMode="auto">
                  <a:xfrm>
                    <a:off x="1265" y="1987"/>
                    <a:ext cx="304" cy="376"/>
                    <a:chOff x="1265" y="1987"/>
                    <a:chExt cx="304" cy="376"/>
                  </a:xfrm>
                </p:grpSpPr>
                <p:sp>
                  <p:nvSpPr>
                    <p:cNvPr id="10380" name="Freeform 61"/>
                    <p:cNvSpPr>
                      <a:spLocks noChangeArrowheads="1"/>
                    </p:cNvSpPr>
                    <p:nvPr/>
                  </p:nvSpPr>
                  <p:spPr bwMode="auto">
                    <a:xfrm>
                      <a:off x="1265" y="1987"/>
                      <a:ext cx="305" cy="377"/>
                    </a:xfrm>
                    <a:custGeom>
                      <a:avLst/>
                      <a:gdLst>
                        <a:gd name="T0" fmla="*/ 0 w 1346"/>
                        <a:gd name="T1" fmla="*/ 377 h 1664"/>
                        <a:gd name="T2" fmla="*/ 0 w 1346"/>
                        <a:gd name="T3" fmla="*/ 76 h 1664"/>
                        <a:gd name="T4" fmla="*/ 76 w 1346"/>
                        <a:gd name="T5" fmla="*/ 0 h 1664"/>
                        <a:gd name="T6" fmla="*/ 305 w 1346"/>
                        <a:gd name="T7" fmla="*/ 0 h 1664"/>
                        <a:gd name="T8" fmla="*/ 305 w 1346"/>
                        <a:gd name="T9" fmla="*/ 300 h 1664"/>
                        <a:gd name="T10" fmla="*/ 228 w 1346"/>
                        <a:gd name="T11" fmla="*/ 377 h 1664"/>
                        <a:gd name="T12" fmla="*/ 0 w 1346"/>
                        <a:gd name="T13" fmla="*/ 377 h 1664"/>
                        <a:gd name="T14" fmla="*/ 0 60000 65536"/>
                        <a:gd name="T15" fmla="*/ 0 60000 65536"/>
                        <a:gd name="T16" fmla="*/ 0 60000 65536"/>
                        <a:gd name="T17" fmla="*/ 0 60000 65536"/>
                        <a:gd name="T18" fmla="*/ 0 60000 65536"/>
                        <a:gd name="T19" fmla="*/ 0 60000 65536"/>
                        <a:gd name="T20" fmla="*/ 0 60000 65536"/>
                        <a:gd name="T21" fmla="*/ 0 w 1346"/>
                        <a:gd name="T22" fmla="*/ 0 h 1664"/>
                        <a:gd name="T23" fmla="*/ 1346 w 1346"/>
                        <a:gd name="T24" fmla="*/ 1664 h 166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46" h="1664">
                          <a:moveTo>
                            <a:pt x="0" y="1663"/>
                          </a:moveTo>
                          <a:lnTo>
                            <a:pt x="0" y="335"/>
                          </a:lnTo>
                          <a:lnTo>
                            <a:pt x="335" y="0"/>
                          </a:lnTo>
                          <a:lnTo>
                            <a:pt x="1345" y="0"/>
                          </a:lnTo>
                          <a:lnTo>
                            <a:pt x="1345" y="1326"/>
                          </a:lnTo>
                          <a:lnTo>
                            <a:pt x="1008" y="1663"/>
                          </a:lnTo>
                          <a:lnTo>
                            <a:pt x="0" y="1663"/>
                          </a:lnTo>
                        </a:path>
                      </a:pathLst>
                    </a:custGeom>
                    <a:solidFill>
                      <a:srgbClr val="F6BF69"/>
                    </a:solidFill>
                    <a:ln w="1260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0381" name="Freeform 62"/>
                    <p:cNvSpPr>
                      <a:spLocks noChangeArrowheads="1"/>
                    </p:cNvSpPr>
                    <p:nvPr/>
                  </p:nvSpPr>
                  <p:spPr bwMode="auto">
                    <a:xfrm>
                      <a:off x="1265" y="1987"/>
                      <a:ext cx="305" cy="76"/>
                    </a:xfrm>
                    <a:custGeom>
                      <a:avLst/>
                      <a:gdLst>
                        <a:gd name="T0" fmla="*/ 0 w 1346"/>
                        <a:gd name="T1" fmla="*/ 76 h 336"/>
                        <a:gd name="T2" fmla="*/ 76 w 1346"/>
                        <a:gd name="T3" fmla="*/ 0 h 336"/>
                        <a:gd name="T4" fmla="*/ 305 w 1346"/>
                        <a:gd name="T5" fmla="*/ 0 h 336"/>
                        <a:gd name="T6" fmla="*/ 228 w 1346"/>
                        <a:gd name="T7" fmla="*/ 76 h 336"/>
                        <a:gd name="T8" fmla="*/ 0 w 1346"/>
                        <a:gd name="T9" fmla="*/ 76 h 336"/>
                        <a:gd name="T10" fmla="*/ 0 60000 65536"/>
                        <a:gd name="T11" fmla="*/ 0 60000 65536"/>
                        <a:gd name="T12" fmla="*/ 0 60000 65536"/>
                        <a:gd name="T13" fmla="*/ 0 60000 65536"/>
                        <a:gd name="T14" fmla="*/ 0 60000 65536"/>
                        <a:gd name="T15" fmla="*/ 0 w 1346"/>
                        <a:gd name="T16" fmla="*/ 0 h 336"/>
                        <a:gd name="T17" fmla="*/ 1346 w 1346"/>
                        <a:gd name="T18" fmla="*/ 336 h 336"/>
                      </a:gdLst>
                      <a:ahLst/>
                      <a:cxnLst>
                        <a:cxn ang="T10">
                          <a:pos x="T0" y="T1"/>
                        </a:cxn>
                        <a:cxn ang="T11">
                          <a:pos x="T2" y="T3"/>
                        </a:cxn>
                        <a:cxn ang="T12">
                          <a:pos x="T4" y="T5"/>
                        </a:cxn>
                        <a:cxn ang="T13">
                          <a:pos x="T6" y="T7"/>
                        </a:cxn>
                        <a:cxn ang="T14">
                          <a:pos x="T8" y="T9"/>
                        </a:cxn>
                      </a:cxnLst>
                      <a:rect l="T15" t="T16" r="T17" b="T18"/>
                      <a:pathLst>
                        <a:path w="1346" h="336">
                          <a:moveTo>
                            <a:pt x="0" y="335"/>
                          </a:moveTo>
                          <a:lnTo>
                            <a:pt x="335" y="0"/>
                          </a:lnTo>
                          <a:lnTo>
                            <a:pt x="1345" y="0"/>
                          </a:lnTo>
                          <a:lnTo>
                            <a:pt x="1008" y="335"/>
                          </a:lnTo>
                          <a:lnTo>
                            <a:pt x="0" y="335"/>
                          </a:lnTo>
                        </a:path>
                      </a:pathLst>
                    </a:custGeom>
                    <a:solidFill>
                      <a:srgbClr val="FFD072"/>
                    </a:solidFill>
                    <a:ln w="1260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0382" name="Freeform 63"/>
                    <p:cNvSpPr>
                      <a:spLocks noChangeArrowheads="1"/>
                    </p:cNvSpPr>
                    <p:nvPr/>
                  </p:nvSpPr>
                  <p:spPr bwMode="auto">
                    <a:xfrm>
                      <a:off x="1494" y="1987"/>
                      <a:ext cx="77" cy="377"/>
                    </a:xfrm>
                    <a:custGeom>
                      <a:avLst/>
                      <a:gdLst>
                        <a:gd name="T0" fmla="*/ 0 w 338"/>
                        <a:gd name="T1" fmla="*/ 377 h 1664"/>
                        <a:gd name="T2" fmla="*/ 0 w 338"/>
                        <a:gd name="T3" fmla="*/ 76 h 1664"/>
                        <a:gd name="T4" fmla="*/ 77 w 338"/>
                        <a:gd name="T5" fmla="*/ 0 h 1664"/>
                        <a:gd name="T6" fmla="*/ 77 w 338"/>
                        <a:gd name="T7" fmla="*/ 300 h 1664"/>
                        <a:gd name="T8" fmla="*/ 0 w 338"/>
                        <a:gd name="T9" fmla="*/ 377 h 1664"/>
                        <a:gd name="T10" fmla="*/ 0 60000 65536"/>
                        <a:gd name="T11" fmla="*/ 0 60000 65536"/>
                        <a:gd name="T12" fmla="*/ 0 60000 65536"/>
                        <a:gd name="T13" fmla="*/ 0 60000 65536"/>
                        <a:gd name="T14" fmla="*/ 0 60000 65536"/>
                        <a:gd name="T15" fmla="*/ 0 w 338"/>
                        <a:gd name="T16" fmla="*/ 0 h 1664"/>
                        <a:gd name="T17" fmla="*/ 338 w 338"/>
                        <a:gd name="T18" fmla="*/ 1664 h 1664"/>
                      </a:gdLst>
                      <a:ahLst/>
                      <a:cxnLst>
                        <a:cxn ang="T10">
                          <a:pos x="T0" y="T1"/>
                        </a:cxn>
                        <a:cxn ang="T11">
                          <a:pos x="T2" y="T3"/>
                        </a:cxn>
                        <a:cxn ang="T12">
                          <a:pos x="T4" y="T5"/>
                        </a:cxn>
                        <a:cxn ang="T13">
                          <a:pos x="T6" y="T7"/>
                        </a:cxn>
                        <a:cxn ang="T14">
                          <a:pos x="T8" y="T9"/>
                        </a:cxn>
                      </a:cxnLst>
                      <a:rect l="T15" t="T16" r="T17" b="T18"/>
                      <a:pathLst>
                        <a:path w="338" h="1664">
                          <a:moveTo>
                            <a:pt x="0" y="1663"/>
                          </a:moveTo>
                          <a:lnTo>
                            <a:pt x="0" y="335"/>
                          </a:lnTo>
                          <a:lnTo>
                            <a:pt x="337" y="0"/>
                          </a:lnTo>
                          <a:lnTo>
                            <a:pt x="337" y="1326"/>
                          </a:lnTo>
                          <a:lnTo>
                            <a:pt x="0" y="1663"/>
                          </a:lnTo>
                        </a:path>
                      </a:pathLst>
                    </a:custGeom>
                    <a:solidFill>
                      <a:srgbClr val="D3A45A"/>
                    </a:solidFill>
                    <a:ln w="1260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grpSp>
                <p:nvGrpSpPr>
                  <p:cNvPr id="10376" name="Group 64"/>
                  <p:cNvGrpSpPr>
                    <a:grpSpLocks/>
                  </p:cNvGrpSpPr>
                  <p:nvPr/>
                </p:nvGrpSpPr>
                <p:grpSpPr bwMode="auto">
                  <a:xfrm>
                    <a:off x="1335" y="1916"/>
                    <a:ext cx="234" cy="77"/>
                    <a:chOff x="1335" y="1916"/>
                    <a:chExt cx="234" cy="77"/>
                  </a:xfrm>
                </p:grpSpPr>
                <p:sp>
                  <p:nvSpPr>
                    <p:cNvPr id="10377" name="Freeform 65"/>
                    <p:cNvSpPr>
                      <a:spLocks noChangeArrowheads="1"/>
                    </p:cNvSpPr>
                    <p:nvPr/>
                  </p:nvSpPr>
                  <p:spPr bwMode="auto">
                    <a:xfrm>
                      <a:off x="1335" y="1916"/>
                      <a:ext cx="235" cy="78"/>
                    </a:xfrm>
                    <a:custGeom>
                      <a:avLst/>
                      <a:gdLst>
                        <a:gd name="T0" fmla="*/ 0 w 1038"/>
                        <a:gd name="T1" fmla="*/ 78 h 345"/>
                        <a:gd name="T2" fmla="*/ 0 w 1038"/>
                        <a:gd name="T3" fmla="*/ 19 h 345"/>
                        <a:gd name="T4" fmla="*/ 19 w 1038"/>
                        <a:gd name="T5" fmla="*/ 0 h 345"/>
                        <a:gd name="T6" fmla="*/ 235 w 1038"/>
                        <a:gd name="T7" fmla="*/ 0 h 345"/>
                        <a:gd name="T8" fmla="*/ 235 w 1038"/>
                        <a:gd name="T9" fmla="*/ 58 h 345"/>
                        <a:gd name="T10" fmla="*/ 215 w 1038"/>
                        <a:gd name="T11" fmla="*/ 78 h 345"/>
                        <a:gd name="T12" fmla="*/ 0 w 1038"/>
                        <a:gd name="T13" fmla="*/ 78 h 345"/>
                        <a:gd name="T14" fmla="*/ 0 60000 65536"/>
                        <a:gd name="T15" fmla="*/ 0 60000 65536"/>
                        <a:gd name="T16" fmla="*/ 0 60000 65536"/>
                        <a:gd name="T17" fmla="*/ 0 60000 65536"/>
                        <a:gd name="T18" fmla="*/ 0 60000 65536"/>
                        <a:gd name="T19" fmla="*/ 0 60000 65536"/>
                        <a:gd name="T20" fmla="*/ 0 60000 65536"/>
                        <a:gd name="T21" fmla="*/ 0 w 1038"/>
                        <a:gd name="T22" fmla="*/ 0 h 345"/>
                        <a:gd name="T23" fmla="*/ 1038 w 1038"/>
                        <a:gd name="T24" fmla="*/ 345 h 34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38" h="345">
                          <a:moveTo>
                            <a:pt x="0" y="344"/>
                          </a:moveTo>
                          <a:lnTo>
                            <a:pt x="0" y="85"/>
                          </a:lnTo>
                          <a:lnTo>
                            <a:pt x="85" y="0"/>
                          </a:lnTo>
                          <a:lnTo>
                            <a:pt x="1037" y="0"/>
                          </a:lnTo>
                          <a:lnTo>
                            <a:pt x="1037" y="257"/>
                          </a:lnTo>
                          <a:lnTo>
                            <a:pt x="950" y="344"/>
                          </a:lnTo>
                          <a:lnTo>
                            <a:pt x="0" y="344"/>
                          </a:lnTo>
                        </a:path>
                      </a:pathLst>
                    </a:custGeom>
                    <a:solidFill>
                      <a:srgbClr val="F6BF69"/>
                    </a:solidFill>
                    <a:ln w="1260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0378" name="Freeform 66"/>
                    <p:cNvSpPr>
                      <a:spLocks noChangeArrowheads="1"/>
                    </p:cNvSpPr>
                    <p:nvPr/>
                  </p:nvSpPr>
                  <p:spPr bwMode="auto">
                    <a:xfrm>
                      <a:off x="1335" y="1916"/>
                      <a:ext cx="235" cy="20"/>
                    </a:xfrm>
                    <a:custGeom>
                      <a:avLst/>
                      <a:gdLst>
                        <a:gd name="T0" fmla="*/ 0 w 1038"/>
                        <a:gd name="T1" fmla="*/ 20 h 86"/>
                        <a:gd name="T2" fmla="*/ 19 w 1038"/>
                        <a:gd name="T3" fmla="*/ 0 h 86"/>
                        <a:gd name="T4" fmla="*/ 235 w 1038"/>
                        <a:gd name="T5" fmla="*/ 0 h 86"/>
                        <a:gd name="T6" fmla="*/ 215 w 1038"/>
                        <a:gd name="T7" fmla="*/ 20 h 86"/>
                        <a:gd name="T8" fmla="*/ 0 w 1038"/>
                        <a:gd name="T9" fmla="*/ 20 h 86"/>
                        <a:gd name="T10" fmla="*/ 0 60000 65536"/>
                        <a:gd name="T11" fmla="*/ 0 60000 65536"/>
                        <a:gd name="T12" fmla="*/ 0 60000 65536"/>
                        <a:gd name="T13" fmla="*/ 0 60000 65536"/>
                        <a:gd name="T14" fmla="*/ 0 60000 65536"/>
                        <a:gd name="T15" fmla="*/ 0 w 1038"/>
                        <a:gd name="T16" fmla="*/ 0 h 86"/>
                        <a:gd name="T17" fmla="*/ 1038 w 1038"/>
                        <a:gd name="T18" fmla="*/ 86 h 86"/>
                      </a:gdLst>
                      <a:ahLst/>
                      <a:cxnLst>
                        <a:cxn ang="T10">
                          <a:pos x="T0" y="T1"/>
                        </a:cxn>
                        <a:cxn ang="T11">
                          <a:pos x="T2" y="T3"/>
                        </a:cxn>
                        <a:cxn ang="T12">
                          <a:pos x="T4" y="T5"/>
                        </a:cxn>
                        <a:cxn ang="T13">
                          <a:pos x="T6" y="T7"/>
                        </a:cxn>
                        <a:cxn ang="T14">
                          <a:pos x="T8" y="T9"/>
                        </a:cxn>
                      </a:cxnLst>
                      <a:rect l="T15" t="T16" r="T17" b="T18"/>
                      <a:pathLst>
                        <a:path w="1038" h="86">
                          <a:moveTo>
                            <a:pt x="0" y="85"/>
                          </a:moveTo>
                          <a:lnTo>
                            <a:pt x="85" y="0"/>
                          </a:lnTo>
                          <a:lnTo>
                            <a:pt x="1037" y="0"/>
                          </a:lnTo>
                          <a:lnTo>
                            <a:pt x="950" y="85"/>
                          </a:lnTo>
                          <a:lnTo>
                            <a:pt x="0" y="85"/>
                          </a:lnTo>
                        </a:path>
                      </a:pathLst>
                    </a:custGeom>
                    <a:solidFill>
                      <a:srgbClr val="FFD072"/>
                    </a:solidFill>
                    <a:ln w="1260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0379" name="Freeform 67"/>
                    <p:cNvSpPr>
                      <a:spLocks noChangeArrowheads="1"/>
                    </p:cNvSpPr>
                    <p:nvPr/>
                  </p:nvSpPr>
                  <p:spPr bwMode="auto">
                    <a:xfrm>
                      <a:off x="1550" y="1916"/>
                      <a:ext cx="20" cy="78"/>
                    </a:xfrm>
                    <a:custGeom>
                      <a:avLst/>
                      <a:gdLst>
                        <a:gd name="T0" fmla="*/ 0 w 88"/>
                        <a:gd name="T1" fmla="*/ 78 h 345"/>
                        <a:gd name="T2" fmla="*/ 0 w 88"/>
                        <a:gd name="T3" fmla="*/ 19 h 345"/>
                        <a:gd name="T4" fmla="*/ 20 w 88"/>
                        <a:gd name="T5" fmla="*/ 0 h 345"/>
                        <a:gd name="T6" fmla="*/ 20 w 88"/>
                        <a:gd name="T7" fmla="*/ 58 h 345"/>
                        <a:gd name="T8" fmla="*/ 0 w 88"/>
                        <a:gd name="T9" fmla="*/ 78 h 345"/>
                        <a:gd name="T10" fmla="*/ 0 60000 65536"/>
                        <a:gd name="T11" fmla="*/ 0 60000 65536"/>
                        <a:gd name="T12" fmla="*/ 0 60000 65536"/>
                        <a:gd name="T13" fmla="*/ 0 60000 65536"/>
                        <a:gd name="T14" fmla="*/ 0 60000 65536"/>
                        <a:gd name="T15" fmla="*/ 0 w 88"/>
                        <a:gd name="T16" fmla="*/ 0 h 345"/>
                        <a:gd name="T17" fmla="*/ 88 w 88"/>
                        <a:gd name="T18" fmla="*/ 345 h 345"/>
                      </a:gdLst>
                      <a:ahLst/>
                      <a:cxnLst>
                        <a:cxn ang="T10">
                          <a:pos x="T0" y="T1"/>
                        </a:cxn>
                        <a:cxn ang="T11">
                          <a:pos x="T2" y="T3"/>
                        </a:cxn>
                        <a:cxn ang="T12">
                          <a:pos x="T4" y="T5"/>
                        </a:cxn>
                        <a:cxn ang="T13">
                          <a:pos x="T6" y="T7"/>
                        </a:cxn>
                        <a:cxn ang="T14">
                          <a:pos x="T8" y="T9"/>
                        </a:cxn>
                      </a:cxnLst>
                      <a:rect l="T15" t="T16" r="T17" b="T18"/>
                      <a:pathLst>
                        <a:path w="88" h="345">
                          <a:moveTo>
                            <a:pt x="0" y="344"/>
                          </a:moveTo>
                          <a:lnTo>
                            <a:pt x="0" y="85"/>
                          </a:lnTo>
                          <a:lnTo>
                            <a:pt x="87" y="0"/>
                          </a:lnTo>
                          <a:lnTo>
                            <a:pt x="87" y="257"/>
                          </a:lnTo>
                          <a:lnTo>
                            <a:pt x="0" y="344"/>
                          </a:lnTo>
                        </a:path>
                      </a:pathLst>
                    </a:custGeom>
                    <a:solidFill>
                      <a:srgbClr val="D3A45A"/>
                    </a:solidFill>
                    <a:ln w="1260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grpSp>
            <p:sp>
              <p:nvSpPr>
                <p:cNvPr id="10374" name="Freeform 68"/>
                <p:cNvSpPr>
                  <a:spLocks noChangeArrowheads="1"/>
                </p:cNvSpPr>
                <p:nvPr/>
              </p:nvSpPr>
              <p:spPr bwMode="auto">
                <a:xfrm>
                  <a:off x="1327" y="2020"/>
                  <a:ext cx="158" cy="27"/>
                </a:xfrm>
                <a:custGeom>
                  <a:avLst/>
                  <a:gdLst>
                    <a:gd name="T0" fmla="*/ 39 w 698"/>
                    <a:gd name="T1" fmla="*/ 0 h 120"/>
                    <a:gd name="T2" fmla="*/ 158 w 698"/>
                    <a:gd name="T3" fmla="*/ 0 h 120"/>
                    <a:gd name="T4" fmla="*/ 118 w 698"/>
                    <a:gd name="T5" fmla="*/ 27 h 120"/>
                    <a:gd name="T6" fmla="*/ 0 w 698"/>
                    <a:gd name="T7" fmla="*/ 27 h 120"/>
                    <a:gd name="T8" fmla="*/ 39 w 698"/>
                    <a:gd name="T9" fmla="*/ 0 h 120"/>
                    <a:gd name="T10" fmla="*/ 0 60000 65536"/>
                    <a:gd name="T11" fmla="*/ 0 60000 65536"/>
                    <a:gd name="T12" fmla="*/ 0 60000 65536"/>
                    <a:gd name="T13" fmla="*/ 0 60000 65536"/>
                    <a:gd name="T14" fmla="*/ 0 60000 65536"/>
                    <a:gd name="T15" fmla="*/ 0 w 698"/>
                    <a:gd name="T16" fmla="*/ 0 h 120"/>
                    <a:gd name="T17" fmla="*/ 698 w 698"/>
                    <a:gd name="T18" fmla="*/ 120 h 120"/>
                  </a:gdLst>
                  <a:ahLst/>
                  <a:cxnLst>
                    <a:cxn ang="T10">
                      <a:pos x="T0" y="T1"/>
                    </a:cxn>
                    <a:cxn ang="T11">
                      <a:pos x="T2" y="T3"/>
                    </a:cxn>
                    <a:cxn ang="T12">
                      <a:pos x="T4" y="T5"/>
                    </a:cxn>
                    <a:cxn ang="T13">
                      <a:pos x="T6" y="T7"/>
                    </a:cxn>
                    <a:cxn ang="T14">
                      <a:pos x="T8" y="T9"/>
                    </a:cxn>
                  </a:cxnLst>
                  <a:rect l="T15" t="T16" r="T17" b="T18"/>
                  <a:pathLst>
                    <a:path w="698" h="120">
                      <a:moveTo>
                        <a:pt x="173" y="0"/>
                      </a:moveTo>
                      <a:lnTo>
                        <a:pt x="697" y="0"/>
                      </a:lnTo>
                      <a:lnTo>
                        <a:pt x="522" y="119"/>
                      </a:lnTo>
                      <a:lnTo>
                        <a:pt x="0" y="119"/>
                      </a:lnTo>
                      <a:lnTo>
                        <a:pt x="173" y="0"/>
                      </a:lnTo>
                    </a:path>
                  </a:pathLst>
                </a:custGeom>
                <a:solidFill>
                  <a:srgbClr val="F6BF69"/>
                </a:solidFill>
                <a:ln w="2556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grpSp>
            <p:nvGrpSpPr>
              <p:cNvPr id="10354" name="Group 69"/>
              <p:cNvGrpSpPr>
                <a:grpSpLocks/>
              </p:cNvGrpSpPr>
              <p:nvPr/>
            </p:nvGrpSpPr>
            <p:grpSpPr bwMode="auto">
              <a:xfrm>
                <a:off x="1566" y="1916"/>
                <a:ext cx="377" cy="447"/>
                <a:chOff x="1566" y="1916"/>
                <a:chExt cx="377" cy="447"/>
              </a:xfrm>
            </p:grpSpPr>
            <p:grpSp>
              <p:nvGrpSpPr>
                <p:cNvPr id="10362" name="Group 70"/>
                <p:cNvGrpSpPr>
                  <a:grpSpLocks/>
                </p:cNvGrpSpPr>
                <p:nvPr/>
              </p:nvGrpSpPr>
              <p:grpSpPr bwMode="auto">
                <a:xfrm>
                  <a:off x="1566" y="1916"/>
                  <a:ext cx="377" cy="447"/>
                  <a:chOff x="1566" y="1916"/>
                  <a:chExt cx="377" cy="447"/>
                </a:xfrm>
              </p:grpSpPr>
              <p:grpSp>
                <p:nvGrpSpPr>
                  <p:cNvPr id="10365" name="Group 71"/>
                  <p:cNvGrpSpPr>
                    <a:grpSpLocks/>
                  </p:cNvGrpSpPr>
                  <p:nvPr/>
                </p:nvGrpSpPr>
                <p:grpSpPr bwMode="auto">
                  <a:xfrm>
                    <a:off x="1566" y="1987"/>
                    <a:ext cx="377" cy="376"/>
                    <a:chOff x="1566" y="1987"/>
                    <a:chExt cx="377" cy="376"/>
                  </a:xfrm>
                </p:grpSpPr>
                <p:sp>
                  <p:nvSpPr>
                    <p:cNvPr id="10370" name="Freeform 72"/>
                    <p:cNvSpPr>
                      <a:spLocks noChangeArrowheads="1"/>
                    </p:cNvSpPr>
                    <p:nvPr/>
                  </p:nvSpPr>
                  <p:spPr bwMode="auto">
                    <a:xfrm>
                      <a:off x="1566" y="1987"/>
                      <a:ext cx="378" cy="377"/>
                    </a:xfrm>
                    <a:custGeom>
                      <a:avLst/>
                      <a:gdLst>
                        <a:gd name="T0" fmla="*/ 0 w 1668"/>
                        <a:gd name="T1" fmla="*/ 377 h 1664"/>
                        <a:gd name="T2" fmla="*/ 0 w 1668"/>
                        <a:gd name="T3" fmla="*/ 94 h 1664"/>
                        <a:gd name="T4" fmla="*/ 94 w 1668"/>
                        <a:gd name="T5" fmla="*/ 0 h 1664"/>
                        <a:gd name="T6" fmla="*/ 378 w 1668"/>
                        <a:gd name="T7" fmla="*/ 0 h 1664"/>
                        <a:gd name="T8" fmla="*/ 378 w 1668"/>
                        <a:gd name="T9" fmla="*/ 283 h 1664"/>
                        <a:gd name="T10" fmla="*/ 284 w 1668"/>
                        <a:gd name="T11" fmla="*/ 377 h 1664"/>
                        <a:gd name="T12" fmla="*/ 0 w 1668"/>
                        <a:gd name="T13" fmla="*/ 377 h 1664"/>
                        <a:gd name="T14" fmla="*/ 0 60000 65536"/>
                        <a:gd name="T15" fmla="*/ 0 60000 65536"/>
                        <a:gd name="T16" fmla="*/ 0 60000 65536"/>
                        <a:gd name="T17" fmla="*/ 0 60000 65536"/>
                        <a:gd name="T18" fmla="*/ 0 60000 65536"/>
                        <a:gd name="T19" fmla="*/ 0 60000 65536"/>
                        <a:gd name="T20" fmla="*/ 0 60000 65536"/>
                        <a:gd name="T21" fmla="*/ 0 w 1668"/>
                        <a:gd name="T22" fmla="*/ 0 h 1664"/>
                        <a:gd name="T23" fmla="*/ 1668 w 1668"/>
                        <a:gd name="T24" fmla="*/ 1664 h 166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68" h="1664">
                          <a:moveTo>
                            <a:pt x="0" y="1663"/>
                          </a:moveTo>
                          <a:lnTo>
                            <a:pt x="0" y="414"/>
                          </a:lnTo>
                          <a:lnTo>
                            <a:pt x="414" y="0"/>
                          </a:lnTo>
                          <a:lnTo>
                            <a:pt x="1667" y="0"/>
                          </a:lnTo>
                          <a:lnTo>
                            <a:pt x="1667" y="1247"/>
                          </a:lnTo>
                          <a:lnTo>
                            <a:pt x="1251" y="1663"/>
                          </a:lnTo>
                          <a:lnTo>
                            <a:pt x="0" y="1663"/>
                          </a:lnTo>
                        </a:path>
                      </a:pathLst>
                    </a:custGeom>
                    <a:solidFill>
                      <a:srgbClr val="A2C1FE"/>
                    </a:solidFill>
                    <a:ln w="1260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0371" name="Freeform 73"/>
                    <p:cNvSpPr>
                      <a:spLocks noChangeArrowheads="1"/>
                    </p:cNvSpPr>
                    <p:nvPr/>
                  </p:nvSpPr>
                  <p:spPr bwMode="auto">
                    <a:xfrm>
                      <a:off x="1566" y="1987"/>
                      <a:ext cx="378" cy="94"/>
                    </a:xfrm>
                    <a:custGeom>
                      <a:avLst/>
                      <a:gdLst>
                        <a:gd name="T0" fmla="*/ 0 w 1668"/>
                        <a:gd name="T1" fmla="*/ 94 h 415"/>
                        <a:gd name="T2" fmla="*/ 94 w 1668"/>
                        <a:gd name="T3" fmla="*/ 0 h 415"/>
                        <a:gd name="T4" fmla="*/ 378 w 1668"/>
                        <a:gd name="T5" fmla="*/ 0 h 415"/>
                        <a:gd name="T6" fmla="*/ 284 w 1668"/>
                        <a:gd name="T7" fmla="*/ 94 h 415"/>
                        <a:gd name="T8" fmla="*/ 0 w 1668"/>
                        <a:gd name="T9" fmla="*/ 94 h 415"/>
                        <a:gd name="T10" fmla="*/ 0 60000 65536"/>
                        <a:gd name="T11" fmla="*/ 0 60000 65536"/>
                        <a:gd name="T12" fmla="*/ 0 60000 65536"/>
                        <a:gd name="T13" fmla="*/ 0 60000 65536"/>
                        <a:gd name="T14" fmla="*/ 0 60000 65536"/>
                        <a:gd name="T15" fmla="*/ 0 w 1668"/>
                        <a:gd name="T16" fmla="*/ 0 h 415"/>
                        <a:gd name="T17" fmla="*/ 1668 w 1668"/>
                        <a:gd name="T18" fmla="*/ 415 h 415"/>
                      </a:gdLst>
                      <a:ahLst/>
                      <a:cxnLst>
                        <a:cxn ang="T10">
                          <a:pos x="T0" y="T1"/>
                        </a:cxn>
                        <a:cxn ang="T11">
                          <a:pos x="T2" y="T3"/>
                        </a:cxn>
                        <a:cxn ang="T12">
                          <a:pos x="T4" y="T5"/>
                        </a:cxn>
                        <a:cxn ang="T13">
                          <a:pos x="T6" y="T7"/>
                        </a:cxn>
                        <a:cxn ang="T14">
                          <a:pos x="T8" y="T9"/>
                        </a:cxn>
                      </a:cxnLst>
                      <a:rect l="T15" t="T16" r="T17" b="T18"/>
                      <a:pathLst>
                        <a:path w="1668" h="415">
                          <a:moveTo>
                            <a:pt x="0" y="414"/>
                          </a:moveTo>
                          <a:lnTo>
                            <a:pt x="414" y="0"/>
                          </a:lnTo>
                          <a:lnTo>
                            <a:pt x="1667" y="0"/>
                          </a:lnTo>
                          <a:lnTo>
                            <a:pt x="1251" y="414"/>
                          </a:lnTo>
                          <a:lnTo>
                            <a:pt x="0" y="414"/>
                          </a:lnTo>
                        </a:path>
                      </a:pathLst>
                    </a:custGeom>
                    <a:solidFill>
                      <a:srgbClr val="B1D3FF"/>
                    </a:solidFill>
                    <a:ln w="1260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0372" name="Freeform 74"/>
                    <p:cNvSpPr>
                      <a:spLocks noChangeArrowheads="1"/>
                    </p:cNvSpPr>
                    <p:nvPr/>
                  </p:nvSpPr>
                  <p:spPr bwMode="auto">
                    <a:xfrm>
                      <a:off x="1850" y="1987"/>
                      <a:ext cx="95" cy="377"/>
                    </a:xfrm>
                    <a:custGeom>
                      <a:avLst/>
                      <a:gdLst>
                        <a:gd name="T0" fmla="*/ 0 w 417"/>
                        <a:gd name="T1" fmla="*/ 377 h 1664"/>
                        <a:gd name="T2" fmla="*/ 0 w 417"/>
                        <a:gd name="T3" fmla="*/ 94 h 1664"/>
                        <a:gd name="T4" fmla="*/ 95 w 417"/>
                        <a:gd name="T5" fmla="*/ 0 h 1664"/>
                        <a:gd name="T6" fmla="*/ 95 w 417"/>
                        <a:gd name="T7" fmla="*/ 283 h 1664"/>
                        <a:gd name="T8" fmla="*/ 0 w 417"/>
                        <a:gd name="T9" fmla="*/ 377 h 1664"/>
                        <a:gd name="T10" fmla="*/ 0 60000 65536"/>
                        <a:gd name="T11" fmla="*/ 0 60000 65536"/>
                        <a:gd name="T12" fmla="*/ 0 60000 65536"/>
                        <a:gd name="T13" fmla="*/ 0 60000 65536"/>
                        <a:gd name="T14" fmla="*/ 0 60000 65536"/>
                        <a:gd name="T15" fmla="*/ 0 w 417"/>
                        <a:gd name="T16" fmla="*/ 0 h 1664"/>
                        <a:gd name="T17" fmla="*/ 417 w 417"/>
                        <a:gd name="T18" fmla="*/ 1664 h 1664"/>
                      </a:gdLst>
                      <a:ahLst/>
                      <a:cxnLst>
                        <a:cxn ang="T10">
                          <a:pos x="T0" y="T1"/>
                        </a:cxn>
                        <a:cxn ang="T11">
                          <a:pos x="T2" y="T3"/>
                        </a:cxn>
                        <a:cxn ang="T12">
                          <a:pos x="T4" y="T5"/>
                        </a:cxn>
                        <a:cxn ang="T13">
                          <a:pos x="T6" y="T7"/>
                        </a:cxn>
                        <a:cxn ang="T14">
                          <a:pos x="T8" y="T9"/>
                        </a:cxn>
                      </a:cxnLst>
                      <a:rect l="T15" t="T16" r="T17" b="T18"/>
                      <a:pathLst>
                        <a:path w="417" h="1664">
                          <a:moveTo>
                            <a:pt x="0" y="1663"/>
                          </a:moveTo>
                          <a:lnTo>
                            <a:pt x="0" y="414"/>
                          </a:lnTo>
                          <a:lnTo>
                            <a:pt x="416" y="0"/>
                          </a:lnTo>
                          <a:lnTo>
                            <a:pt x="416" y="1247"/>
                          </a:lnTo>
                          <a:lnTo>
                            <a:pt x="0" y="1663"/>
                          </a:lnTo>
                        </a:path>
                      </a:pathLst>
                    </a:custGeom>
                    <a:solidFill>
                      <a:srgbClr val="8BA5DA"/>
                    </a:solidFill>
                    <a:ln w="1260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grpSp>
                <p:nvGrpSpPr>
                  <p:cNvPr id="10366" name="Group 75"/>
                  <p:cNvGrpSpPr>
                    <a:grpSpLocks/>
                  </p:cNvGrpSpPr>
                  <p:nvPr/>
                </p:nvGrpSpPr>
                <p:grpSpPr bwMode="auto">
                  <a:xfrm>
                    <a:off x="1652" y="1916"/>
                    <a:ext cx="291" cy="77"/>
                    <a:chOff x="1652" y="1916"/>
                    <a:chExt cx="291" cy="77"/>
                  </a:xfrm>
                </p:grpSpPr>
                <p:sp>
                  <p:nvSpPr>
                    <p:cNvPr id="10367" name="Freeform 76"/>
                    <p:cNvSpPr>
                      <a:spLocks noChangeArrowheads="1"/>
                    </p:cNvSpPr>
                    <p:nvPr/>
                  </p:nvSpPr>
                  <p:spPr bwMode="auto">
                    <a:xfrm>
                      <a:off x="1652" y="1916"/>
                      <a:ext cx="292" cy="78"/>
                    </a:xfrm>
                    <a:custGeom>
                      <a:avLst/>
                      <a:gdLst>
                        <a:gd name="T0" fmla="*/ 0 w 1289"/>
                        <a:gd name="T1" fmla="*/ 78 h 345"/>
                        <a:gd name="T2" fmla="*/ 0 w 1289"/>
                        <a:gd name="T3" fmla="*/ 19 h 345"/>
                        <a:gd name="T4" fmla="*/ 19 w 1289"/>
                        <a:gd name="T5" fmla="*/ 0 h 345"/>
                        <a:gd name="T6" fmla="*/ 292 w 1289"/>
                        <a:gd name="T7" fmla="*/ 0 h 345"/>
                        <a:gd name="T8" fmla="*/ 292 w 1289"/>
                        <a:gd name="T9" fmla="*/ 58 h 345"/>
                        <a:gd name="T10" fmla="*/ 272 w 1289"/>
                        <a:gd name="T11" fmla="*/ 78 h 345"/>
                        <a:gd name="T12" fmla="*/ 0 w 1289"/>
                        <a:gd name="T13" fmla="*/ 78 h 345"/>
                        <a:gd name="T14" fmla="*/ 0 60000 65536"/>
                        <a:gd name="T15" fmla="*/ 0 60000 65536"/>
                        <a:gd name="T16" fmla="*/ 0 60000 65536"/>
                        <a:gd name="T17" fmla="*/ 0 60000 65536"/>
                        <a:gd name="T18" fmla="*/ 0 60000 65536"/>
                        <a:gd name="T19" fmla="*/ 0 60000 65536"/>
                        <a:gd name="T20" fmla="*/ 0 60000 65536"/>
                        <a:gd name="T21" fmla="*/ 0 w 1289"/>
                        <a:gd name="T22" fmla="*/ 0 h 345"/>
                        <a:gd name="T23" fmla="*/ 1289 w 1289"/>
                        <a:gd name="T24" fmla="*/ 345 h 34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89" h="345">
                          <a:moveTo>
                            <a:pt x="0" y="344"/>
                          </a:moveTo>
                          <a:lnTo>
                            <a:pt x="0" y="85"/>
                          </a:lnTo>
                          <a:lnTo>
                            <a:pt x="85" y="0"/>
                          </a:lnTo>
                          <a:lnTo>
                            <a:pt x="1288" y="0"/>
                          </a:lnTo>
                          <a:lnTo>
                            <a:pt x="1288" y="257"/>
                          </a:lnTo>
                          <a:lnTo>
                            <a:pt x="1201" y="344"/>
                          </a:lnTo>
                          <a:lnTo>
                            <a:pt x="0" y="344"/>
                          </a:lnTo>
                        </a:path>
                      </a:pathLst>
                    </a:custGeom>
                    <a:solidFill>
                      <a:srgbClr val="A2C1FE"/>
                    </a:solidFill>
                    <a:ln w="1260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0368" name="Freeform 77"/>
                    <p:cNvSpPr>
                      <a:spLocks noChangeArrowheads="1"/>
                    </p:cNvSpPr>
                    <p:nvPr/>
                  </p:nvSpPr>
                  <p:spPr bwMode="auto">
                    <a:xfrm>
                      <a:off x="1652" y="1916"/>
                      <a:ext cx="292" cy="20"/>
                    </a:xfrm>
                    <a:custGeom>
                      <a:avLst/>
                      <a:gdLst>
                        <a:gd name="T0" fmla="*/ 0 w 1289"/>
                        <a:gd name="T1" fmla="*/ 20 h 86"/>
                        <a:gd name="T2" fmla="*/ 19 w 1289"/>
                        <a:gd name="T3" fmla="*/ 0 h 86"/>
                        <a:gd name="T4" fmla="*/ 292 w 1289"/>
                        <a:gd name="T5" fmla="*/ 0 h 86"/>
                        <a:gd name="T6" fmla="*/ 272 w 1289"/>
                        <a:gd name="T7" fmla="*/ 20 h 86"/>
                        <a:gd name="T8" fmla="*/ 0 w 1289"/>
                        <a:gd name="T9" fmla="*/ 20 h 86"/>
                        <a:gd name="T10" fmla="*/ 0 60000 65536"/>
                        <a:gd name="T11" fmla="*/ 0 60000 65536"/>
                        <a:gd name="T12" fmla="*/ 0 60000 65536"/>
                        <a:gd name="T13" fmla="*/ 0 60000 65536"/>
                        <a:gd name="T14" fmla="*/ 0 60000 65536"/>
                        <a:gd name="T15" fmla="*/ 0 w 1289"/>
                        <a:gd name="T16" fmla="*/ 0 h 86"/>
                        <a:gd name="T17" fmla="*/ 1289 w 1289"/>
                        <a:gd name="T18" fmla="*/ 86 h 86"/>
                      </a:gdLst>
                      <a:ahLst/>
                      <a:cxnLst>
                        <a:cxn ang="T10">
                          <a:pos x="T0" y="T1"/>
                        </a:cxn>
                        <a:cxn ang="T11">
                          <a:pos x="T2" y="T3"/>
                        </a:cxn>
                        <a:cxn ang="T12">
                          <a:pos x="T4" y="T5"/>
                        </a:cxn>
                        <a:cxn ang="T13">
                          <a:pos x="T6" y="T7"/>
                        </a:cxn>
                        <a:cxn ang="T14">
                          <a:pos x="T8" y="T9"/>
                        </a:cxn>
                      </a:cxnLst>
                      <a:rect l="T15" t="T16" r="T17" b="T18"/>
                      <a:pathLst>
                        <a:path w="1289" h="86">
                          <a:moveTo>
                            <a:pt x="0" y="85"/>
                          </a:moveTo>
                          <a:lnTo>
                            <a:pt x="85" y="0"/>
                          </a:lnTo>
                          <a:lnTo>
                            <a:pt x="1288" y="0"/>
                          </a:lnTo>
                          <a:lnTo>
                            <a:pt x="1201" y="85"/>
                          </a:lnTo>
                          <a:lnTo>
                            <a:pt x="0" y="85"/>
                          </a:lnTo>
                        </a:path>
                      </a:pathLst>
                    </a:custGeom>
                    <a:solidFill>
                      <a:srgbClr val="B1D3FF"/>
                    </a:solidFill>
                    <a:ln w="1260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0369" name="Freeform 78"/>
                    <p:cNvSpPr>
                      <a:spLocks noChangeArrowheads="1"/>
                    </p:cNvSpPr>
                    <p:nvPr/>
                  </p:nvSpPr>
                  <p:spPr bwMode="auto">
                    <a:xfrm>
                      <a:off x="1924" y="1916"/>
                      <a:ext cx="20" cy="78"/>
                    </a:xfrm>
                    <a:custGeom>
                      <a:avLst/>
                      <a:gdLst>
                        <a:gd name="T0" fmla="*/ 0 w 88"/>
                        <a:gd name="T1" fmla="*/ 78 h 345"/>
                        <a:gd name="T2" fmla="*/ 0 w 88"/>
                        <a:gd name="T3" fmla="*/ 19 h 345"/>
                        <a:gd name="T4" fmla="*/ 20 w 88"/>
                        <a:gd name="T5" fmla="*/ 0 h 345"/>
                        <a:gd name="T6" fmla="*/ 20 w 88"/>
                        <a:gd name="T7" fmla="*/ 58 h 345"/>
                        <a:gd name="T8" fmla="*/ 0 w 88"/>
                        <a:gd name="T9" fmla="*/ 78 h 345"/>
                        <a:gd name="T10" fmla="*/ 0 60000 65536"/>
                        <a:gd name="T11" fmla="*/ 0 60000 65536"/>
                        <a:gd name="T12" fmla="*/ 0 60000 65536"/>
                        <a:gd name="T13" fmla="*/ 0 60000 65536"/>
                        <a:gd name="T14" fmla="*/ 0 60000 65536"/>
                        <a:gd name="T15" fmla="*/ 0 w 88"/>
                        <a:gd name="T16" fmla="*/ 0 h 345"/>
                        <a:gd name="T17" fmla="*/ 88 w 88"/>
                        <a:gd name="T18" fmla="*/ 345 h 345"/>
                      </a:gdLst>
                      <a:ahLst/>
                      <a:cxnLst>
                        <a:cxn ang="T10">
                          <a:pos x="T0" y="T1"/>
                        </a:cxn>
                        <a:cxn ang="T11">
                          <a:pos x="T2" y="T3"/>
                        </a:cxn>
                        <a:cxn ang="T12">
                          <a:pos x="T4" y="T5"/>
                        </a:cxn>
                        <a:cxn ang="T13">
                          <a:pos x="T6" y="T7"/>
                        </a:cxn>
                        <a:cxn ang="T14">
                          <a:pos x="T8" y="T9"/>
                        </a:cxn>
                      </a:cxnLst>
                      <a:rect l="T15" t="T16" r="T17" b="T18"/>
                      <a:pathLst>
                        <a:path w="88" h="345">
                          <a:moveTo>
                            <a:pt x="0" y="344"/>
                          </a:moveTo>
                          <a:lnTo>
                            <a:pt x="0" y="85"/>
                          </a:lnTo>
                          <a:lnTo>
                            <a:pt x="87" y="0"/>
                          </a:lnTo>
                          <a:lnTo>
                            <a:pt x="87" y="257"/>
                          </a:lnTo>
                          <a:lnTo>
                            <a:pt x="0" y="344"/>
                          </a:lnTo>
                        </a:path>
                      </a:pathLst>
                    </a:custGeom>
                    <a:solidFill>
                      <a:srgbClr val="8BA5DA"/>
                    </a:solidFill>
                    <a:ln w="1260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grpSp>
            <p:sp>
              <p:nvSpPr>
                <p:cNvPr id="10363" name="Oval 79"/>
                <p:cNvSpPr>
                  <a:spLocks noChangeArrowheads="1"/>
                </p:cNvSpPr>
                <p:nvPr/>
              </p:nvSpPr>
              <p:spPr bwMode="auto">
                <a:xfrm>
                  <a:off x="1681" y="1952"/>
                  <a:ext cx="49" cy="27"/>
                </a:xfrm>
                <a:prstGeom prst="ellipse">
                  <a:avLst/>
                </a:prstGeom>
                <a:solidFill>
                  <a:srgbClr val="FFFFFF"/>
                </a:solidFill>
                <a:ln w="1260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0364" name="Freeform 80"/>
                <p:cNvSpPr>
                  <a:spLocks noChangeArrowheads="1"/>
                </p:cNvSpPr>
                <p:nvPr/>
              </p:nvSpPr>
              <p:spPr bwMode="auto">
                <a:xfrm>
                  <a:off x="1613" y="2162"/>
                  <a:ext cx="198" cy="84"/>
                </a:xfrm>
                <a:custGeom>
                  <a:avLst/>
                  <a:gdLst>
                    <a:gd name="T0" fmla="*/ 24 w 874"/>
                    <a:gd name="T1" fmla="*/ 0 h 371"/>
                    <a:gd name="T2" fmla="*/ 173 w 874"/>
                    <a:gd name="T3" fmla="*/ 0 h 371"/>
                    <a:gd name="T4" fmla="*/ 198 w 874"/>
                    <a:gd name="T5" fmla="*/ 24 h 371"/>
                    <a:gd name="T6" fmla="*/ 198 w 874"/>
                    <a:gd name="T7" fmla="*/ 59 h 371"/>
                    <a:gd name="T8" fmla="*/ 173 w 874"/>
                    <a:gd name="T9" fmla="*/ 84 h 371"/>
                    <a:gd name="T10" fmla="*/ 24 w 874"/>
                    <a:gd name="T11" fmla="*/ 84 h 371"/>
                    <a:gd name="T12" fmla="*/ 0 w 874"/>
                    <a:gd name="T13" fmla="*/ 59 h 371"/>
                    <a:gd name="T14" fmla="*/ 0 w 874"/>
                    <a:gd name="T15" fmla="*/ 24 h 371"/>
                    <a:gd name="T16" fmla="*/ 24 w 874"/>
                    <a:gd name="T17" fmla="*/ 0 h 37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874"/>
                    <a:gd name="T28" fmla="*/ 0 h 371"/>
                    <a:gd name="T29" fmla="*/ 874 w 874"/>
                    <a:gd name="T30" fmla="*/ 371 h 37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874" h="371">
                      <a:moveTo>
                        <a:pt x="107" y="0"/>
                      </a:moveTo>
                      <a:lnTo>
                        <a:pt x="764" y="0"/>
                      </a:lnTo>
                      <a:lnTo>
                        <a:pt x="873" y="108"/>
                      </a:lnTo>
                      <a:lnTo>
                        <a:pt x="873" y="262"/>
                      </a:lnTo>
                      <a:lnTo>
                        <a:pt x="764" y="370"/>
                      </a:lnTo>
                      <a:lnTo>
                        <a:pt x="107" y="370"/>
                      </a:lnTo>
                      <a:lnTo>
                        <a:pt x="0" y="262"/>
                      </a:lnTo>
                      <a:lnTo>
                        <a:pt x="0" y="108"/>
                      </a:lnTo>
                      <a:lnTo>
                        <a:pt x="107" y="0"/>
                      </a:lnTo>
                    </a:path>
                  </a:pathLst>
                </a:custGeom>
                <a:solidFill>
                  <a:srgbClr val="A2C1FE"/>
                </a:solidFill>
                <a:ln w="2556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
            <p:nvSpPr>
              <p:cNvPr id="10355" name="Freeform 81"/>
              <p:cNvSpPr>
                <a:spLocks noChangeArrowheads="1"/>
              </p:cNvSpPr>
              <p:nvPr/>
            </p:nvSpPr>
            <p:spPr bwMode="auto">
              <a:xfrm>
                <a:off x="2130" y="2145"/>
                <a:ext cx="85" cy="191"/>
              </a:xfrm>
              <a:custGeom>
                <a:avLst/>
                <a:gdLst>
                  <a:gd name="T0" fmla="*/ 62 w 376"/>
                  <a:gd name="T1" fmla="*/ 0 h 843"/>
                  <a:gd name="T2" fmla="*/ 85 w 376"/>
                  <a:gd name="T3" fmla="*/ 0 h 843"/>
                  <a:gd name="T4" fmla="*/ 23 w 376"/>
                  <a:gd name="T5" fmla="*/ 191 h 843"/>
                  <a:gd name="T6" fmla="*/ 0 w 376"/>
                  <a:gd name="T7" fmla="*/ 191 h 843"/>
                  <a:gd name="T8" fmla="*/ 62 w 376"/>
                  <a:gd name="T9" fmla="*/ 0 h 843"/>
                  <a:gd name="T10" fmla="*/ 0 60000 65536"/>
                  <a:gd name="T11" fmla="*/ 0 60000 65536"/>
                  <a:gd name="T12" fmla="*/ 0 60000 65536"/>
                  <a:gd name="T13" fmla="*/ 0 60000 65536"/>
                  <a:gd name="T14" fmla="*/ 0 60000 65536"/>
                  <a:gd name="T15" fmla="*/ 0 w 376"/>
                  <a:gd name="T16" fmla="*/ 0 h 843"/>
                  <a:gd name="T17" fmla="*/ 376 w 376"/>
                  <a:gd name="T18" fmla="*/ 843 h 843"/>
                </a:gdLst>
                <a:ahLst/>
                <a:cxnLst>
                  <a:cxn ang="T10">
                    <a:pos x="T0" y="T1"/>
                  </a:cxn>
                  <a:cxn ang="T11">
                    <a:pos x="T2" y="T3"/>
                  </a:cxn>
                  <a:cxn ang="T12">
                    <a:pos x="T4" y="T5"/>
                  </a:cxn>
                  <a:cxn ang="T13">
                    <a:pos x="T6" y="T7"/>
                  </a:cxn>
                  <a:cxn ang="T14">
                    <a:pos x="T8" y="T9"/>
                  </a:cxn>
                </a:cxnLst>
                <a:rect l="T15" t="T16" r="T17" b="T18"/>
                <a:pathLst>
                  <a:path w="376" h="843">
                    <a:moveTo>
                      <a:pt x="273" y="0"/>
                    </a:moveTo>
                    <a:lnTo>
                      <a:pt x="375" y="0"/>
                    </a:lnTo>
                    <a:lnTo>
                      <a:pt x="101" y="842"/>
                    </a:lnTo>
                    <a:lnTo>
                      <a:pt x="0" y="842"/>
                    </a:lnTo>
                    <a:lnTo>
                      <a:pt x="273" y="0"/>
                    </a:lnTo>
                  </a:path>
                </a:pathLst>
              </a:custGeom>
              <a:solidFill>
                <a:srgbClr val="FC0128"/>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0356" name="AutoShape 82"/>
              <p:cNvSpPr>
                <a:spLocks noChangeArrowheads="1"/>
              </p:cNvSpPr>
              <p:nvPr/>
            </p:nvSpPr>
            <p:spPr bwMode="auto">
              <a:xfrm>
                <a:off x="2126" y="2145"/>
                <a:ext cx="106" cy="16"/>
              </a:xfrm>
              <a:prstGeom prst="roundRect">
                <a:avLst>
                  <a:gd name="adj" fmla="val 6250"/>
                </a:avLst>
              </a:prstGeom>
              <a:solidFill>
                <a:srgbClr val="FC0128"/>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0357" name="AutoShape 83"/>
              <p:cNvSpPr>
                <a:spLocks noChangeArrowheads="1"/>
              </p:cNvSpPr>
              <p:nvPr/>
            </p:nvSpPr>
            <p:spPr bwMode="auto">
              <a:xfrm>
                <a:off x="2133" y="2226"/>
                <a:ext cx="82" cy="16"/>
              </a:xfrm>
              <a:prstGeom prst="roundRect">
                <a:avLst>
                  <a:gd name="adj" fmla="val 6250"/>
                </a:avLst>
              </a:prstGeom>
              <a:solidFill>
                <a:srgbClr val="FC0128"/>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0358" name="AutoShape 84"/>
              <p:cNvSpPr>
                <a:spLocks noChangeArrowheads="1"/>
              </p:cNvSpPr>
              <p:nvPr/>
            </p:nvSpPr>
            <p:spPr bwMode="auto">
              <a:xfrm>
                <a:off x="1950" y="2226"/>
                <a:ext cx="103" cy="11"/>
              </a:xfrm>
              <a:prstGeom prst="roundRect">
                <a:avLst>
                  <a:gd name="adj" fmla="val 10000"/>
                </a:avLst>
              </a:prstGeom>
              <a:solidFill>
                <a:srgbClr val="FC0128"/>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nvGrpSpPr>
              <p:cNvPr id="10359" name="Group 85"/>
              <p:cNvGrpSpPr>
                <a:grpSpLocks/>
              </p:cNvGrpSpPr>
              <p:nvPr/>
            </p:nvGrpSpPr>
            <p:grpSpPr bwMode="auto">
              <a:xfrm>
                <a:off x="1948" y="1973"/>
                <a:ext cx="193" cy="363"/>
                <a:chOff x="1948" y="1973"/>
                <a:chExt cx="193" cy="363"/>
              </a:xfrm>
            </p:grpSpPr>
            <p:sp>
              <p:nvSpPr>
                <p:cNvPr id="10360" name="Oval 86"/>
                <p:cNvSpPr>
                  <a:spLocks noChangeArrowheads="1"/>
                </p:cNvSpPr>
                <p:nvPr/>
              </p:nvSpPr>
              <p:spPr bwMode="auto">
                <a:xfrm>
                  <a:off x="2024" y="1973"/>
                  <a:ext cx="48" cy="49"/>
                </a:xfrm>
                <a:prstGeom prst="ellipse">
                  <a:avLst/>
                </a:prstGeom>
                <a:solidFill>
                  <a:srgbClr val="FC0128"/>
                </a:solidFill>
                <a:ln w="1260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0361" name="Freeform 87"/>
                <p:cNvSpPr>
                  <a:spLocks noChangeArrowheads="1"/>
                </p:cNvSpPr>
                <p:nvPr/>
              </p:nvSpPr>
              <p:spPr bwMode="auto">
                <a:xfrm>
                  <a:off x="1948" y="2041"/>
                  <a:ext cx="194" cy="296"/>
                </a:xfrm>
                <a:custGeom>
                  <a:avLst/>
                  <a:gdLst>
                    <a:gd name="T0" fmla="*/ 2 w 857"/>
                    <a:gd name="T1" fmla="*/ 137 h 1305"/>
                    <a:gd name="T2" fmla="*/ 1 w 857"/>
                    <a:gd name="T3" fmla="*/ 140 h 1305"/>
                    <a:gd name="T4" fmla="*/ 0 w 857"/>
                    <a:gd name="T5" fmla="*/ 145 h 1305"/>
                    <a:gd name="T6" fmla="*/ 0 w 857"/>
                    <a:gd name="T7" fmla="*/ 150 h 1305"/>
                    <a:gd name="T8" fmla="*/ 2 w 857"/>
                    <a:gd name="T9" fmla="*/ 155 h 1305"/>
                    <a:gd name="T10" fmla="*/ 4 w 857"/>
                    <a:gd name="T11" fmla="*/ 159 h 1305"/>
                    <a:gd name="T12" fmla="*/ 8 w 857"/>
                    <a:gd name="T13" fmla="*/ 164 h 1305"/>
                    <a:gd name="T14" fmla="*/ 12 w 857"/>
                    <a:gd name="T15" fmla="*/ 166 h 1305"/>
                    <a:gd name="T16" fmla="*/ 16 w 857"/>
                    <a:gd name="T17" fmla="*/ 166 h 1305"/>
                    <a:gd name="T18" fmla="*/ 21 w 857"/>
                    <a:gd name="T19" fmla="*/ 166 h 1305"/>
                    <a:gd name="T20" fmla="*/ 127 w 857"/>
                    <a:gd name="T21" fmla="*/ 296 h 1305"/>
                    <a:gd name="T22" fmla="*/ 160 w 857"/>
                    <a:gd name="T23" fmla="*/ 142 h 1305"/>
                    <a:gd name="T24" fmla="*/ 160 w 857"/>
                    <a:gd name="T25" fmla="*/ 138 h 1305"/>
                    <a:gd name="T26" fmla="*/ 158 w 857"/>
                    <a:gd name="T27" fmla="*/ 136 h 1305"/>
                    <a:gd name="T28" fmla="*/ 155 w 857"/>
                    <a:gd name="T29" fmla="*/ 133 h 1305"/>
                    <a:gd name="T30" fmla="*/ 153 w 857"/>
                    <a:gd name="T31" fmla="*/ 131 h 1305"/>
                    <a:gd name="T32" fmla="*/ 148 w 857"/>
                    <a:gd name="T33" fmla="*/ 130 h 1305"/>
                    <a:gd name="T34" fmla="*/ 145 w 857"/>
                    <a:gd name="T35" fmla="*/ 129 h 1305"/>
                    <a:gd name="T36" fmla="*/ 141 w 857"/>
                    <a:gd name="T37" fmla="*/ 129 h 1305"/>
                    <a:gd name="T38" fmla="*/ 138 w 857"/>
                    <a:gd name="T39" fmla="*/ 129 h 1305"/>
                    <a:gd name="T40" fmla="*/ 93 w 857"/>
                    <a:gd name="T41" fmla="*/ 75 h 1305"/>
                    <a:gd name="T42" fmla="*/ 180 w 857"/>
                    <a:gd name="T43" fmla="*/ 93 h 1305"/>
                    <a:gd name="T44" fmla="*/ 184 w 857"/>
                    <a:gd name="T45" fmla="*/ 92 h 1305"/>
                    <a:gd name="T46" fmla="*/ 186 w 857"/>
                    <a:gd name="T47" fmla="*/ 91 h 1305"/>
                    <a:gd name="T48" fmla="*/ 190 w 857"/>
                    <a:gd name="T49" fmla="*/ 89 h 1305"/>
                    <a:gd name="T50" fmla="*/ 192 w 857"/>
                    <a:gd name="T51" fmla="*/ 86 h 1305"/>
                    <a:gd name="T52" fmla="*/ 193 w 857"/>
                    <a:gd name="T53" fmla="*/ 83 h 1305"/>
                    <a:gd name="T54" fmla="*/ 194 w 857"/>
                    <a:gd name="T55" fmla="*/ 78 h 1305"/>
                    <a:gd name="T56" fmla="*/ 193 w 857"/>
                    <a:gd name="T57" fmla="*/ 74 h 1305"/>
                    <a:gd name="T58" fmla="*/ 191 w 857"/>
                    <a:gd name="T59" fmla="*/ 70 h 1305"/>
                    <a:gd name="T60" fmla="*/ 189 w 857"/>
                    <a:gd name="T61" fmla="*/ 68 h 1305"/>
                    <a:gd name="T62" fmla="*/ 185 w 857"/>
                    <a:gd name="T63" fmla="*/ 65 h 1305"/>
                    <a:gd name="T64" fmla="*/ 182 w 857"/>
                    <a:gd name="T65" fmla="*/ 64 h 1305"/>
                    <a:gd name="T66" fmla="*/ 122 w 857"/>
                    <a:gd name="T67" fmla="*/ 64 h 1305"/>
                    <a:gd name="T68" fmla="*/ 112 w 857"/>
                    <a:gd name="T69" fmla="*/ 42 h 1305"/>
                    <a:gd name="T70" fmla="*/ 113 w 857"/>
                    <a:gd name="T71" fmla="*/ 37 h 1305"/>
                    <a:gd name="T72" fmla="*/ 114 w 857"/>
                    <a:gd name="T73" fmla="*/ 30 h 1305"/>
                    <a:gd name="T74" fmla="*/ 114 w 857"/>
                    <a:gd name="T75" fmla="*/ 24 h 1305"/>
                    <a:gd name="T76" fmla="*/ 112 w 857"/>
                    <a:gd name="T77" fmla="*/ 19 h 1305"/>
                    <a:gd name="T78" fmla="*/ 110 w 857"/>
                    <a:gd name="T79" fmla="*/ 15 h 1305"/>
                    <a:gd name="T80" fmla="*/ 107 w 857"/>
                    <a:gd name="T81" fmla="*/ 10 h 1305"/>
                    <a:gd name="T82" fmla="*/ 103 w 857"/>
                    <a:gd name="T83" fmla="*/ 7 h 1305"/>
                    <a:gd name="T84" fmla="*/ 98 w 857"/>
                    <a:gd name="T85" fmla="*/ 3 h 1305"/>
                    <a:gd name="T86" fmla="*/ 93 w 857"/>
                    <a:gd name="T87" fmla="*/ 1 h 1305"/>
                    <a:gd name="T88" fmla="*/ 87 w 857"/>
                    <a:gd name="T89" fmla="*/ 0 h 1305"/>
                    <a:gd name="T90" fmla="*/ 81 w 857"/>
                    <a:gd name="T91" fmla="*/ 0 h 1305"/>
                    <a:gd name="T92" fmla="*/ 75 w 857"/>
                    <a:gd name="T93" fmla="*/ 1 h 1305"/>
                    <a:gd name="T94" fmla="*/ 69 w 857"/>
                    <a:gd name="T95" fmla="*/ 3 h 1305"/>
                    <a:gd name="T96" fmla="*/ 63 w 857"/>
                    <a:gd name="T97" fmla="*/ 6 h 1305"/>
                    <a:gd name="T98" fmla="*/ 59 w 857"/>
                    <a:gd name="T99" fmla="*/ 11 h 1305"/>
                    <a:gd name="T100" fmla="*/ 55 w 857"/>
                    <a:gd name="T101" fmla="*/ 17 h 1305"/>
                    <a:gd name="T102" fmla="*/ 53 w 857"/>
                    <a:gd name="T103" fmla="*/ 23 h 1305"/>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857"/>
                    <a:gd name="T157" fmla="*/ 0 h 1305"/>
                    <a:gd name="T158" fmla="*/ 857 w 857"/>
                    <a:gd name="T159" fmla="*/ 1305 h 1305"/>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857" h="1305">
                      <a:moveTo>
                        <a:pt x="235" y="101"/>
                      </a:moveTo>
                      <a:lnTo>
                        <a:pt x="8" y="605"/>
                      </a:lnTo>
                      <a:lnTo>
                        <a:pt x="4" y="609"/>
                      </a:lnTo>
                      <a:lnTo>
                        <a:pt x="4" y="618"/>
                      </a:lnTo>
                      <a:lnTo>
                        <a:pt x="0" y="627"/>
                      </a:lnTo>
                      <a:lnTo>
                        <a:pt x="0" y="640"/>
                      </a:lnTo>
                      <a:lnTo>
                        <a:pt x="0" y="649"/>
                      </a:lnTo>
                      <a:lnTo>
                        <a:pt x="0" y="662"/>
                      </a:lnTo>
                      <a:lnTo>
                        <a:pt x="4" y="671"/>
                      </a:lnTo>
                      <a:lnTo>
                        <a:pt x="8" y="684"/>
                      </a:lnTo>
                      <a:lnTo>
                        <a:pt x="13" y="693"/>
                      </a:lnTo>
                      <a:lnTo>
                        <a:pt x="17" y="703"/>
                      </a:lnTo>
                      <a:lnTo>
                        <a:pt x="26" y="712"/>
                      </a:lnTo>
                      <a:lnTo>
                        <a:pt x="35" y="721"/>
                      </a:lnTo>
                      <a:lnTo>
                        <a:pt x="44" y="725"/>
                      </a:lnTo>
                      <a:lnTo>
                        <a:pt x="53" y="730"/>
                      </a:lnTo>
                      <a:lnTo>
                        <a:pt x="61" y="730"/>
                      </a:lnTo>
                      <a:lnTo>
                        <a:pt x="70" y="734"/>
                      </a:lnTo>
                      <a:lnTo>
                        <a:pt x="79" y="734"/>
                      </a:lnTo>
                      <a:lnTo>
                        <a:pt x="92" y="734"/>
                      </a:lnTo>
                      <a:lnTo>
                        <a:pt x="559" y="734"/>
                      </a:lnTo>
                      <a:lnTo>
                        <a:pt x="559" y="1304"/>
                      </a:lnTo>
                      <a:lnTo>
                        <a:pt x="705" y="1304"/>
                      </a:lnTo>
                      <a:lnTo>
                        <a:pt x="705" y="627"/>
                      </a:lnTo>
                      <a:lnTo>
                        <a:pt x="705" y="618"/>
                      </a:lnTo>
                      <a:lnTo>
                        <a:pt x="705" y="609"/>
                      </a:lnTo>
                      <a:lnTo>
                        <a:pt x="700" y="605"/>
                      </a:lnTo>
                      <a:lnTo>
                        <a:pt x="696" y="601"/>
                      </a:lnTo>
                      <a:lnTo>
                        <a:pt x="692" y="596"/>
                      </a:lnTo>
                      <a:lnTo>
                        <a:pt x="683" y="587"/>
                      </a:lnTo>
                      <a:lnTo>
                        <a:pt x="678" y="583"/>
                      </a:lnTo>
                      <a:lnTo>
                        <a:pt x="674" y="578"/>
                      </a:lnTo>
                      <a:lnTo>
                        <a:pt x="665" y="578"/>
                      </a:lnTo>
                      <a:lnTo>
                        <a:pt x="656" y="574"/>
                      </a:lnTo>
                      <a:lnTo>
                        <a:pt x="647" y="574"/>
                      </a:lnTo>
                      <a:lnTo>
                        <a:pt x="639" y="570"/>
                      </a:lnTo>
                      <a:lnTo>
                        <a:pt x="630" y="570"/>
                      </a:lnTo>
                      <a:lnTo>
                        <a:pt x="621" y="570"/>
                      </a:lnTo>
                      <a:lnTo>
                        <a:pt x="617" y="570"/>
                      </a:lnTo>
                      <a:lnTo>
                        <a:pt x="608" y="570"/>
                      </a:lnTo>
                      <a:lnTo>
                        <a:pt x="337" y="552"/>
                      </a:lnTo>
                      <a:lnTo>
                        <a:pt x="412" y="331"/>
                      </a:lnTo>
                      <a:lnTo>
                        <a:pt x="465" y="411"/>
                      </a:lnTo>
                      <a:lnTo>
                        <a:pt x="794" y="411"/>
                      </a:lnTo>
                      <a:lnTo>
                        <a:pt x="803" y="406"/>
                      </a:lnTo>
                      <a:lnTo>
                        <a:pt x="812" y="406"/>
                      </a:lnTo>
                      <a:lnTo>
                        <a:pt x="816" y="402"/>
                      </a:lnTo>
                      <a:lnTo>
                        <a:pt x="821" y="402"/>
                      </a:lnTo>
                      <a:lnTo>
                        <a:pt x="830" y="398"/>
                      </a:lnTo>
                      <a:lnTo>
                        <a:pt x="838" y="393"/>
                      </a:lnTo>
                      <a:lnTo>
                        <a:pt x="843" y="384"/>
                      </a:lnTo>
                      <a:lnTo>
                        <a:pt x="847" y="380"/>
                      </a:lnTo>
                      <a:lnTo>
                        <a:pt x="852" y="371"/>
                      </a:lnTo>
                      <a:lnTo>
                        <a:pt x="852" y="367"/>
                      </a:lnTo>
                      <a:lnTo>
                        <a:pt x="856" y="358"/>
                      </a:lnTo>
                      <a:lnTo>
                        <a:pt x="856" y="345"/>
                      </a:lnTo>
                      <a:lnTo>
                        <a:pt x="856" y="336"/>
                      </a:lnTo>
                      <a:lnTo>
                        <a:pt x="852" y="327"/>
                      </a:lnTo>
                      <a:lnTo>
                        <a:pt x="847" y="318"/>
                      </a:lnTo>
                      <a:lnTo>
                        <a:pt x="843" y="309"/>
                      </a:lnTo>
                      <a:lnTo>
                        <a:pt x="838" y="305"/>
                      </a:lnTo>
                      <a:lnTo>
                        <a:pt x="834" y="300"/>
                      </a:lnTo>
                      <a:lnTo>
                        <a:pt x="825" y="291"/>
                      </a:lnTo>
                      <a:lnTo>
                        <a:pt x="816" y="286"/>
                      </a:lnTo>
                      <a:lnTo>
                        <a:pt x="816" y="282"/>
                      </a:lnTo>
                      <a:lnTo>
                        <a:pt x="803" y="282"/>
                      </a:lnTo>
                      <a:lnTo>
                        <a:pt x="794" y="282"/>
                      </a:lnTo>
                      <a:lnTo>
                        <a:pt x="541" y="282"/>
                      </a:lnTo>
                      <a:lnTo>
                        <a:pt x="487" y="194"/>
                      </a:lnTo>
                      <a:lnTo>
                        <a:pt x="496" y="185"/>
                      </a:lnTo>
                      <a:lnTo>
                        <a:pt x="501" y="172"/>
                      </a:lnTo>
                      <a:lnTo>
                        <a:pt x="501" y="163"/>
                      </a:lnTo>
                      <a:lnTo>
                        <a:pt x="505" y="150"/>
                      </a:lnTo>
                      <a:lnTo>
                        <a:pt x="505" y="132"/>
                      </a:lnTo>
                      <a:lnTo>
                        <a:pt x="505" y="123"/>
                      </a:lnTo>
                      <a:lnTo>
                        <a:pt x="505" y="105"/>
                      </a:lnTo>
                      <a:lnTo>
                        <a:pt x="501" y="97"/>
                      </a:lnTo>
                      <a:lnTo>
                        <a:pt x="496" y="83"/>
                      </a:lnTo>
                      <a:lnTo>
                        <a:pt x="492" y="75"/>
                      </a:lnTo>
                      <a:lnTo>
                        <a:pt x="487" y="66"/>
                      </a:lnTo>
                      <a:lnTo>
                        <a:pt x="483" y="57"/>
                      </a:lnTo>
                      <a:lnTo>
                        <a:pt x="474" y="44"/>
                      </a:lnTo>
                      <a:lnTo>
                        <a:pt x="465" y="39"/>
                      </a:lnTo>
                      <a:lnTo>
                        <a:pt x="457" y="30"/>
                      </a:lnTo>
                      <a:lnTo>
                        <a:pt x="448" y="22"/>
                      </a:lnTo>
                      <a:lnTo>
                        <a:pt x="434" y="13"/>
                      </a:lnTo>
                      <a:lnTo>
                        <a:pt x="426" y="13"/>
                      </a:lnTo>
                      <a:lnTo>
                        <a:pt x="412" y="4"/>
                      </a:lnTo>
                      <a:lnTo>
                        <a:pt x="399" y="4"/>
                      </a:lnTo>
                      <a:lnTo>
                        <a:pt x="386" y="0"/>
                      </a:lnTo>
                      <a:lnTo>
                        <a:pt x="373" y="0"/>
                      </a:lnTo>
                      <a:lnTo>
                        <a:pt x="359" y="0"/>
                      </a:lnTo>
                      <a:lnTo>
                        <a:pt x="346" y="0"/>
                      </a:lnTo>
                      <a:lnTo>
                        <a:pt x="333" y="4"/>
                      </a:lnTo>
                      <a:lnTo>
                        <a:pt x="319" y="8"/>
                      </a:lnTo>
                      <a:lnTo>
                        <a:pt x="305" y="13"/>
                      </a:lnTo>
                      <a:lnTo>
                        <a:pt x="292" y="17"/>
                      </a:lnTo>
                      <a:lnTo>
                        <a:pt x="279" y="26"/>
                      </a:lnTo>
                      <a:lnTo>
                        <a:pt x="270" y="39"/>
                      </a:lnTo>
                      <a:lnTo>
                        <a:pt x="261" y="48"/>
                      </a:lnTo>
                      <a:lnTo>
                        <a:pt x="252" y="57"/>
                      </a:lnTo>
                      <a:lnTo>
                        <a:pt x="243" y="75"/>
                      </a:lnTo>
                      <a:lnTo>
                        <a:pt x="235" y="83"/>
                      </a:lnTo>
                      <a:lnTo>
                        <a:pt x="235" y="101"/>
                      </a:lnTo>
                    </a:path>
                  </a:pathLst>
                </a:custGeom>
                <a:solidFill>
                  <a:srgbClr val="FC0128"/>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grpSp>
        <p:grpSp>
          <p:nvGrpSpPr>
            <p:cNvPr id="10291" name="Group 88"/>
            <p:cNvGrpSpPr>
              <a:grpSpLocks/>
            </p:cNvGrpSpPr>
            <p:nvPr/>
          </p:nvGrpSpPr>
          <p:grpSpPr bwMode="auto">
            <a:xfrm>
              <a:off x="1681" y="2404"/>
              <a:ext cx="966" cy="447"/>
              <a:chOff x="1681" y="2404"/>
              <a:chExt cx="966" cy="447"/>
            </a:xfrm>
          </p:grpSpPr>
          <p:grpSp>
            <p:nvGrpSpPr>
              <p:cNvPr id="10323" name="Group 89"/>
              <p:cNvGrpSpPr>
                <a:grpSpLocks/>
              </p:cNvGrpSpPr>
              <p:nvPr/>
            </p:nvGrpSpPr>
            <p:grpSpPr bwMode="auto">
              <a:xfrm>
                <a:off x="1681" y="2404"/>
                <a:ext cx="304" cy="447"/>
                <a:chOff x="1681" y="2404"/>
                <a:chExt cx="304" cy="447"/>
              </a:xfrm>
            </p:grpSpPr>
            <p:grpSp>
              <p:nvGrpSpPr>
                <p:cNvPr id="10343" name="Group 90"/>
                <p:cNvGrpSpPr>
                  <a:grpSpLocks/>
                </p:cNvGrpSpPr>
                <p:nvPr/>
              </p:nvGrpSpPr>
              <p:grpSpPr bwMode="auto">
                <a:xfrm>
                  <a:off x="1681" y="2404"/>
                  <a:ext cx="304" cy="447"/>
                  <a:chOff x="1681" y="2404"/>
                  <a:chExt cx="304" cy="447"/>
                </a:xfrm>
              </p:grpSpPr>
              <p:grpSp>
                <p:nvGrpSpPr>
                  <p:cNvPr id="10345" name="Group 91"/>
                  <p:cNvGrpSpPr>
                    <a:grpSpLocks/>
                  </p:cNvGrpSpPr>
                  <p:nvPr/>
                </p:nvGrpSpPr>
                <p:grpSpPr bwMode="auto">
                  <a:xfrm>
                    <a:off x="1681" y="2475"/>
                    <a:ext cx="304" cy="376"/>
                    <a:chOff x="1681" y="2475"/>
                    <a:chExt cx="304" cy="376"/>
                  </a:xfrm>
                </p:grpSpPr>
                <p:sp>
                  <p:nvSpPr>
                    <p:cNvPr id="10350" name="Freeform 92"/>
                    <p:cNvSpPr>
                      <a:spLocks noChangeArrowheads="1"/>
                    </p:cNvSpPr>
                    <p:nvPr/>
                  </p:nvSpPr>
                  <p:spPr bwMode="auto">
                    <a:xfrm>
                      <a:off x="1681" y="2475"/>
                      <a:ext cx="305" cy="377"/>
                    </a:xfrm>
                    <a:custGeom>
                      <a:avLst/>
                      <a:gdLst>
                        <a:gd name="T0" fmla="*/ 0 w 1346"/>
                        <a:gd name="T1" fmla="*/ 377 h 1663"/>
                        <a:gd name="T2" fmla="*/ 0 w 1346"/>
                        <a:gd name="T3" fmla="*/ 76 h 1663"/>
                        <a:gd name="T4" fmla="*/ 76 w 1346"/>
                        <a:gd name="T5" fmla="*/ 0 h 1663"/>
                        <a:gd name="T6" fmla="*/ 305 w 1346"/>
                        <a:gd name="T7" fmla="*/ 0 h 1663"/>
                        <a:gd name="T8" fmla="*/ 305 w 1346"/>
                        <a:gd name="T9" fmla="*/ 301 h 1663"/>
                        <a:gd name="T10" fmla="*/ 228 w 1346"/>
                        <a:gd name="T11" fmla="*/ 377 h 1663"/>
                        <a:gd name="T12" fmla="*/ 0 w 1346"/>
                        <a:gd name="T13" fmla="*/ 377 h 1663"/>
                        <a:gd name="T14" fmla="*/ 0 60000 65536"/>
                        <a:gd name="T15" fmla="*/ 0 60000 65536"/>
                        <a:gd name="T16" fmla="*/ 0 60000 65536"/>
                        <a:gd name="T17" fmla="*/ 0 60000 65536"/>
                        <a:gd name="T18" fmla="*/ 0 60000 65536"/>
                        <a:gd name="T19" fmla="*/ 0 60000 65536"/>
                        <a:gd name="T20" fmla="*/ 0 60000 65536"/>
                        <a:gd name="T21" fmla="*/ 0 w 1346"/>
                        <a:gd name="T22" fmla="*/ 0 h 1663"/>
                        <a:gd name="T23" fmla="*/ 1346 w 1346"/>
                        <a:gd name="T24" fmla="*/ 1663 h 166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46" h="1663">
                          <a:moveTo>
                            <a:pt x="0" y="1662"/>
                          </a:moveTo>
                          <a:lnTo>
                            <a:pt x="0" y="336"/>
                          </a:lnTo>
                          <a:lnTo>
                            <a:pt x="335" y="0"/>
                          </a:lnTo>
                          <a:lnTo>
                            <a:pt x="1345" y="0"/>
                          </a:lnTo>
                          <a:lnTo>
                            <a:pt x="1345" y="1326"/>
                          </a:lnTo>
                          <a:lnTo>
                            <a:pt x="1008" y="1662"/>
                          </a:lnTo>
                          <a:lnTo>
                            <a:pt x="0" y="1662"/>
                          </a:lnTo>
                        </a:path>
                      </a:pathLst>
                    </a:custGeom>
                    <a:solidFill>
                      <a:srgbClr val="F6BF69"/>
                    </a:solidFill>
                    <a:ln w="1260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0351" name="Freeform 93"/>
                    <p:cNvSpPr>
                      <a:spLocks noChangeArrowheads="1"/>
                    </p:cNvSpPr>
                    <p:nvPr/>
                  </p:nvSpPr>
                  <p:spPr bwMode="auto">
                    <a:xfrm>
                      <a:off x="1681" y="2475"/>
                      <a:ext cx="305" cy="76"/>
                    </a:xfrm>
                    <a:custGeom>
                      <a:avLst/>
                      <a:gdLst>
                        <a:gd name="T0" fmla="*/ 0 w 1346"/>
                        <a:gd name="T1" fmla="*/ 76 h 337"/>
                        <a:gd name="T2" fmla="*/ 76 w 1346"/>
                        <a:gd name="T3" fmla="*/ 0 h 337"/>
                        <a:gd name="T4" fmla="*/ 305 w 1346"/>
                        <a:gd name="T5" fmla="*/ 0 h 337"/>
                        <a:gd name="T6" fmla="*/ 228 w 1346"/>
                        <a:gd name="T7" fmla="*/ 76 h 337"/>
                        <a:gd name="T8" fmla="*/ 0 w 1346"/>
                        <a:gd name="T9" fmla="*/ 76 h 337"/>
                        <a:gd name="T10" fmla="*/ 0 60000 65536"/>
                        <a:gd name="T11" fmla="*/ 0 60000 65536"/>
                        <a:gd name="T12" fmla="*/ 0 60000 65536"/>
                        <a:gd name="T13" fmla="*/ 0 60000 65536"/>
                        <a:gd name="T14" fmla="*/ 0 60000 65536"/>
                        <a:gd name="T15" fmla="*/ 0 w 1346"/>
                        <a:gd name="T16" fmla="*/ 0 h 337"/>
                        <a:gd name="T17" fmla="*/ 1346 w 1346"/>
                        <a:gd name="T18" fmla="*/ 337 h 337"/>
                      </a:gdLst>
                      <a:ahLst/>
                      <a:cxnLst>
                        <a:cxn ang="T10">
                          <a:pos x="T0" y="T1"/>
                        </a:cxn>
                        <a:cxn ang="T11">
                          <a:pos x="T2" y="T3"/>
                        </a:cxn>
                        <a:cxn ang="T12">
                          <a:pos x="T4" y="T5"/>
                        </a:cxn>
                        <a:cxn ang="T13">
                          <a:pos x="T6" y="T7"/>
                        </a:cxn>
                        <a:cxn ang="T14">
                          <a:pos x="T8" y="T9"/>
                        </a:cxn>
                      </a:cxnLst>
                      <a:rect l="T15" t="T16" r="T17" b="T18"/>
                      <a:pathLst>
                        <a:path w="1346" h="337">
                          <a:moveTo>
                            <a:pt x="0" y="336"/>
                          </a:moveTo>
                          <a:lnTo>
                            <a:pt x="335" y="0"/>
                          </a:lnTo>
                          <a:lnTo>
                            <a:pt x="1345" y="0"/>
                          </a:lnTo>
                          <a:lnTo>
                            <a:pt x="1008" y="336"/>
                          </a:lnTo>
                          <a:lnTo>
                            <a:pt x="0" y="336"/>
                          </a:lnTo>
                        </a:path>
                      </a:pathLst>
                    </a:custGeom>
                    <a:solidFill>
                      <a:srgbClr val="FFD072"/>
                    </a:solidFill>
                    <a:ln w="1260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0352" name="Freeform 94"/>
                    <p:cNvSpPr>
                      <a:spLocks noChangeArrowheads="1"/>
                    </p:cNvSpPr>
                    <p:nvPr/>
                  </p:nvSpPr>
                  <p:spPr bwMode="auto">
                    <a:xfrm>
                      <a:off x="1909" y="2475"/>
                      <a:ext cx="77" cy="377"/>
                    </a:xfrm>
                    <a:custGeom>
                      <a:avLst/>
                      <a:gdLst>
                        <a:gd name="T0" fmla="*/ 0 w 338"/>
                        <a:gd name="T1" fmla="*/ 377 h 1663"/>
                        <a:gd name="T2" fmla="*/ 0 w 338"/>
                        <a:gd name="T3" fmla="*/ 76 h 1663"/>
                        <a:gd name="T4" fmla="*/ 77 w 338"/>
                        <a:gd name="T5" fmla="*/ 0 h 1663"/>
                        <a:gd name="T6" fmla="*/ 77 w 338"/>
                        <a:gd name="T7" fmla="*/ 301 h 1663"/>
                        <a:gd name="T8" fmla="*/ 0 w 338"/>
                        <a:gd name="T9" fmla="*/ 377 h 1663"/>
                        <a:gd name="T10" fmla="*/ 0 60000 65536"/>
                        <a:gd name="T11" fmla="*/ 0 60000 65536"/>
                        <a:gd name="T12" fmla="*/ 0 60000 65536"/>
                        <a:gd name="T13" fmla="*/ 0 60000 65536"/>
                        <a:gd name="T14" fmla="*/ 0 60000 65536"/>
                        <a:gd name="T15" fmla="*/ 0 w 338"/>
                        <a:gd name="T16" fmla="*/ 0 h 1663"/>
                        <a:gd name="T17" fmla="*/ 338 w 338"/>
                        <a:gd name="T18" fmla="*/ 1663 h 1663"/>
                      </a:gdLst>
                      <a:ahLst/>
                      <a:cxnLst>
                        <a:cxn ang="T10">
                          <a:pos x="T0" y="T1"/>
                        </a:cxn>
                        <a:cxn ang="T11">
                          <a:pos x="T2" y="T3"/>
                        </a:cxn>
                        <a:cxn ang="T12">
                          <a:pos x="T4" y="T5"/>
                        </a:cxn>
                        <a:cxn ang="T13">
                          <a:pos x="T6" y="T7"/>
                        </a:cxn>
                        <a:cxn ang="T14">
                          <a:pos x="T8" y="T9"/>
                        </a:cxn>
                      </a:cxnLst>
                      <a:rect l="T15" t="T16" r="T17" b="T18"/>
                      <a:pathLst>
                        <a:path w="338" h="1663">
                          <a:moveTo>
                            <a:pt x="0" y="1662"/>
                          </a:moveTo>
                          <a:lnTo>
                            <a:pt x="0" y="336"/>
                          </a:lnTo>
                          <a:lnTo>
                            <a:pt x="337" y="0"/>
                          </a:lnTo>
                          <a:lnTo>
                            <a:pt x="337" y="1326"/>
                          </a:lnTo>
                          <a:lnTo>
                            <a:pt x="0" y="1662"/>
                          </a:lnTo>
                        </a:path>
                      </a:pathLst>
                    </a:custGeom>
                    <a:solidFill>
                      <a:srgbClr val="D3A45A"/>
                    </a:solidFill>
                    <a:ln w="1260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grpSp>
                <p:nvGrpSpPr>
                  <p:cNvPr id="10346" name="Group 95"/>
                  <p:cNvGrpSpPr>
                    <a:grpSpLocks/>
                  </p:cNvGrpSpPr>
                  <p:nvPr/>
                </p:nvGrpSpPr>
                <p:grpSpPr bwMode="auto">
                  <a:xfrm>
                    <a:off x="1751" y="2404"/>
                    <a:ext cx="234" cy="77"/>
                    <a:chOff x="1751" y="2404"/>
                    <a:chExt cx="234" cy="77"/>
                  </a:xfrm>
                </p:grpSpPr>
                <p:sp>
                  <p:nvSpPr>
                    <p:cNvPr id="10347" name="Freeform 96"/>
                    <p:cNvSpPr>
                      <a:spLocks noChangeArrowheads="1"/>
                    </p:cNvSpPr>
                    <p:nvPr/>
                  </p:nvSpPr>
                  <p:spPr bwMode="auto">
                    <a:xfrm>
                      <a:off x="1751" y="2404"/>
                      <a:ext cx="235" cy="78"/>
                    </a:xfrm>
                    <a:custGeom>
                      <a:avLst/>
                      <a:gdLst>
                        <a:gd name="T0" fmla="*/ 0 w 1037"/>
                        <a:gd name="T1" fmla="*/ 78 h 345"/>
                        <a:gd name="T2" fmla="*/ 0 w 1037"/>
                        <a:gd name="T3" fmla="*/ 19 h 345"/>
                        <a:gd name="T4" fmla="*/ 19 w 1037"/>
                        <a:gd name="T5" fmla="*/ 0 h 345"/>
                        <a:gd name="T6" fmla="*/ 235 w 1037"/>
                        <a:gd name="T7" fmla="*/ 0 h 345"/>
                        <a:gd name="T8" fmla="*/ 235 w 1037"/>
                        <a:gd name="T9" fmla="*/ 58 h 345"/>
                        <a:gd name="T10" fmla="*/ 215 w 1037"/>
                        <a:gd name="T11" fmla="*/ 78 h 345"/>
                        <a:gd name="T12" fmla="*/ 0 w 1037"/>
                        <a:gd name="T13" fmla="*/ 78 h 345"/>
                        <a:gd name="T14" fmla="*/ 0 60000 65536"/>
                        <a:gd name="T15" fmla="*/ 0 60000 65536"/>
                        <a:gd name="T16" fmla="*/ 0 60000 65536"/>
                        <a:gd name="T17" fmla="*/ 0 60000 65536"/>
                        <a:gd name="T18" fmla="*/ 0 60000 65536"/>
                        <a:gd name="T19" fmla="*/ 0 60000 65536"/>
                        <a:gd name="T20" fmla="*/ 0 60000 65536"/>
                        <a:gd name="T21" fmla="*/ 0 w 1037"/>
                        <a:gd name="T22" fmla="*/ 0 h 345"/>
                        <a:gd name="T23" fmla="*/ 1037 w 1037"/>
                        <a:gd name="T24" fmla="*/ 345 h 34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37" h="345">
                          <a:moveTo>
                            <a:pt x="0" y="344"/>
                          </a:moveTo>
                          <a:lnTo>
                            <a:pt x="0" y="85"/>
                          </a:lnTo>
                          <a:lnTo>
                            <a:pt x="85" y="0"/>
                          </a:lnTo>
                          <a:lnTo>
                            <a:pt x="1036" y="0"/>
                          </a:lnTo>
                          <a:lnTo>
                            <a:pt x="1036" y="257"/>
                          </a:lnTo>
                          <a:lnTo>
                            <a:pt x="949" y="344"/>
                          </a:lnTo>
                          <a:lnTo>
                            <a:pt x="0" y="344"/>
                          </a:lnTo>
                        </a:path>
                      </a:pathLst>
                    </a:custGeom>
                    <a:solidFill>
                      <a:srgbClr val="F6BF69"/>
                    </a:solidFill>
                    <a:ln w="1260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0348" name="Freeform 97"/>
                    <p:cNvSpPr>
                      <a:spLocks noChangeArrowheads="1"/>
                    </p:cNvSpPr>
                    <p:nvPr/>
                  </p:nvSpPr>
                  <p:spPr bwMode="auto">
                    <a:xfrm>
                      <a:off x="1751" y="2404"/>
                      <a:ext cx="235" cy="20"/>
                    </a:xfrm>
                    <a:custGeom>
                      <a:avLst/>
                      <a:gdLst>
                        <a:gd name="T0" fmla="*/ 0 w 1037"/>
                        <a:gd name="T1" fmla="*/ 20 h 86"/>
                        <a:gd name="T2" fmla="*/ 19 w 1037"/>
                        <a:gd name="T3" fmla="*/ 0 h 86"/>
                        <a:gd name="T4" fmla="*/ 235 w 1037"/>
                        <a:gd name="T5" fmla="*/ 0 h 86"/>
                        <a:gd name="T6" fmla="*/ 215 w 1037"/>
                        <a:gd name="T7" fmla="*/ 20 h 86"/>
                        <a:gd name="T8" fmla="*/ 0 w 1037"/>
                        <a:gd name="T9" fmla="*/ 20 h 86"/>
                        <a:gd name="T10" fmla="*/ 0 60000 65536"/>
                        <a:gd name="T11" fmla="*/ 0 60000 65536"/>
                        <a:gd name="T12" fmla="*/ 0 60000 65536"/>
                        <a:gd name="T13" fmla="*/ 0 60000 65536"/>
                        <a:gd name="T14" fmla="*/ 0 60000 65536"/>
                        <a:gd name="T15" fmla="*/ 0 w 1037"/>
                        <a:gd name="T16" fmla="*/ 0 h 86"/>
                        <a:gd name="T17" fmla="*/ 1037 w 1037"/>
                        <a:gd name="T18" fmla="*/ 86 h 86"/>
                      </a:gdLst>
                      <a:ahLst/>
                      <a:cxnLst>
                        <a:cxn ang="T10">
                          <a:pos x="T0" y="T1"/>
                        </a:cxn>
                        <a:cxn ang="T11">
                          <a:pos x="T2" y="T3"/>
                        </a:cxn>
                        <a:cxn ang="T12">
                          <a:pos x="T4" y="T5"/>
                        </a:cxn>
                        <a:cxn ang="T13">
                          <a:pos x="T6" y="T7"/>
                        </a:cxn>
                        <a:cxn ang="T14">
                          <a:pos x="T8" y="T9"/>
                        </a:cxn>
                      </a:cxnLst>
                      <a:rect l="T15" t="T16" r="T17" b="T18"/>
                      <a:pathLst>
                        <a:path w="1037" h="86">
                          <a:moveTo>
                            <a:pt x="0" y="85"/>
                          </a:moveTo>
                          <a:lnTo>
                            <a:pt x="85" y="0"/>
                          </a:lnTo>
                          <a:lnTo>
                            <a:pt x="1036" y="0"/>
                          </a:lnTo>
                          <a:lnTo>
                            <a:pt x="949" y="85"/>
                          </a:lnTo>
                          <a:lnTo>
                            <a:pt x="0" y="85"/>
                          </a:lnTo>
                        </a:path>
                      </a:pathLst>
                    </a:custGeom>
                    <a:solidFill>
                      <a:srgbClr val="FFD072"/>
                    </a:solidFill>
                    <a:ln w="1260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0349" name="Freeform 98"/>
                    <p:cNvSpPr>
                      <a:spLocks noChangeArrowheads="1"/>
                    </p:cNvSpPr>
                    <p:nvPr/>
                  </p:nvSpPr>
                  <p:spPr bwMode="auto">
                    <a:xfrm>
                      <a:off x="1966" y="2404"/>
                      <a:ext cx="20" cy="78"/>
                    </a:xfrm>
                    <a:custGeom>
                      <a:avLst/>
                      <a:gdLst>
                        <a:gd name="T0" fmla="*/ 0 w 88"/>
                        <a:gd name="T1" fmla="*/ 78 h 345"/>
                        <a:gd name="T2" fmla="*/ 0 w 88"/>
                        <a:gd name="T3" fmla="*/ 19 h 345"/>
                        <a:gd name="T4" fmla="*/ 20 w 88"/>
                        <a:gd name="T5" fmla="*/ 0 h 345"/>
                        <a:gd name="T6" fmla="*/ 20 w 88"/>
                        <a:gd name="T7" fmla="*/ 58 h 345"/>
                        <a:gd name="T8" fmla="*/ 0 w 88"/>
                        <a:gd name="T9" fmla="*/ 78 h 345"/>
                        <a:gd name="T10" fmla="*/ 0 60000 65536"/>
                        <a:gd name="T11" fmla="*/ 0 60000 65536"/>
                        <a:gd name="T12" fmla="*/ 0 60000 65536"/>
                        <a:gd name="T13" fmla="*/ 0 60000 65536"/>
                        <a:gd name="T14" fmla="*/ 0 60000 65536"/>
                        <a:gd name="T15" fmla="*/ 0 w 88"/>
                        <a:gd name="T16" fmla="*/ 0 h 345"/>
                        <a:gd name="T17" fmla="*/ 88 w 88"/>
                        <a:gd name="T18" fmla="*/ 345 h 345"/>
                      </a:gdLst>
                      <a:ahLst/>
                      <a:cxnLst>
                        <a:cxn ang="T10">
                          <a:pos x="T0" y="T1"/>
                        </a:cxn>
                        <a:cxn ang="T11">
                          <a:pos x="T2" y="T3"/>
                        </a:cxn>
                        <a:cxn ang="T12">
                          <a:pos x="T4" y="T5"/>
                        </a:cxn>
                        <a:cxn ang="T13">
                          <a:pos x="T6" y="T7"/>
                        </a:cxn>
                        <a:cxn ang="T14">
                          <a:pos x="T8" y="T9"/>
                        </a:cxn>
                      </a:cxnLst>
                      <a:rect l="T15" t="T16" r="T17" b="T18"/>
                      <a:pathLst>
                        <a:path w="88" h="345">
                          <a:moveTo>
                            <a:pt x="0" y="344"/>
                          </a:moveTo>
                          <a:lnTo>
                            <a:pt x="0" y="85"/>
                          </a:lnTo>
                          <a:lnTo>
                            <a:pt x="87" y="0"/>
                          </a:lnTo>
                          <a:lnTo>
                            <a:pt x="87" y="257"/>
                          </a:lnTo>
                          <a:lnTo>
                            <a:pt x="0" y="344"/>
                          </a:lnTo>
                        </a:path>
                      </a:pathLst>
                    </a:custGeom>
                    <a:solidFill>
                      <a:srgbClr val="D3A45A"/>
                    </a:solidFill>
                    <a:ln w="1260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grpSp>
            <p:sp>
              <p:nvSpPr>
                <p:cNvPr id="10344" name="Freeform 99"/>
                <p:cNvSpPr>
                  <a:spLocks noChangeArrowheads="1"/>
                </p:cNvSpPr>
                <p:nvPr/>
              </p:nvSpPr>
              <p:spPr bwMode="auto">
                <a:xfrm>
                  <a:off x="1743" y="2508"/>
                  <a:ext cx="158" cy="27"/>
                </a:xfrm>
                <a:custGeom>
                  <a:avLst/>
                  <a:gdLst>
                    <a:gd name="T0" fmla="*/ 39 w 698"/>
                    <a:gd name="T1" fmla="*/ 0 h 120"/>
                    <a:gd name="T2" fmla="*/ 158 w 698"/>
                    <a:gd name="T3" fmla="*/ 0 h 120"/>
                    <a:gd name="T4" fmla="*/ 118 w 698"/>
                    <a:gd name="T5" fmla="*/ 27 h 120"/>
                    <a:gd name="T6" fmla="*/ 0 w 698"/>
                    <a:gd name="T7" fmla="*/ 27 h 120"/>
                    <a:gd name="T8" fmla="*/ 39 w 698"/>
                    <a:gd name="T9" fmla="*/ 0 h 120"/>
                    <a:gd name="T10" fmla="*/ 0 60000 65536"/>
                    <a:gd name="T11" fmla="*/ 0 60000 65536"/>
                    <a:gd name="T12" fmla="*/ 0 60000 65536"/>
                    <a:gd name="T13" fmla="*/ 0 60000 65536"/>
                    <a:gd name="T14" fmla="*/ 0 60000 65536"/>
                    <a:gd name="T15" fmla="*/ 0 w 698"/>
                    <a:gd name="T16" fmla="*/ 0 h 120"/>
                    <a:gd name="T17" fmla="*/ 698 w 698"/>
                    <a:gd name="T18" fmla="*/ 120 h 120"/>
                  </a:gdLst>
                  <a:ahLst/>
                  <a:cxnLst>
                    <a:cxn ang="T10">
                      <a:pos x="T0" y="T1"/>
                    </a:cxn>
                    <a:cxn ang="T11">
                      <a:pos x="T2" y="T3"/>
                    </a:cxn>
                    <a:cxn ang="T12">
                      <a:pos x="T4" y="T5"/>
                    </a:cxn>
                    <a:cxn ang="T13">
                      <a:pos x="T6" y="T7"/>
                    </a:cxn>
                    <a:cxn ang="T14">
                      <a:pos x="T8" y="T9"/>
                    </a:cxn>
                  </a:cxnLst>
                  <a:rect l="T15" t="T16" r="T17" b="T18"/>
                  <a:pathLst>
                    <a:path w="698" h="120">
                      <a:moveTo>
                        <a:pt x="173" y="0"/>
                      </a:moveTo>
                      <a:lnTo>
                        <a:pt x="697" y="0"/>
                      </a:lnTo>
                      <a:lnTo>
                        <a:pt x="522" y="119"/>
                      </a:lnTo>
                      <a:lnTo>
                        <a:pt x="0" y="119"/>
                      </a:lnTo>
                      <a:lnTo>
                        <a:pt x="173" y="0"/>
                      </a:lnTo>
                    </a:path>
                  </a:pathLst>
                </a:custGeom>
                <a:solidFill>
                  <a:srgbClr val="F6BF69"/>
                </a:solidFill>
                <a:ln w="2556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grpSp>
            <p:nvGrpSpPr>
              <p:cNvPr id="10324" name="Group 100"/>
              <p:cNvGrpSpPr>
                <a:grpSpLocks/>
              </p:cNvGrpSpPr>
              <p:nvPr/>
            </p:nvGrpSpPr>
            <p:grpSpPr bwMode="auto">
              <a:xfrm>
                <a:off x="1982" y="2404"/>
                <a:ext cx="377" cy="447"/>
                <a:chOff x="1982" y="2404"/>
                <a:chExt cx="377" cy="447"/>
              </a:xfrm>
            </p:grpSpPr>
            <p:grpSp>
              <p:nvGrpSpPr>
                <p:cNvPr id="10332" name="Group 101"/>
                <p:cNvGrpSpPr>
                  <a:grpSpLocks/>
                </p:cNvGrpSpPr>
                <p:nvPr/>
              </p:nvGrpSpPr>
              <p:grpSpPr bwMode="auto">
                <a:xfrm>
                  <a:off x="1982" y="2404"/>
                  <a:ext cx="377" cy="447"/>
                  <a:chOff x="1982" y="2404"/>
                  <a:chExt cx="377" cy="447"/>
                </a:xfrm>
              </p:grpSpPr>
              <p:grpSp>
                <p:nvGrpSpPr>
                  <p:cNvPr id="10335" name="Group 102"/>
                  <p:cNvGrpSpPr>
                    <a:grpSpLocks/>
                  </p:cNvGrpSpPr>
                  <p:nvPr/>
                </p:nvGrpSpPr>
                <p:grpSpPr bwMode="auto">
                  <a:xfrm>
                    <a:off x="1982" y="2475"/>
                    <a:ext cx="377" cy="376"/>
                    <a:chOff x="1982" y="2475"/>
                    <a:chExt cx="377" cy="376"/>
                  </a:xfrm>
                </p:grpSpPr>
                <p:sp>
                  <p:nvSpPr>
                    <p:cNvPr id="10340" name="Freeform 103"/>
                    <p:cNvSpPr>
                      <a:spLocks noChangeArrowheads="1"/>
                    </p:cNvSpPr>
                    <p:nvPr/>
                  </p:nvSpPr>
                  <p:spPr bwMode="auto">
                    <a:xfrm>
                      <a:off x="1982" y="2475"/>
                      <a:ext cx="378" cy="377"/>
                    </a:xfrm>
                    <a:custGeom>
                      <a:avLst/>
                      <a:gdLst>
                        <a:gd name="T0" fmla="*/ 0 w 1668"/>
                        <a:gd name="T1" fmla="*/ 377 h 1663"/>
                        <a:gd name="T2" fmla="*/ 0 w 1668"/>
                        <a:gd name="T3" fmla="*/ 94 h 1663"/>
                        <a:gd name="T4" fmla="*/ 94 w 1668"/>
                        <a:gd name="T5" fmla="*/ 0 h 1663"/>
                        <a:gd name="T6" fmla="*/ 378 w 1668"/>
                        <a:gd name="T7" fmla="*/ 0 h 1663"/>
                        <a:gd name="T8" fmla="*/ 378 w 1668"/>
                        <a:gd name="T9" fmla="*/ 283 h 1663"/>
                        <a:gd name="T10" fmla="*/ 284 w 1668"/>
                        <a:gd name="T11" fmla="*/ 377 h 1663"/>
                        <a:gd name="T12" fmla="*/ 0 w 1668"/>
                        <a:gd name="T13" fmla="*/ 377 h 1663"/>
                        <a:gd name="T14" fmla="*/ 0 60000 65536"/>
                        <a:gd name="T15" fmla="*/ 0 60000 65536"/>
                        <a:gd name="T16" fmla="*/ 0 60000 65536"/>
                        <a:gd name="T17" fmla="*/ 0 60000 65536"/>
                        <a:gd name="T18" fmla="*/ 0 60000 65536"/>
                        <a:gd name="T19" fmla="*/ 0 60000 65536"/>
                        <a:gd name="T20" fmla="*/ 0 60000 65536"/>
                        <a:gd name="T21" fmla="*/ 0 w 1668"/>
                        <a:gd name="T22" fmla="*/ 0 h 1663"/>
                        <a:gd name="T23" fmla="*/ 1668 w 1668"/>
                        <a:gd name="T24" fmla="*/ 1663 h 166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68" h="1663">
                          <a:moveTo>
                            <a:pt x="0" y="1662"/>
                          </a:moveTo>
                          <a:lnTo>
                            <a:pt x="0" y="415"/>
                          </a:lnTo>
                          <a:lnTo>
                            <a:pt x="414" y="0"/>
                          </a:lnTo>
                          <a:lnTo>
                            <a:pt x="1667" y="0"/>
                          </a:lnTo>
                          <a:lnTo>
                            <a:pt x="1667" y="1247"/>
                          </a:lnTo>
                          <a:lnTo>
                            <a:pt x="1251" y="1662"/>
                          </a:lnTo>
                          <a:lnTo>
                            <a:pt x="0" y="1662"/>
                          </a:lnTo>
                        </a:path>
                      </a:pathLst>
                    </a:custGeom>
                    <a:solidFill>
                      <a:srgbClr val="A2C1FE"/>
                    </a:solidFill>
                    <a:ln w="1260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0341" name="Freeform 104"/>
                    <p:cNvSpPr>
                      <a:spLocks noChangeArrowheads="1"/>
                    </p:cNvSpPr>
                    <p:nvPr/>
                  </p:nvSpPr>
                  <p:spPr bwMode="auto">
                    <a:xfrm>
                      <a:off x="1982" y="2475"/>
                      <a:ext cx="378" cy="94"/>
                    </a:xfrm>
                    <a:custGeom>
                      <a:avLst/>
                      <a:gdLst>
                        <a:gd name="T0" fmla="*/ 0 w 1668"/>
                        <a:gd name="T1" fmla="*/ 94 h 416"/>
                        <a:gd name="T2" fmla="*/ 94 w 1668"/>
                        <a:gd name="T3" fmla="*/ 0 h 416"/>
                        <a:gd name="T4" fmla="*/ 378 w 1668"/>
                        <a:gd name="T5" fmla="*/ 0 h 416"/>
                        <a:gd name="T6" fmla="*/ 284 w 1668"/>
                        <a:gd name="T7" fmla="*/ 94 h 416"/>
                        <a:gd name="T8" fmla="*/ 0 w 1668"/>
                        <a:gd name="T9" fmla="*/ 94 h 416"/>
                        <a:gd name="T10" fmla="*/ 0 60000 65536"/>
                        <a:gd name="T11" fmla="*/ 0 60000 65536"/>
                        <a:gd name="T12" fmla="*/ 0 60000 65536"/>
                        <a:gd name="T13" fmla="*/ 0 60000 65536"/>
                        <a:gd name="T14" fmla="*/ 0 60000 65536"/>
                        <a:gd name="T15" fmla="*/ 0 w 1668"/>
                        <a:gd name="T16" fmla="*/ 0 h 416"/>
                        <a:gd name="T17" fmla="*/ 1668 w 1668"/>
                        <a:gd name="T18" fmla="*/ 416 h 416"/>
                      </a:gdLst>
                      <a:ahLst/>
                      <a:cxnLst>
                        <a:cxn ang="T10">
                          <a:pos x="T0" y="T1"/>
                        </a:cxn>
                        <a:cxn ang="T11">
                          <a:pos x="T2" y="T3"/>
                        </a:cxn>
                        <a:cxn ang="T12">
                          <a:pos x="T4" y="T5"/>
                        </a:cxn>
                        <a:cxn ang="T13">
                          <a:pos x="T6" y="T7"/>
                        </a:cxn>
                        <a:cxn ang="T14">
                          <a:pos x="T8" y="T9"/>
                        </a:cxn>
                      </a:cxnLst>
                      <a:rect l="T15" t="T16" r="T17" b="T18"/>
                      <a:pathLst>
                        <a:path w="1668" h="416">
                          <a:moveTo>
                            <a:pt x="0" y="415"/>
                          </a:moveTo>
                          <a:lnTo>
                            <a:pt x="414" y="0"/>
                          </a:lnTo>
                          <a:lnTo>
                            <a:pt x="1667" y="0"/>
                          </a:lnTo>
                          <a:lnTo>
                            <a:pt x="1251" y="415"/>
                          </a:lnTo>
                          <a:lnTo>
                            <a:pt x="0" y="415"/>
                          </a:lnTo>
                        </a:path>
                      </a:pathLst>
                    </a:custGeom>
                    <a:solidFill>
                      <a:srgbClr val="B1D3FF"/>
                    </a:solidFill>
                    <a:ln w="1260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0342" name="Freeform 105"/>
                    <p:cNvSpPr>
                      <a:spLocks noChangeArrowheads="1"/>
                    </p:cNvSpPr>
                    <p:nvPr/>
                  </p:nvSpPr>
                  <p:spPr bwMode="auto">
                    <a:xfrm>
                      <a:off x="2265" y="2475"/>
                      <a:ext cx="95" cy="377"/>
                    </a:xfrm>
                    <a:custGeom>
                      <a:avLst/>
                      <a:gdLst>
                        <a:gd name="T0" fmla="*/ 0 w 417"/>
                        <a:gd name="T1" fmla="*/ 377 h 1663"/>
                        <a:gd name="T2" fmla="*/ 0 w 417"/>
                        <a:gd name="T3" fmla="*/ 94 h 1663"/>
                        <a:gd name="T4" fmla="*/ 95 w 417"/>
                        <a:gd name="T5" fmla="*/ 0 h 1663"/>
                        <a:gd name="T6" fmla="*/ 95 w 417"/>
                        <a:gd name="T7" fmla="*/ 283 h 1663"/>
                        <a:gd name="T8" fmla="*/ 0 w 417"/>
                        <a:gd name="T9" fmla="*/ 377 h 1663"/>
                        <a:gd name="T10" fmla="*/ 0 60000 65536"/>
                        <a:gd name="T11" fmla="*/ 0 60000 65536"/>
                        <a:gd name="T12" fmla="*/ 0 60000 65536"/>
                        <a:gd name="T13" fmla="*/ 0 60000 65536"/>
                        <a:gd name="T14" fmla="*/ 0 60000 65536"/>
                        <a:gd name="T15" fmla="*/ 0 w 417"/>
                        <a:gd name="T16" fmla="*/ 0 h 1663"/>
                        <a:gd name="T17" fmla="*/ 417 w 417"/>
                        <a:gd name="T18" fmla="*/ 1663 h 1663"/>
                      </a:gdLst>
                      <a:ahLst/>
                      <a:cxnLst>
                        <a:cxn ang="T10">
                          <a:pos x="T0" y="T1"/>
                        </a:cxn>
                        <a:cxn ang="T11">
                          <a:pos x="T2" y="T3"/>
                        </a:cxn>
                        <a:cxn ang="T12">
                          <a:pos x="T4" y="T5"/>
                        </a:cxn>
                        <a:cxn ang="T13">
                          <a:pos x="T6" y="T7"/>
                        </a:cxn>
                        <a:cxn ang="T14">
                          <a:pos x="T8" y="T9"/>
                        </a:cxn>
                      </a:cxnLst>
                      <a:rect l="T15" t="T16" r="T17" b="T18"/>
                      <a:pathLst>
                        <a:path w="417" h="1663">
                          <a:moveTo>
                            <a:pt x="0" y="1662"/>
                          </a:moveTo>
                          <a:lnTo>
                            <a:pt x="0" y="415"/>
                          </a:lnTo>
                          <a:lnTo>
                            <a:pt x="416" y="0"/>
                          </a:lnTo>
                          <a:lnTo>
                            <a:pt x="416" y="1247"/>
                          </a:lnTo>
                          <a:lnTo>
                            <a:pt x="0" y="1662"/>
                          </a:lnTo>
                        </a:path>
                      </a:pathLst>
                    </a:custGeom>
                    <a:solidFill>
                      <a:srgbClr val="8BA5DA"/>
                    </a:solidFill>
                    <a:ln w="1260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grpSp>
                <p:nvGrpSpPr>
                  <p:cNvPr id="10336" name="Group 106"/>
                  <p:cNvGrpSpPr>
                    <a:grpSpLocks/>
                  </p:cNvGrpSpPr>
                  <p:nvPr/>
                </p:nvGrpSpPr>
                <p:grpSpPr bwMode="auto">
                  <a:xfrm>
                    <a:off x="2068" y="2404"/>
                    <a:ext cx="291" cy="77"/>
                    <a:chOff x="2068" y="2404"/>
                    <a:chExt cx="291" cy="77"/>
                  </a:xfrm>
                </p:grpSpPr>
                <p:sp>
                  <p:nvSpPr>
                    <p:cNvPr id="10337" name="Freeform 107"/>
                    <p:cNvSpPr>
                      <a:spLocks noChangeArrowheads="1"/>
                    </p:cNvSpPr>
                    <p:nvPr/>
                  </p:nvSpPr>
                  <p:spPr bwMode="auto">
                    <a:xfrm>
                      <a:off x="2068" y="2404"/>
                      <a:ext cx="292" cy="78"/>
                    </a:xfrm>
                    <a:custGeom>
                      <a:avLst/>
                      <a:gdLst>
                        <a:gd name="T0" fmla="*/ 0 w 1288"/>
                        <a:gd name="T1" fmla="*/ 78 h 345"/>
                        <a:gd name="T2" fmla="*/ 0 w 1288"/>
                        <a:gd name="T3" fmla="*/ 19 h 345"/>
                        <a:gd name="T4" fmla="*/ 19 w 1288"/>
                        <a:gd name="T5" fmla="*/ 0 h 345"/>
                        <a:gd name="T6" fmla="*/ 292 w 1288"/>
                        <a:gd name="T7" fmla="*/ 0 h 345"/>
                        <a:gd name="T8" fmla="*/ 292 w 1288"/>
                        <a:gd name="T9" fmla="*/ 58 h 345"/>
                        <a:gd name="T10" fmla="*/ 272 w 1288"/>
                        <a:gd name="T11" fmla="*/ 78 h 345"/>
                        <a:gd name="T12" fmla="*/ 0 w 1288"/>
                        <a:gd name="T13" fmla="*/ 78 h 345"/>
                        <a:gd name="T14" fmla="*/ 0 60000 65536"/>
                        <a:gd name="T15" fmla="*/ 0 60000 65536"/>
                        <a:gd name="T16" fmla="*/ 0 60000 65536"/>
                        <a:gd name="T17" fmla="*/ 0 60000 65536"/>
                        <a:gd name="T18" fmla="*/ 0 60000 65536"/>
                        <a:gd name="T19" fmla="*/ 0 60000 65536"/>
                        <a:gd name="T20" fmla="*/ 0 60000 65536"/>
                        <a:gd name="T21" fmla="*/ 0 w 1288"/>
                        <a:gd name="T22" fmla="*/ 0 h 345"/>
                        <a:gd name="T23" fmla="*/ 1288 w 1288"/>
                        <a:gd name="T24" fmla="*/ 345 h 34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88" h="345">
                          <a:moveTo>
                            <a:pt x="0" y="344"/>
                          </a:moveTo>
                          <a:lnTo>
                            <a:pt x="0" y="85"/>
                          </a:lnTo>
                          <a:lnTo>
                            <a:pt x="85" y="0"/>
                          </a:lnTo>
                          <a:lnTo>
                            <a:pt x="1287" y="0"/>
                          </a:lnTo>
                          <a:lnTo>
                            <a:pt x="1287" y="257"/>
                          </a:lnTo>
                          <a:lnTo>
                            <a:pt x="1200" y="344"/>
                          </a:lnTo>
                          <a:lnTo>
                            <a:pt x="0" y="344"/>
                          </a:lnTo>
                        </a:path>
                      </a:pathLst>
                    </a:custGeom>
                    <a:solidFill>
                      <a:srgbClr val="A2C1FE"/>
                    </a:solidFill>
                    <a:ln w="1260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0338" name="Freeform 108"/>
                    <p:cNvSpPr>
                      <a:spLocks noChangeArrowheads="1"/>
                    </p:cNvSpPr>
                    <p:nvPr/>
                  </p:nvSpPr>
                  <p:spPr bwMode="auto">
                    <a:xfrm>
                      <a:off x="2068" y="2404"/>
                      <a:ext cx="292" cy="20"/>
                    </a:xfrm>
                    <a:custGeom>
                      <a:avLst/>
                      <a:gdLst>
                        <a:gd name="T0" fmla="*/ 0 w 1288"/>
                        <a:gd name="T1" fmla="*/ 20 h 86"/>
                        <a:gd name="T2" fmla="*/ 19 w 1288"/>
                        <a:gd name="T3" fmla="*/ 0 h 86"/>
                        <a:gd name="T4" fmla="*/ 292 w 1288"/>
                        <a:gd name="T5" fmla="*/ 0 h 86"/>
                        <a:gd name="T6" fmla="*/ 272 w 1288"/>
                        <a:gd name="T7" fmla="*/ 20 h 86"/>
                        <a:gd name="T8" fmla="*/ 0 w 1288"/>
                        <a:gd name="T9" fmla="*/ 20 h 86"/>
                        <a:gd name="T10" fmla="*/ 0 60000 65536"/>
                        <a:gd name="T11" fmla="*/ 0 60000 65536"/>
                        <a:gd name="T12" fmla="*/ 0 60000 65536"/>
                        <a:gd name="T13" fmla="*/ 0 60000 65536"/>
                        <a:gd name="T14" fmla="*/ 0 60000 65536"/>
                        <a:gd name="T15" fmla="*/ 0 w 1288"/>
                        <a:gd name="T16" fmla="*/ 0 h 86"/>
                        <a:gd name="T17" fmla="*/ 1288 w 1288"/>
                        <a:gd name="T18" fmla="*/ 86 h 86"/>
                      </a:gdLst>
                      <a:ahLst/>
                      <a:cxnLst>
                        <a:cxn ang="T10">
                          <a:pos x="T0" y="T1"/>
                        </a:cxn>
                        <a:cxn ang="T11">
                          <a:pos x="T2" y="T3"/>
                        </a:cxn>
                        <a:cxn ang="T12">
                          <a:pos x="T4" y="T5"/>
                        </a:cxn>
                        <a:cxn ang="T13">
                          <a:pos x="T6" y="T7"/>
                        </a:cxn>
                        <a:cxn ang="T14">
                          <a:pos x="T8" y="T9"/>
                        </a:cxn>
                      </a:cxnLst>
                      <a:rect l="T15" t="T16" r="T17" b="T18"/>
                      <a:pathLst>
                        <a:path w="1288" h="86">
                          <a:moveTo>
                            <a:pt x="0" y="85"/>
                          </a:moveTo>
                          <a:lnTo>
                            <a:pt x="85" y="0"/>
                          </a:lnTo>
                          <a:lnTo>
                            <a:pt x="1287" y="0"/>
                          </a:lnTo>
                          <a:lnTo>
                            <a:pt x="1200" y="85"/>
                          </a:lnTo>
                          <a:lnTo>
                            <a:pt x="0" y="85"/>
                          </a:lnTo>
                        </a:path>
                      </a:pathLst>
                    </a:custGeom>
                    <a:solidFill>
                      <a:srgbClr val="B1D3FF"/>
                    </a:solidFill>
                    <a:ln w="1260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0339" name="Freeform 109"/>
                    <p:cNvSpPr>
                      <a:spLocks noChangeArrowheads="1"/>
                    </p:cNvSpPr>
                    <p:nvPr/>
                  </p:nvSpPr>
                  <p:spPr bwMode="auto">
                    <a:xfrm>
                      <a:off x="2340" y="2404"/>
                      <a:ext cx="20" cy="78"/>
                    </a:xfrm>
                    <a:custGeom>
                      <a:avLst/>
                      <a:gdLst>
                        <a:gd name="T0" fmla="*/ 0 w 88"/>
                        <a:gd name="T1" fmla="*/ 78 h 345"/>
                        <a:gd name="T2" fmla="*/ 0 w 88"/>
                        <a:gd name="T3" fmla="*/ 19 h 345"/>
                        <a:gd name="T4" fmla="*/ 20 w 88"/>
                        <a:gd name="T5" fmla="*/ 0 h 345"/>
                        <a:gd name="T6" fmla="*/ 20 w 88"/>
                        <a:gd name="T7" fmla="*/ 58 h 345"/>
                        <a:gd name="T8" fmla="*/ 0 w 88"/>
                        <a:gd name="T9" fmla="*/ 78 h 345"/>
                        <a:gd name="T10" fmla="*/ 0 60000 65536"/>
                        <a:gd name="T11" fmla="*/ 0 60000 65536"/>
                        <a:gd name="T12" fmla="*/ 0 60000 65536"/>
                        <a:gd name="T13" fmla="*/ 0 60000 65536"/>
                        <a:gd name="T14" fmla="*/ 0 60000 65536"/>
                        <a:gd name="T15" fmla="*/ 0 w 88"/>
                        <a:gd name="T16" fmla="*/ 0 h 345"/>
                        <a:gd name="T17" fmla="*/ 88 w 88"/>
                        <a:gd name="T18" fmla="*/ 345 h 345"/>
                      </a:gdLst>
                      <a:ahLst/>
                      <a:cxnLst>
                        <a:cxn ang="T10">
                          <a:pos x="T0" y="T1"/>
                        </a:cxn>
                        <a:cxn ang="T11">
                          <a:pos x="T2" y="T3"/>
                        </a:cxn>
                        <a:cxn ang="T12">
                          <a:pos x="T4" y="T5"/>
                        </a:cxn>
                        <a:cxn ang="T13">
                          <a:pos x="T6" y="T7"/>
                        </a:cxn>
                        <a:cxn ang="T14">
                          <a:pos x="T8" y="T9"/>
                        </a:cxn>
                      </a:cxnLst>
                      <a:rect l="T15" t="T16" r="T17" b="T18"/>
                      <a:pathLst>
                        <a:path w="88" h="345">
                          <a:moveTo>
                            <a:pt x="0" y="344"/>
                          </a:moveTo>
                          <a:lnTo>
                            <a:pt x="0" y="85"/>
                          </a:lnTo>
                          <a:lnTo>
                            <a:pt x="87" y="0"/>
                          </a:lnTo>
                          <a:lnTo>
                            <a:pt x="87" y="257"/>
                          </a:lnTo>
                          <a:lnTo>
                            <a:pt x="0" y="344"/>
                          </a:lnTo>
                        </a:path>
                      </a:pathLst>
                    </a:custGeom>
                    <a:solidFill>
                      <a:srgbClr val="8BA5DA"/>
                    </a:solidFill>
                    <a:ln w="1260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grpSp>
            <p:sp>
              <p:nvSpPr>
                <p:cNvPr id="10333" name="Oval 110"/>
                <p:cNvSpPr>
                  <a:spLocks noChangeArrowheads="1"/>
                </p:cNvSpPr>
                <p:nvPr/>
              </p:nvSpPr>
              <p:spPr bwMode="auto">
                <a:xfrm>
                  <a:off x="2097" y="2440"/>
                  <a:ext cx="49" cy="27"/>
                </a:xfrm>
                <a:prstGeom prst="ellipse">
                  <a:avLst/>
                </a:prstGeom>
                <a:solidFill>
                  <a:srgbClr val="FFFFFF"/>
                </a:solidFill>
                <a:ln w="1260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0334" name="Freeform 111"/>
                <p:cNvSpPr>
                  <a:spLocks noChangeArrowheads="1"/>
                </p:cNvSpPr>
                <p:nvPr/>
              </p:nvSpPr>
              <p:spPr bwMode="auto">
                <a:xfrm>
                  <a:off x="2029" y="2650"/>
                  <a:ext cx="198" cy="84"/>
                </a:xfrm>
                <a:custGeom>
                  <a:avLst/>
                  <a:gdLst>
                    <a:gd name="T0" fmla="*/ 24 w 874"/>
                    <a:gd name="T1" fmla="*/ 0 h 371"/>
                    <a:gd name="T2" fmla="*/ 173 w 874"/>
                    <a:gd name="T3" fmla="*/ 0 h 371"/>
                    <a:gd name="T4" fmla="*/ 198 w 874"/>
                    <a:gd name="T5" fmla="*/ 24 h 371"/>
                    <a:gd name="T6" fmla="*/ 198 w 874"/>
                    <a:gd name="T7" fmla="*/ 59 h 371"/>
                    <a:gd name="T8" fmla="*/ 173 w 874"/>
                    <a:gd name="T9" fmla="*/ 84 h 371"/>
                    <a:gd name="T10" fmla="*/ 24 w 874"/>
                    <a:gd name="T11" fmla="*/ 84 h 371"/>
                    <a:gd name="T12" fmla="*/ 0 w 874"/>
                    <a:gd name="T13" fmla="*/ 59 h 371"/>
                    <a:gd name="T14" fmla="*/ 0 w 874"/>
                    <a:gd name="T15" fmla="*/ 24 h 371"/>
                    <a:gd name="T16" fmla="*/ 24 w 874"/>
                    <a:gd name="T17" fmla="*/ 0 h 37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874"/>
                    <a:gd name="T28" fmla="*/ 0 h 371"/>
                    <a:gd name="T29" fmla="*/ 874 w 874"/>
                    <a:gd name="T30" fmla="*/ 371 h 37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874" h="371">
                      <a:moveTo>
                        <a:pt x="107" y="0"/>
                      </a:moveTo>
                      <a:lnTo>
                        <a:pt x="764" y="0"/>
                      </a:lnTo>
                      <a:lnTo>
                        <a:pt x="873" y="108"/>
                      </a:lnTo>
                      <a:lnTo>
                        <a:pt x="873" y="262"/>
                      </a:lnTo>
                      <a:lnTo>
                        <a:pt x="764" y="370"/>
                      </a:lnTo>
                      <a:lnTo>
                        <a:pt x="107" y="370"/>
                      </a:lnTo>
                      <a:lnTo>
                        <a:pt x="0" y="262"/>
                      </a:lnTo>
                      <a:lnTo>
                        <a:pt x="0" y="108"/>
                      </a:lnTo>
                      <a:lnTo>
                        <a:pt x="107" y="0"/>
                      </a:lnTo>
                    </a:path>
                  </a:pathLst>
                </a:custGeom>
                <a:solidFill>
                  <a:srgbClr val="A2C1FE"/>
                </a:solidFill>
                <a:ln w="2556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
            <p:nvSpPr>
              <p:cNvPr id="10325" name="Freeform 112"/>
              <p:cNvSpPr>
                <a:spLocks noChangeArrowheads="1"/>
              </p:cNvSpPr>
              <p:nvPr/>
            </p:nvSpPr>
            <p:spPr bwMode="auto">
              <a:xfrm>
                <a:off x="2546" y="2633"/>
                <a:ext cx="85" cy="191"/>
              </a:xfrm>
              <a:custGeom>
                <a:avLst/>
                <a:gdLst>
                  <a:gd name="T0" fmla="*/ 62 w 377"/>
                  <a:gd name="T1" fmla="*/ 0 h 843"/>
                  <a:gd name="T2" fmla="*/ 85 w 377"/>
                  <a:gd name="T3" fmla="*/ 0 h 843"/>
                  <a:gd name="T4" fmla="*/ 23 w 377"/>
                  <a:gd name="T5" fmla="*/ 191 h 843"/>
                  <a:gd name="T6" fmla="*/ 0 w 377"/>
                  <a:gd name="T7" fmla="*/ 191 h 843"/>
                  <a:gd name="T8" fmla="*/ 62 w 377"/>
                  <a:gd name="T9" fmla="*/ 0 h 843"/>
                  <a:gd name="T10" fmla="*/ 0 60000 65536"/>
                  <a:gd name="T11" fmla="*/ 0 60000 65536"/>
                  <a:gd name="T12" fmla="*/ 0 60000 65536"/>
                  <a:gd name="T13" fmla="*/ 0 60000 65536"/>
                  <a:gd name="T14" fmla="*/ 0 60000 65536"/>
                  <a:gd name="T15" fmla="*/ 0 w 377"/>
                  <a:gd name="T16" fmla="*/ 0 h 843"/>
                  <a:gd name="T17" fmla="*/ 377 w 377"/>
                  <a:gd name="T18" fmla="*/ 843 h 843"/>
                </a:gdLst>
                <a:ahLst/>
                <a:cxnLst>
                  <a:cxn ang="T10">
                    <a:pos x="T0" y="T1"/>
                  </a:cxn>
                  <a:cxn ang="T11">
                    <a:pos x="T2" y="T3"/>
                  </a:cxn>
                  <a:cxn ang="T12">
                    <a:pos x="T4" y="T5"/>
                  </a:cxn>
                  <a:cxn ang="T13">
                    <a:pos x="T6" y="T7"/>
                  </a:cxn>
                  <a:cxn ang="T14">
                    <a:pos x="T8" y="T9"/>
                  </a:cxn>
                </a:cxnLst>
                <a:rect l="T15" t="T16" r="T17" b="T18"/>
                <a:pathLst>
                  <a:path w="377" h="843">
                    <a:moveTo>
                      <a:pt x="274" y="0"/>
                    </a:moveTo>
                    <a:lnTo>
                      <a:pt x="376" y="0"/>
                    </a:lnTo>
                    <a:lnTo>
                      <a:pt x="101" y="842"/>
                    </a:lnTo>
                    <a:lnTo>
                      <a:pt x="0" y="842"/>
                    </a:lnTo>
                    <a:lnTo>
                      <a:pt x="274" y="0"/>
                    </a:lnTo>
                  </a:path>
                </a:pathLst>
              </a:custGeom>
              <a:solidFill>
                <a:srgbClr val="FC0128"/>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0326" name="AutoShape 113"/>
              <p:cNvSpPr>
                <a:spLocks noChangeArrowheads="1"/>
              </p:cNvSpPr>
              <p:nvPr/>
            </p:nvSpPr>
            <p:spPr bwMode="auto">
              <a:xfrm>
                <a:off x="2542" y="2633"/>
                <a:ext cx="106" cy="16"/>
              </a:xfrm>
              <a:prstGeom prst="roundRect">
                <a:avLst>
                  <a:gd name="adj" fmla="val 6250"/>
                </a:avLst>
              </a:prstGeom>
              <a:solidFill>
                <a:srgbClr val="FC0128"/>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0327" name="AutoShape 114"/>
              <p:cNvSpPr>
                <a:spLocks noChangeArrowheads="1"/>
              </p:cNvSpPr>
              <p:nvPr/>
            </p:nvSpPr>
            <p:spPr bwMode="auto">
              <a:xfrm>
                <a:off x="2549" y="2714"/>
                <a:ext cx="82" cy="16"/>
              </a:xfrm>
              <a:prstGeom prst="roundRect">
                <a:avLst>
                  <a:gd name="adj" fmla="val 6250"/>
                </a:avLst>
              </a:prstGeom>
              <a:solidFill>
                <a:srgbClr val="FC0128"/>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0328" name="AutoShape 115"/>
              <p:cNvSpPr>
                <a:spLocks noChangeArrowheads="1"/>
              </p:cNvSpPr>
              <p:nvPr/>
            </p:nvSpPr>
            <p:spPr bwMode="auto">
              <a:xfrm>
                <a:off x="2366" y="2714"/>
                <a:ext cx="103" cy="11"/>
              </a:xfrm>
              <a:prstGeom prst="roundRect">
                <a:avLst>
                  <a:gd name="adj" fmla="val 10000"/>
                </a:avLst>
              </a:prstGeom>
              <a:solidFill>
                <a:srgbClr val="FC0128"/>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nvGrpSpPr>
              <p:cNvPr id="10329" name="Group 116"/>
              <p:cNvGrpSpPr>
                <a:grpSpLocks/>
              </p:cNvGrpSpPr>
              <p:nvPr/>
            </p:nvGrpSpPr>
            <p:grpSpPr bwMode="auto">
              <a:xfrm>
                <a:off x="2364" y="2461"/>
                <a:ext cx="193" cy="363"/>
                <a:chOff x="2364" y="2461"/>
                <a:chExt cx="193" cy="363"/>
              </a:xfrm>
            </p:grpSpPr>
            <p:sp>
              <p:nvSpPr>
                <p:cNvPr id="10330" name="Oval 117"/>
                <p:cNvSpPr>
                  <a:spLocks noChangeArrowheads="1"/>
                </p:cNvSpPr>
                <p:nvPr/>
              </p:nvSpPr>
              <p:spPr bwMode="auto">
                <a:xfrm>
                  <a:off x="2440" y="2461"/>
                  <a:ext cx="49" cy="49"/>
                </a:xfrm>
                <a:prstGeom prst="ellipse">
                  <a:avLst/>
                </a:prstGeom>
                <a:solidFill>
                  <a:srgbClr val="FC0128"/>
                </a:solidFill>
                <a:ln w="1260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0331" name="Freeform 118"/>
                <p:cNvSpPr>
                  <a:spLocks noChangeArrowheads="1"/>
                </p:cNvSpPr>
                <p:nvPr/>
              </p:nvSpPr>
              <p:spPr bwMode="auto">
                <a:xfrm>
                  <a:off x="2364" y="2529"/>
                  <a:ext cx="194" cy="296"/>
                </a:xfrm>
                <a:custGeom>
                  <a:avLst/>
                  <a:gdLst>
                    <a:gd name="T0" fmla="*/ 2 w 856"/>
                    <a:gd name="T1" fmla="*/ 137 h 1305"/>
                    <a:gd name="T2" fmla="*/ 1 w 856"/>
                    <a:gd name="T3" fmla="*/ 140 h 1305"/>
                    <a:gd name="T4" fmla="*/ 0 w 856"/>
                    <a:gd name="T5" fmla="*/ 145 h 1305"/>
                    <a:gd name="T6" fmla="*/ 0 w 856"/>
                    <a:gd name="T7" fmla="*/ 150 h 1305"/>
                    <a:gd name="T8" fmla="*/ 2 w 856"/>
                    <a:gd name="T9" fmla="*/ 155 h 1305"/>
                    <a:gd name="T10" fmla="*/ 4 w 856"/>
                    <a:gd name="T11" fmla="*/ 159 h 1305"/>
                    <a:gd name="T12" fmla="*/ 8 w 856"/>
                    <a:gd name="T13" fmla="*/ 164 h 1305"/>
                    <a:gd name="T14" fmla="*/ 12 w 856"/>
                    <a:gd name="T15" fmla="*/ 166 h 1305"/>
                    <a:gd name="T16" fmla="*/ 16 w 856"/>
                    <a:gd name="T17" fmla="*/ 166 h 1305"/>
                    <a:gd name="T18" fmla="*/ 21 w 856"/>
                    <a:gd name="T19" fmla="*/ 166 h 1305"/>
                    <a:gd name="T20" fmla="*/ 126 w 856"/>
                    <a:gd name="T21" fmla="*/ 296 h 1305"/>
                    <a:gd name="T22" fmla="*/ 160 w 856"/>
                    <a:gd name="T23" fmla="*/ 142 h 1305"/>
                    <a:gd name="T24" fmla="*/ 160 w 856"/>
                    <a:gd name="T25" fmla="*/ 138 h 1305"/>
                    <a:gd name="T26" fmla="*/ 158 w 856"/>
                    <a:gd name="T27" fmla="*/ 136 h 1305"/>
                    <a:gd name="T28" fmla="*/ 155 w 856"/>
                    <a:gd name="T29" fmla="*/ 133 h 1305"/>
                    <a:gd name="T30" fmla="*/ 153 w 856"/>
                    <a:gd name="T31" fmla="*/ 131 h 1305"/>
                    <a:gd name="T32" fmla="*/ 149 w 856"/>
                    <a:gd name="T33" fmla="*/ 130 h 1305"/>
                    <a:gd name="T34" fmla="*/ 145 w 856"/>
                    <a:gd name="T35" fmla="*/ 129 h 1305"/>
                    <a:gd name="T36" fmla="*/ 141 w 856"/>
                    <a:gd name="T37" fmla="*/ 129 h 1305"/>
                    <a:gd name="T38" fmla="*/ 138 w 856"/>
                    <a:gd name="T39" fmla="*/ 129 h 1305"/>
                    <a:gd name="T40" fmla="*/ 93 w 856"/>
                    <a:gd name="T41" fmla="*/ 75 h 1305"/>
                    <a:gd name="T42" fmla="*/ 180 w 856"/>
                    <a:gd name="T43" fmla="*/ 93 h 1305"/>
                    <a:gd name="T44" fmla="*/ 184 w 856"/>
                    <a:gd name="T45" fmla="*/ 92 h 1305"/>
                    <a:gd name="T46" fmla="*/ 186 w 856"/>
                    <a:gd name="T47" fmla="*/ 91 h 1305"/>
                    <a:gd name="T48" fmla="*/ 190 w 856"/>
                    <a:gd name="T49" fmla="*/ 89 h 1305"/>
                    <a:gd name="T50" fmla="*/ 192 w 856"/>
                    <a:gd name="T51" fmla="*/ 86 h 1305"/>
                    <a:gd name="T52" fmla="*/ 193 w 856"/>
                    <a:gd name="T53" fmla="*/ 83 h 1305"/>
                    <a:gd name="T54" fmla="*/ 194 w 856"/>
                    <a:gd name="T55" fmla="*/ 78 h 1305"/>
                    <a:gd name="T56" fmla="*/ 193 w 856"/>
                    <a:gd name="T57" fmla="*/ 74 h 1305"/>
                    <a:gd name="T58" fmla="*/ 191 w 856"/>
                    <a:gd name="T59" fmla="*/ 70 h 1305"/>
                    <a:gd name="T60" fmla="*/ 189 w 856"/>
                    <a:gd name="T61" fmla="*/ 68 h 1305"/>
                    <a:gd name="T62" fmla="*/ 185 w 856"/>
                    <a:gd name="T63" fmla="*/ 65 h 1305"/>
                    <a:gd name="T64" fmla="*/ 182 w 856"/>
                    <a:gd name="T65" fmla="*/ 64 h 1305"/>
                    <a:gd name="T66" fmla="*/ 123 w 856"/>
                    <a:gd name="T67" fmla="*/ 64 h 1305"/>
                    <a:gd name="T68" fmla="*/ 112 w 856"/>
                    <a:gd name="T69" fmla="*/ 42 h 1305"/>
                    <a:gd name="T70" fmla="*/ 113 w 856"/>
                    <a:gd name="T71" fmla="*/ 37 h 1305"/>
                    <a:gd name="T72" fmla="*/ 114 w 856"/>
                    <a:gd name="T73" fmla="*/ 30 h 1305"/>
                    <a:gd name="T74" fmla="*/ 114 w 856"/>
                    <a:gd name="T75" fmla="*/ 24 h 1305"/>
                    <a:gd name="T76" fmla="*/ 112 w 856"/>
                    <a:gd name="T77" fmla="*/ 19 h 1305"/>
                    <a:gd name="T78" fmla="*/ 110 w 856"/>
                    <a:gd name="T79" fmla="*/ 15 h 1305"/>
                    <a:gd name="T80" fmla="*/ 107 w 856"/>
                    <a:gd name="T81" fmla="*/ 10 h 1305"/>
                    <a:gd name="T82" fmla="*/ 103 w 856"/>
                    <a:gd name="T83" fmla="*/ 7 h 1305"/>
                    <a:gd name="T84" fmla="*/ 98 w 856"/>
                    <a:gd name="T85" fmla="*/ 3 h 1305"/>
                    <a:gd name="T86" fmla="*/ 93 w 856"/>
                    <a:gd name="T87" fmla="*/ 1 h 1305"/>
                    <a:gd name="T88" fmla="*/ 87 w 856"/>
                    <a:gd name="T89" fmla="*/ 0 h 1305"/>
                    <a:gd name="T90" fmla="*/ 81 w 856"/>
                    <a:gd name="T91" fmla="*/ 0 h 1305"/>
                    <a:gd name="T92" fmla="*/ 75 w 856"/>
                    <a:gd name="T93" fmla="*/ 1 h 1305"/>
                    <a:gd name="T94" fmla="*/ 69 w 856"/>
                    <a:gd name="T95" fmla="*/ 3 h 1305"/>
                    <a:gd name="T96" fmla="*/ 63 w 856"/>
                    <a:gd name="T97" fmla="*/ 6 h 1305"/>
                    <a:gd name="T98" fmla="*/ 59 w 856"/>
                    <a:gd name="T99" fmla="*/ 11 h 1305"/>
                    <a:gd name="T100" fmla="*/ 55 w 856"/>
                    <a:gd name="T101" fmla="*/ 17 h 1305"/>
                    <a:gd name="T102" fmla="*/ 53 w 856"/>
                    <a:gd name="T103" fmla="*/ 23 h 1305"/>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856"/>
                    <a:gd name="T157" fmla="*/ 0 h 1305"/>
                    <a:gd name="T158" fmla="*/ 856 w 856"/>
                    <a:gd name="T159" fmla="*/ 1305 h 1305"/>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856" h="1305">
                      <a:moveTo>
                        <a:pt x="234" y="101"/>
                      </a:moveTo>
                      <a:lnTo>
                        <a:pt x="8" y="605"/>
                      </a:lnTo>
                      <a:lnTo>
                        <a:pt x="4" y="609"/>
                      </a:lnTo>
                      <a:lnTo>
                        <a:pt x="4" y="618"/>
                      </a:lnTo>
                      <a:lnTo>
                        <a:pt x="0" y="627"/>
                      </a:lnTo>
                      <a:lnTo>
                        <a:pt x="0" y="640"/>
                      </a:lnTo>
                      <a:lnTo>
                        <a:pt x="0" y="649"/>
                      </a:lnTo>
                      <a:lnTo>
                        <a:pt x="0" y="662"/>
                      </a:lnTo>
                      <a:lnTo>
                        <a:pt x="4" y="671"/>
                      </a:lnTo>
                      <a:lnTo>
                        <a:pt x="8" y="684"/>
                      </a:lnTo>
                      <a:lnTo>
                        <a:pt x="13" y="693"/>
                      </a:lnTo>
                      <a:lnTo>
                        <a:pt x="17" y="703"/>
                      </a:lnTo>
                      <a:lnTo>
                        <a:pt x="26" y="712"/>
                      </a:lnTo>
                      <a:lnTo>
                        <a:pt x="35" y="721"/>
                      </a:lnTo>
                      <a:lnTo>
                        <a:pt x="44" y="725"/>
                      </a:lnTo>
                      <a:lnTo>
                        <a:pt x="52" y="730"/>
                      </a:lnTo>
                      <a:lnTo>
                        <a:pt x="61" y="730"/>
                      </a:lnTo>
                      <a:lnTo>
                        <a:pt x="70" y="734"/>
                      </a:lnTo>
                      <a:lnTo>
                        <a:pt x="79" y="734"/>
                      </a:lnTo>
                      <a:lnTo>
                        <a:pt x="92" y="734"/>
                      </a:lnTo>
                      <a:lnTo>
                        <a:pt x="558" y="734"/>
                      </a:lnTo>
                      <a:lnTo>
                        <a:pt x="558" y="1304"/>
                      </a:lnTo>
                      <a:lnTo>
                        <a:pt x="704" y="1304"/>
                      </a:lnTo>
                      <a:lnTo>
                        <a:pt x="704" y="627"/>
                      </a:lnTo>
                      <a:lnTo>
                        <a:pt x="704" y="618"/>
                      </a:lnTo>
                      <a:lnTo>
                        <a:pt x="704" y="609"/>
                      </a:lnTo>
                      <a:lnTo>
                        <a:pt x="700" y="605"/>
                      </a:lnTo>
                      <a:lnTo>
                        <a:pt x="695" y="601"/>
                      </a:lnTo>
                      <a:lnTo>
                        <a:pt x="691" y="596"/>
                      </a:lnTo>
                      <a:lnTo>
                        <a:pt x="682" y="587"/>
                      </a:lnTo>
                      <a:lnTo>
                        <a:pt x="678" y="583"/>
                      </a:lnTo>
                      <a:lnTo>
                        <a:pt x="673" y="578"/>
                      </a:lnTo>
                      <a:lnTo>
                        <a:pt x="664" y="578"/>
                      </a:lnTo>
                      <a:lnTo>
                        <a:pt x="656" y="574"/>
                      </a:lnTo>
                      <a:lnTo>
                        <a:pt x="647" y="574"/>
                      </a:lnTo>
                      <a:lnTo>
                        <a:pt x="638" y="570"/>
                      </a:lnTo>
                      <a:lnTo>
                        <a:pt x="629" y="570"/>
                      </a:lnTo>
                      <a:lnTo>
                        <a:pt x="620" y="570"/>
                      </a:lnTo>
                      <a:lnTo>
                        <a:pt x="616" y="570"/>
                      </a:lnTo>
                      <a:lnTo>
                        <a:pt x="607" y="570"/>
                      </a:lnTo>
                      <a:lnTo>
                        <a:pt x="337" y="552"/>
                      </a:lnTo>
                      <a:lnTo>
                        <a:pt x="412" y="331"/>
                      </a:lnTo>
                      <a:lnTo>
                        <a:pt x="465" y="411"/>
                      </a:lnTo>
                      <a:lnTo>
                        <a:pt x="793" y="411"/>
                      </a:lnTo>
                      <a:lnTo>
                        <a:pt x="802" y="406"/>
                      </a:lnTo>
                      <a:lnTo>
                        <a:pt x="811" y="406"/>
                      </a:lnTo>
                      <a:lnTo>
                        <a:pt x="815" y="402"/>
                      </a:lnTo>
                      <a:lnTo>
                        <a:pt x="820" y="402"/>
                      </a:lnTo>
                      <a:lnTo>
                        <a:pt x="829" y="398"/>
                      </a:lnTo>
                      <a:lnTo>
                        <a:pt x="837" y="393"/>
                      </a:lnTo>
                      <a:lnTo>
                        <a:pt x="842" y="384"/>
                      </a:lnTo>
                      <a:lnTo>
                        <a:pt x="846" y="380"/>
                      </a:lnTo>
                      <a:lnTo>
                        <a:pt x="851" y="371"/>
                      </a:lnTo>
                      <a:lnTo>
                        <a:pt x="851" y="367"/>
                      </a:lnTo>
                      <a:lnTo>
                        <a:pt x="855" y="358"/>
                      </a:lnTo>
                      <a:lnTo>
                        <a:pt x="855" y="345"/>
                      </a:lnTo>
                      <a:lnTo>
                        <a:pt x="855" y="336"/>
                      </a:lnTo>
                      <a:lnTo>
                        <a:pt x="851" y="327"/>
                      </a:lnTo>
                      <a:lnTo>
                        <a:pt x="846" y="318"/>
                      </a:lnTo>
                      <a:lnTo>
                        <a:pt x="842" y="309"/>
                      </a:lnTo>
                      <a:lnTo>
                        <a:pt x="837" y="305"/>
                      </a:lnTo>
                      <a:lnTo>
                        <a:pt x="833" y="300"/>
                      </a:lnTo>
                      <a:lnTo>
                        <a:pt x="824" y="291"/>
                      </a:lnTo>
                      <a:lnTo>
                        <a:pt x="815" y="286"/>
                      </a:lnTo>
                      <a:lnTo>
                        <a:pt x="815" y="282"/>
                      </a:lnTo>
                      <a:lnTo>
                        <a:pt x="802" y="282"/>
                      </a:lnTo>
                      <a:lnTo>
                        <a:pt x="793" y="282"/>
                      </a:lnTo>
                      <a:lnTo>
                        <a:pt x="541" y="282"/>
                      </a:lnTo>
                      <a:lnTo>
                        <a:pt x="487" y="194"/>
                      </a:lnTo>
                      <a:lnTo>
                        <a:pt x="496" y="185"/>
                      </a:lnTo>
                      <a:lnTo>
                        <a:pt x="500" y="172"/>
                      </a:lnTo>
                      <a:lnTo>
                        <a:pt x="500" y="163"/>
                      </a:lnTo>
                      <a:lnTo>
                        <a:pt x="505" y="150"/>
                      </a:lnTo>
                      <a:lnTo>
                        <a:pt x="505" y="132"/>
                      </a:lnTo>
                      <a:lnTo>
                        <a:pt x="505" y="123"/>
                      </a:lnTo>
                      <a:lnTo>
                        <a:pt x="505" y="105"/>
                      </a:lnTo>
                      <a:lnTo>
                        <a:pt x="500" y="97"/>
                      </a:lnTo>
                      <a:lnTo>
                        <a:pt x="496" y="83"/>
                      </a:lnTo>
                      <a:lnTo>
                        <a:pt x="491" y="75"/>
                      </a:lnTo>
                      <a:lnTo>
                        <a:pt x="487" y="66"/>
                      </a:lnTo>
                      <a:lnTo>
                        <a:pt x="482" y="57"/>
                      </a:lnTo>
                      <a:lnTo>
                        <a:pt x="474" y="44"/>
                      </a:lnTo>
                      <a:lnTo>
                        <a:pt x="465" y="39"/>
                      </a:lnTo>
                      <a:lnTo>
                        <a:pt x="456" y="30"/>
                      </a:lnTo>
                      <a:lnTo>
                        <a:pt x="447" y="22"/>
                      </a:lnTo>
                      <a:lnTo>
                        <a:pt x="434" y="13"/>
                      </a:lnTo>
                      <a:lnTo>
                        <a:pt x="425" y="13"/>
                      </a:lnTo>
                      <a:lnTo>
                        <a:pt x="412" y="4"/>
                      </a:lnTo>
                      <a:lnTo>
                        <a:pt x="399" y="4"/>
                      </a:lnTo>
                      <a:lnTo>
                        <a:pt x="385" y="0"/>
                      </a:lnTo>
                      <a:lnTo>
                        <a:pt x="372" y="0"/>
                      </a:lnTo>
                      <a:lnTo>
                        <a:pt x="359" y="0"/>
                      </a:lnTo>
                      <a:lnTo>
                        <a:pt x="346" y="0"/>
                      </a:lnTo>
                      <a:lnTo>
                        <a:pt x="332" y="4"/>
                      </a:lnTo>
                      <a:lnTo>
                        <a:pt x="318" y="8"/>
                      </a:lnTo>
                      <a:lnTo>
                        <a:pt x="305" y="13"/>
                      </a:lnTo>
                      <a:lnTo>
                        <a:pt x="292" y="17"/>
                      </a:lnTo>
                      <a:lnTo>
                        <a:pt x="278" y="26"/>
                      </a:lnTo>
                      <a:lnTo>
                        <a:pt x="270" y="39"/>
                      </a:lnTo>
                      <a:lnTo>
                        <a:pt x="261" y="48"/>
                      </a:lnTo>
                      <a:lnTo>
                        <a:pt x="252" y="57"/>
                      </a:lnTo>
                      <a:lnTo>
                        <a:pt x="243" y="75"/>
                      </a:lnTo>
                      <a:lnTo>
                        <a:pt x="234" y="83"/>
                      </a:lnTo>
                      <a:lnTo>
                        <a:pt x="234" y="101"/>
                      </a:lnTo>
                    </a:path>
                  </a:pathLst>
                </a:custGeom>
                <a:solidFill>
                  <a:srgbClr val="FC0128"/>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grpSp>
        <p:grpSp>
          <p:nvGrpSpPr>
            <p:cNvPr id="10292" name="Group 119"/>
            <p:cNvGrpSpPr>
              <a:grpSpLocks/>
            </p:cNvGrpSpPr>
            <p:nvPr/>
          </p:nvGrpSpPr>
          <p:grpSpPr bwMode="auto">
            <a:xfrm>
              <a:off x="2097" y="2852"/>
              <a:ext cx="966" cy="447"/>
              <a:chOff x="2097" y="2852"/>
              <a:chExt cx="966" cy="447"/>
            </a:xfrm>
          </p:grpSpPr>
          <p:grpSp>
            <p:nvGrpSpPr>
              <p:cNvPr id="10293" name="Group 120"/>
              <p:cNvGrpSpPr>
                <a:grpSpLocks/>
              </p:cNvGrpSpPr>
              <p:nvPr/>
            </p:nvGrpSpPr>
            <p:grpSpPr bwMode="auto">
              <a:xfrm>
                <a:off x="2097" y="2852"/>
                <a:ext cx="304" cy="447"/>
                <a:chOff x="2097" y="2852"/>
                <a:chExt cx="304" cy="447"/>
              </a:xfrm>
            </p:grpSpPr>
            <p:grpSp>
              <p:nvGrpSpPr>
                <p:cNvPr id="10313" name="Group 121"/>
                <p:cNvGrpSpPr>
                  <a:grpSpLocks/>
                </p:cNvGrpSpPr>
                <p:nvPr/>
              </p:nvGrpSpPr>
              <p:grpSpPr bwMode="auto">
                <a:xfrm>
                  <a:off x="2097" y="2852"/>
                  <a:ext cx="304" cy="447"/>
                  <a:chOff x="2097" y="2852"/>
                  <a:chExt cx="304" cy="447"/>
                </a:xfrm>
              </p:grpSpPr>
              <p:grpSp>
                <p:nvGrpSpPr>
                  <p:cNvPr id="10315" name="Group 122"/>
                  <p:cNvGrpSpPr>
                    <a:grpSpLocks/>
                  </p:cNvGrpSpPr>
                  <p:nvPr/>
                </p:nvGrpSpPr>
                <p:grpSpPr bwMode="auto">
                  <a:xfrm>
                    <a:off x="2097" y="2923"/>
                    <a:ext cx="304" cy="376"/>
                    <a:chOff x="2097" y="2923"/>
                    <a:chExt cx="304" cy="376"/>
                  </a:xfrm>
                </p:grpSpPr>
                <p:sp>
                  <p:nvSpPr>
                    <p:cNvPr id="10320" name="Freeform 123"/>
                    <p:cNvSpPr>
                      <a:spLocks noChangeArrowheads="1"/>
                    </p:cNvSpPr>
                    <p:nvPr/>
                  </p:nvSpPr>
                  <p:spPr bwMode="auto">
                    <a:xfrm>
                      <a:off x="2097" y="2923"/>
                      <a:ext cx="305" cy="377"/>
                    </a:xfrm>
                    <a:custGeom>
                      <a:avLst/>
                      <a:gdLst>
                        <a:gd name="T0" fmla="*/ 0 w 1346"/>
                        <a:gd name="T1" fmla="*/ 377 h 1663"/>
                        <a:gd name="T2" fmla="*/ 0 w 1346"/>
                        <a:gd name="T3" fmla="*/ 76 h 1663"/>
                        <a:gd name="T4" fmla="*/ 76 w 1346"/>
                        <a:gd name="T5" fmla="*/ 0 h 1663"/>
                        <a:gd name="T6" fmla="*/ 305 w 1346"/>
                        <a:gd name="T7" fmla="*/ 0 h 1663"/>
                        <a:gd name="T8" fmla="*/ 305 w 1346"/>
                        <a:gd name="T9" fmla="*/ 301 h 1663"/>
                        <a:gd name="T10" fmla="*/ 228 w 1346"/>
                        <a:gd name="T11" fmla="*/ 377 h 1663"/>
                        <a:gd name="T12" fmla="*/ 0 w 1346"/>
                        <a:gd name="T13" fmla="*/ 377 h 1663"/>
                        <a:gd name="T14" fmla="*/ 0 60000 65536"/>
                        <a:gd name="T15" fmla="*/ 0 60000 65536"/>
                        <a:gd name="T16" fmla="*/ 0 60000 65536"/>
                        <a:gd name="T17" fmla="*/ 0 60000 65536"/>
                        <a:gd name="T18" fmla="*/ 0 60000 65536"/>
                        <a:gd name="T19" fmla="*/ 0 60000 65536"/>
                        <a:gd name="T20" fmla="*/ 0 60000 65536"/>
                        <a:gd name="T21" fmla="*/ 0 w 1346"/>
                        <a:gd name="T22" fmla="*/ 0 h 1663"/>
                        <a:gd name="T23" fmla="*/ 1346 w 1346"/>
                        <a:gd name="T24" fmla="*/ 1663 h 166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46" h="1663">
                          <a:moveTo>
                            <a:pt x="0" y="1662"/>
                          </a:moveTo>
                          <a:lnTo>
                            <a:pt x="0" y="336"/>
                          </a:lnTo>
                          <a:lnTo>
                            <a:pt x="335" y="0"/>
                          </a:lnTo>
                          <a:lnTo>
                            <a:pt x="1345" y="0"/>
                          </a:lnTo>
                          <a:lnTo>
                            <a:pt x="1345" y="1326"/>
                          </a:lnTo>
                          <a:lnTo>
                            <a:pt x="1008" y="1662"/>
                          </a:lnTo>
                          <a:lnTo>
                            <a:pt x="0" y="1662"/>
                          </a:lnTo>
                        </a:path>
                      </a:pathLst>
                    </a:custGeom>
                    <a:solidFill>
                      <a:srgbClr val="F6BF69"/>
                    </a:solidFill>
                    <a:ln w="1260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0321" name="Freeform 124"/>
                    <p:cNvSpPr>
                      <a:spLocks noChangeArrowheads="1"/>
                    </p:cNvSpPr>
                    <p:nvPr/>
                  </p:nvSpPr>
                  <p:spPr bwMode="auto">
                    <a:xfrm>
                      <a:off x="2097" y="2923"/>
                      <a:ext cx="305" cy="76"/>
                    </a:xfrm>
                    <a:custGeom>
                      <a:avLst/>
                      <a:gdLst>
                        <a:gd name="T0" fmla="*/ 0 w 1346"/>
                        <a:gd name="T1" fmla="*/ 76 h 337"/>
                        <a:gd name="T2" fmla="*/ 76 w 1346"/>
                        <a:gd name="T3" fmla="*/ 0 h 337"/>
                        <a:gd name="T4" fmla="*/ 305 w 1346"/>
                        <a:gd name="T5" fmla="*/ 0 h 337"/>
                        <a:gd name="T6" fmla="*/ 228 w 1346"/>
                        <a:gd name="T7" fmla="*/ 76 h 337"/>
                        <a:gd name="T8" fmla="*/ 0 w 1346"/>
                        <a:gd name="T9" fmla="*/ 76 h 337"/>
                        <a:gd name="T10" fmla="*/ 0 60000 65536"/>
                        <a:gd name="T11" fmla="*/ 0 60000 65536"/>
                        <a:gd name="T12" fmla="*/ 0 60000 65536"/>
                        <a:gd name="T13" fmla="*/ 0 60000 65536"/>
                        <a:gd name="T14" fmla="*/ 0 60000 65536"/>
                        <a:gd name="T15" fmla="*/ 0 w 1346"/>
                        <a:gd name="T16" fmla="*/ 0 h 337"/>
                        <a:gd name="T17" fmla="*/ 1346 w 1346"/>
                        <a:gd name="T18" fmla="*/ 337 h 337"/>
                      </a:gdLst>
                      <a:ahLst/>
                      <a:cxnLst>
                        <a:cxn ang="T10">
                          <a:pos x="T0" y="T1"/>
                        </a:cxn>
                        <a:cxn ang="T11">
                          <a:pos x="T2" y="T3"/>
                        </a:cxn>
                        <a:cxn ang="T12">
                          <a:pos x="T4" y="T5"/>
                        </a:cxn>
                        <a:cxn ang="T13">
                          <a:pos x="T6" y="T7"/>
                        </a:cxn>
                        <a:cxn ang="T14">
                          <a:pos x="T8" y="T9"/>
                        </a:cxn>
                      </a:cxnLst>
                      <a:rect l="T15" t="T16" r="T17" b="T18"/>
                      <a:pathLst>
                        <a:path w="1346" h="337">
                          <a:moveTo>
                            <a:pt x="0" y="336"/>
                          </a:moveTo>
                          <a:lnTo>
                            <a:pt x="335" y="0"/>
                          </a:lnTo>
                          <a:lnTo>
                            <a:pt x="1345" y="0"/>
                          </a:lnTo>
                          <a:lnTo>
                            <a:pt x="1008" y="336"/>
                          </a:lnTo>
                          <a:lnTo>
                            <a:pt x="0" y="336"/>
                          </a:lnTo>
                        </a:path>
                      </a:pathLst>
                    </a:custGeom>
                    <a:solidFill>
                      <a:srgbClr val="FFD072"/>
                    </a:solidFill>
                    <a:ln w="1260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0322" name="Freeform 125"/>
                    <p:cNvSpPr>
                      <a:spLocks noChangeArrowheads="1"/>
                    </p:cNvSpPr>
                    <p:nvPr/>
                  </p:nvSpPr>
                  <p:spPr bwMode="auto">
                    <a:xfrm>
                      <a:off x="2325" y="2923"/>
                      <a:ext cx="77" cy="377"/>
                    </a:xfrm>
                    <a:custGeom>
                      <a:avLst/>
                      <a:gdLst>
                        <a:gd name="T0" fmla="*/ 0 w 338"/>
                        <a:gd name="T1" fmla="*/ 377 h 1663"/>
                        <a:gd name="T2" fmla="*/ 0 w 338"/>
                        <a:gd name="T3" fmla="*/ 76 h 1663"/>
                        <a:gd name="T4" fmla="*/ 77 w 338"/>
                        <a:gd name="T5" fmla="*/ 0 h 1663"/>
                        <a:gd name="T6" fmla="*/ 77 w 338"/>
                        <a:gd name="T7" fmla="*/ 301 h 1663"/>
                        <a:gd name="T8" fmla="*/ 0 w 338"/>
                        <a:gd name="T9" fmla="*/ 377 h 1663"/>
                        <a:gd name="T10" fmla="*/ 0 60000 65536"/>
                        <a:gd name="T11" fmla="*/ 0 60000 65536"/>
                        <a:gd name="T12" fmla="*/ 0 60000 65536"/>
                        <a:gd name="T13" fmla="*/ 0 60000 65536"/>
                        <a:gd name="T14" fmla="*/ 0 60000 65536"/>
                        <a:gd name="T15" fmla="*/ 0 w 338"/>
                        <a:gd name="T16" fmla="*/ 0 h 1663"/>
                        <a:gd name="T17" fmla="*/ 338 w 338"/>
                        <a:gd name="T18" fmla="*/ 1663 h 1663"/>
                      </a:gdLst>
                      <a:ahLst/>
                      <a:cxnLst>
                        <a:cxn ang="T10">
                          <a:pos x="T0" y="T1"/>
                        </a:cxn>
                        <a:cxn ang="T11">
                          <a:pos x="T2" y="T3"/>
                        </a:cxn>
                        <a:cxn ang="T12">
                          <a:pos x="T4" y="T5"/>
                        </a:cxn>
                        <a:cxn ang="T13">
                          <a:pos x="T6" y="T7"/>
                        </a:cxn>
                        <a:cxn ang="T14">
                          <a:pos x="T8" y="T9"/>
                        </a:cxn>
                      </a:cxnLst>
                      <a:rect l="T15" t="T16" r="T17" b="T18"/>
                      <a:pathLst>
                        <a:path w="338" h="1663">
                          <a:moveTo>
                            <a:pt x="0" y="1662"/>
                          </a:moveTo>
                          <a:lnTo>
                            <a:pt x="0" y="336"/>
                          </a:lnTo>
                          <a:lnTo>
                            <a:pt x="337" y="0"/>
                          </a:lnTo>
                          <a:lnTo>
                            <a:pt x="337" y="1326"/>
                          </a:lnTo>
                          <a:lnTo>
                            <a:pt x="0" y="1662"/>
                          </a:lnTo>
                        </a:path>
                      </a:pathLst>
                    </a:custGeom>
                    <a:solidFill>
                      <a:srgbClr val="D3A45A"/>
                    </a:solidFill>
                    <a:ln w="1260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grpSp>
                <p:nvGrpSpPr>
                  <p:cNvPr id="10316" name="Group 126"/>
                  <p:cNvGrpSpPr>
                    <a:grpSpLocks/>
                  </p:cNvGrpSpPr>
                  <p:nvPr/>
                </p:nvGrpSpPr>
                <p:grpSpPr bwMode="auto">
                  <a:xfrm>
                    <a:off x="2167" y="2852"/>
                    <a:ext cx="234" cy="77"/>
                    <a:chOff x="2167" y="2852"/>
                    <a:chExt cx="234" cy="77"/>
                  </a:xfrm>
                </p:grpSpPr>
                <p:sp>
                  <p:nvSpPr>
                    <p:cNvPr id="10317" name="Freeform 127"/>
                    <p:cNvSpPr>
                      <a:spLocks noChangeArrowheads="1"/>
                    </p:cNvSpPr>
                    <p:nvPr/>
                  </p:nvSpPr>
                  <p:spPr bwMode="auto">
                    <a:xfrm>
                      <a:off x="2167" y="2852"/>
                      <a:ext cx="235" cy="78"/>
                    </a:xfrm>
                    <a:custGeom>
                      <a:avLst/>
                      <a:gdLst>
                        <a:gd name="T0" fmla="*/ 0 w 1037"/>
                        <a:gd name="T1" fmla="*/ 78 h 345"/>
                        <a:gd name="T2" fmla="*/ 0 w 1037"/>
                        <a:gd name="T3" fmla="*/ 19 h 345"/>
                        <a:gd name="T4" fmla="*/ 19 w 1037"/>
                        <a:gd name="T5" fmla="*/ 0 h 345"/>
                        <a:gd name="T6" fmla="*/ 235 w 1037"/>
                        <a:gd name="T7" fmla="*/ 0 h 345"/>
                        <a:gd name="T8" fmla="*/ 235 w 1037"/>
                        <a:gd name="T9" fmla="*/ 58 h 345"/>
                        <a:gd name="T10" fmla="*/ 215 w 1037"/>
                        <a:gd name="T11" fmla="*/ 78 h 345"/>
                        <a:gd name="T12" fmla="*/ 0 w 1037"/>
                        <a:gd name="T13" fmla="*/ 78 h 345"/>
                        <a:gd name="T14" fmla="*/ 0 60000 65536"/>
                        <a:gd name="T15" fmla="*/ 0 60000 65536"/>
                        <a:gd name="T16" fmla="*/ 0 60000 65536"/>
                        <a:gd name="T17" fmla="*/ 0 60000 65536"/>
                        <a:gd name="T18" fmla="*/ 0 60000 65536"/>
                        <a:gd name="T19" fmla="*/ 0 60000 65536"/>
                        <a:gd name="T20" fmla="*/ 0 60000 65536"/>
                        <a:gd name="T21" fmla="*/ 0 w 1037"/>
                        <a:gd name="T22" fmla="*/ 0 h 345"/>
                        <a:gd name="T23" fmla="*/ 1037 w 1037"/>
                        <a:gd name="T24" fmla="*/ 345 h 34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37" h="345">
                          <a:moveTo>
                            <a:pt x="0" y="344"/>
                          </a:moveTo>
                          <a:lnTo>
                            <a:pt x="0" y="85"/>
                          </a:lnTo>
                          <a:lnTo>
                            <a:pt x="85" y="0"/>
                          </a:lnTo>
                          <a:lnTo>
                            <a:pt x="1036" y="0"/>
                          </a:lnTo>
                          <a:lnTo>
                            <a:pt x="1036" y="257"/>
                          </a:lnTo>
                          <a:lnTo>
                            <a:pt x="949" y="344"/>
                          </a:lnTo>
                          <a:lnTo>
                            <a:pt x="0" y="344"/>
                          </a:lnTo>
                        </a:path>
                      </a:pathLst>
                    </a:custGeom>
                    <a:solidFill>
                      <a:srgbClr val="F6BF69"/>
                    </a:solidFill>
                    <a:ln w="1260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0318" name="Freeform 128"/>
                    <p:cNvSpPr>
                      <a:spLocks noChangeArrowheads="1"/>
                    </p:cNvSpPr>
                    <p:nvPr/>
                  </p:nvSpPr>
                  <p:spPr bwMode="auto">
                    <a:xfrm>
                      <a:off x="2167" y="2852"/>
                      <a:ext cx="235" cy="20"/>
                    </a:xfrm>
                    <a:custGeom>
                      <a:avLst/>
                      <a:gdLst>
                        <a:gd name="T0" fmla="*/ 0 w 1037"/>
                        <a:gd name="T1" fmla="*/ 20 h 86"/>
                        <a:gd name="T2" fmla="*/ 19 w 1037"/>
                        <a:gd name="T3" fmla="*/ 0 h 86"/>
                        <a:gd name="T4" fmla="*/ 235 w 1037"/>
                        <a:gd name="T5" fmla="*/ 0 h 86"/>
                        <a:gd name="T6" fmla="*/ 215 w 1037"/>
                        <a:gd name="T7" fmla="*/ 20 h 86"/>
                        <a:gd name="T8" fmla="*/ 0 w 1037"/>
                        <a:gd name="T9" fmla="*/ 20 h 86"/>
                        <a:gd name="T10" fmla="*/ 0 60000 65536"/>
                        <a:gd name="T11" fmla="*/ 0 60000 65536"/>
                        <a:gd name="T12" fmla="*/ 0 60000 65536"/>
                        <a:gd name="T13" fmla="*/ 0 60000 65536"/>
                        <a:gd name="T14" fmla="*/ 0 60000 65536"/>
                        <a:gd name="T15" fmla="*/ 0 w 1037"/>
                        <a:gd name="T16" fmla="*/ 0 h 86"/>
                        <a:gd name="T17" fmla="*/ 1037 w 1037"/>
                        <a:gd name="T18" fmla="*/ 86 h 86"/>
                      </a:gdLst>
                      <a:ahLst/>
                      <a:cxnLst>
                        <a:cxn ang="T10">
                          <a:pos x="T0" y="T1"/>
                        </a:cxn>
                        <a:cxn ang="T11">
                          <a:pos x="T2" y="T3"/>
                        </a:cxn>
                        <a:cxn ang="T12">
                          <a:pos x="T4" y="T5"/>
                        </a:cxn>
                        <a:cxn ang="T13">
                          <a:pos x="T6" y="T7"/>
                        </a:cxn>
                        <a:cxn ang="T14">
                          <a:pos x="T8" y="T9"/>
                        </a:cxn>
                      </a:cxnLst>
                      <a:rect l="T15" t="T16" r="T17" b="T18"/>
                      <a:pathLst>
                        <a:path w="1037" h="86">
                          <a:moveTo>
                            <a:pt x="0" y="85"/>
                          </a:moveTo>
                          <a:lnTo>
                            <a:pt x="85" y="0"/>
                          </a:lnTo>
                          <a:lnTo>
                            <a:pt x="1036" y="0"/>
                          </a:lnTo>
                          <a:lnTo>
                            <a:pt x="949" y="85"/>
                          </a:lnTo>
                          <a:lnTo>
                            <a:pt x="0" y="85"/>
                          </a:lnTo>
                        </a:path>
                      </a:pathLst>
                    </a:custGeom>
                    <a:solidFill>
                      <a:srgbClr val="FFD072"/>
                    </a:solidFill>
                    <a:ln w="1260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0319" name="Freeform 129"/>
                    <p:cNvSpPr>
                      <a:spLocks noChangeArrowheads="1"/>
                    </p:cNvSpPr>
                    <p:nvPr/>
                  </p:nvSpPr>
                  <p:spPr bwMode="auto">
                    <a:xfrm>
                      <a:off x="2382" y="2852"/>
                      <a:ext cx="20" cy="78"/>
                    </a:xfrm>
                    <a:custGeom>
                      <a:avLst/>
                      <a:gdLst>
                        <a:gd name="T0" fmla="*/ 0 w 88"/>
                        <a:gd name="T1" fmla="*/ 78 h 345"/>
                        <a:gd name="T2" fmla="*/ 0 w 88"/>
                        <a:gd name="T3" fmla="*/ 19 h 345"/>
                        <a:gd name="T4" fmla="*/ 20 w 88"/>
                        <a:gd name="T5" fmla="*/ 0 h 345"/>
                        <a:gd name="T6" fmla="*/ 20 w 88"/>
                        <a:gd name="T7" fmla="*/ 58 h 345"/>
                        <a:gd name="T8" fmla="*/ 0 w 88"/>
                        <a:gd name="T9" fmla="*/ 78 h 345"/>
                        <a:gd name="T10" fmla="*/ 0 60000 65536"/>
                        <a:gd name="T11" fmla="*/ 0 60000 65536"/>
                        <a:gd name="T12" fmla="*/ 0 60000 65536"/>
                        <a:gd name="T13" fmla="*/ 0 60000 65536"/>
                        <a:gd name="T14" fmla="*/ 0 60000 65536"/>
                        <a:gd name="T15" fmla="*/ 0 w 88"/>
                        <a:gd name="T16" fmla="*/ 0 h 345"/>
                        <a:gd name="T17" fmla="*/ 88 w 88"/>
                        <a:gd name="T18" fmla="*/ 345 h 345"/>
                      </a:gdLst>
                      <a:ahLst/>
                      <a:cxnLst>
                        <a:cxn ang="T10">
                          <a:pos x="T0" y="T1"/>
                        </a:cxn>
                        <a:cxn ang="T11">
                          <a:pos x="T2" y="T3"/>
                        </a:cxn>
                        <a:cxn ang="T12">
                          <a:pos x="T4" y="T5"/>
                        </a:cxn>
                        <a:cxn ang="T13">
                          <a:pos x="T6" y="T7"/>
                        </a:cxn>
                        <a:cxn ang="T14">
                          <a:pos x="T8" y="T9"/>
                        </a:cxn>
                      </a:cxnLst>
                      <a:rect l="T15" t="T16" r="T17" b="T18"/>
                      <a:pathLst>
                        <a:path w="88" h="345">
                          <a:moveTo>
                            <a:pt x="0" y="344"/>
                          </a:moveTo>
                          <a:lnTo>
                            <a:pt x="0" y="85"/>
                          </a:lnTo>
                          <a:lnTo>
                            <a:pt x="87" y="0"/>
                          </a:lnTo>
                          <a:lnTo>
                            <a:pt x="87" y="257"/>
                          </a:lnTo>
                          <a:lnTo>
                            <a:pt x="0" y="344"/>
                          </a:lnTo>
                        </a:path>
                      </a:pathLst>
                    </a:custGeom>
                    <a:solidFill>
                      <a:srgbClr val="D3A45A"/>
                    </a:solidFill>
                    <a:ln w="1260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grpSp>
            <p:sp>
              <p:nvSpPr>
                <p:cNvPr id="10314" name="Freeform 130"/>
                <p:cNvSpPr>
                  <a:spLocks noChangeArrowheads="1"/>
                </p:cNvSpPr>
                <p:nvPr/>
              </p:nvSpPr>
              <p:spPr bwMode="auto">
                <a:xfrm>
                  <a:off x="2159" y="2956"/>
                  <a:ext cx="158" cy="27"/>
                </a:xfrm>
                <a:custGeom>
                  <a:avLst/>
                  <a:gdLst>
                    <a:gd name="T0" fmla="*/ 39 w 698"/>
                    <a:gd name="T1" fmla="*/ 0 h 120"/>
                    <a:gd name="T2" fmla="*/ 158 w 698"/>
                    <a:gd name="T3" fmla="*/ 0 h 120"/>
                    <a:gd name="T4" fmla="*/ 118 w 698"/>
                    <a:gd name="T5" fmla="*/ 27 h 120"/>
                    <a:gd name="T6" fmla="*/ 0 w 698"/>
                    <a:gd name="T7" fmla="*/ 27 h 120"/>
                    <a:gd name="T8" fmla="*/ 39 w 698"/>
                    <a:gd name="T9" fmla="*/ 0 h 120"/>
                    <a:gd name="T10" fmla="*/ 0 60000 65536"/>
                    <a:gd name="T11" fmla="*/ 0 60000 65536"/>
                    <a:gd name="T12" fmla="*/ 0 60000 65536"/>
                    <a:gd name="T13" fmla="*/ 0 60000 65536"/>
                    <a:gd name="T14" fmla="*/ 0 60000 65536"/>
                    <a:gd name="T15" fmla="*/ 0 w 698"/>
                    <a:gd name="T16" fmla="*/ 0 h 120"/>
                    <a:gd name="T17" fmla="*/ 698 w 698"/>
                    <a:gd name="T18" fmla="*/ 120 h 120"/>
                  </a:gdLst>
                  <a:ahLst/>
                  <a:cxnLst>
                    <a:cxn ang="T10">
                      <a:pos x="T0" y="T1"/>
                    </a:cxn>
                    <a:cxn ang="T11">
                      <a:pos x="T2" y="T3"/>
                    </a:cxn>
                    <a:cxn ang="T12">
                      <a:pos x="T4" y="T5"/>
                    </a:cxn>
                    <a:cxn ang="T13">
                      <a:pos x="T6" y="T7"/>
                    </a:cxn>
                    <a:cxn ang="T14">
                      <a:pos x="T8" y="T9"/>
                    </a:cxn>
                  </a:cxnLst>
                  <a:rect l="T15" t="T16" r="T17" b="T18"/>
                  <a:pathLst>
                    <a:path w="698" h="120">
                      <a:moveTo>
                        <a:pt x="173" y="0"/>
                      </a:moveTo>
                      <a:lnTo>
                        <a:pt x="697" y="0"/>
                      </a:lnTo>
                      <a:lnTo>
                        <a:pt x="522" y="119"/>
                      </a:lnTo>
                      <a:lnTo>
                        <a:pt x="0" y="119"/>
                      </a:lnTo>
                      <a:lnTo>
                        <a:pt x="173" y="0"/>
                      </a:lnTo>
                    </a:path>
                  </a:pathLst>
                </a:custGeom>
                <a:solidFill>
                  <a:srgbClr val="F6BF69"/>
                </a:solidFill>
                <a:ln w="2556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grpSp>
            <p:nvGrpSpPr>
              <p:cNvPr id="10294" name="Group 131"/>
              <p:cNvGrpSpPr>
                <a:grpSpLocks/>
              </p:cNvGrpSpPr>
              <p:nvPr/>
            </p:nvGrpSpPr>
            <p:grpSpPr bwMode="auto">
              <a:xfrm>
                <a:off x="2398" y="2852"/>
                <a:ext cx="377" cy="447"/>
                <a:chOff x="2398" y="2852"/>
                <a:chExt cx="377" cy="447"/>
              </a:xfrm>
            </p:grpSpPr>
            <p:grpSp>
              <p:nvGrpSpPr>
                <p:cNvPr id="10302" name="Group 132"/>
                <p:cNvGrpSpPr>
                  <a:grpSpLocks/>
                </p:cNvGrpSpPr>
                <p:nvPr/>
              </p:nvGrpSpPr>
              <p:grpSpPr bwMode="auto">
                <a:xfrm>
                  <a:off x="2398" y="2852"/>
                  <a:ext cx="377" cy="447"/>
                  <a:chOff x="2398" y="2852"/>
                  <a:chExt cx="377" cy="447"/>
                </a:xfrm>
              </p:grpSpPr>
              <p:grpSp>
                <p:nvGrpSpPr>
                  <p:cNvPr id="10305" name="Group 133"/>
                  <p:cNvGrpSpPr>
                    <a:grpSpLocks/>
                  </p:cNvGrpSpPr>
                  <p:nvPr/>
                </p:nvGrpSpPr>
                <p:grpSpPr bwMode="auto">
                  <a:xfrm>
                    <a:off x="2398" y="2923"/>
                    <a:ext cx="377" cy="376"/>
                    <a:chOff x="2398" y="2923"/>
                    <a:chExt cx="377" cy="376"/>
                  </a:xfrm>
                </p:grpSpPr>
                <p:sp>
                  <p:nvSpPr>
                    <p:cNvPr id="10310" name="Freeform 134"/>
                    <p:cNvSpPr>
                      <a:spLocks noChangeArrowheads="1"/>
                    </p:cNvSpPr>
                    <p:nvPr/>
                  </p:nvSpPr>
                  <p:spPr bwMode="auto">
                    <a:xfrm>
                      <a:off x="2398" y="2923"/>
                      <a:ext cx="378" cy="377"/>
                    </a:xfrm>
                    <a:custGeom>
                      <a:avLst/>
                      <a:gdLst>
                        <a:gd name="T0" fmla="*/ 0 w 1668"/>
                        <a:gd name="T1" fmla="*/ 377 h 1663"/>
                        <a:gd name="T2" fmla="*/ 0 w 1668"/>
                        <a:gd name="T3" fmla="*/ 94 h 1663"/>
                        <a:gd name="T4" fmla="*/ 94 w 1668"/>
                        <a:gd name="T5" fmla="*/ 0 h 1663"/>
                        <a:gd name="T6" fmla="*/ 378 w 1668"/>
                        <a:gd name="T7" fmla="*/ 0 h 1663"/>
                        <a:gd name="T8" fmla="*/ 378 w 1668"/>
                        <a:gd name="T9" fmla="*/ 283 h 1663"/>
                        <a:gd name="T10" fmla="*/ 284 w 1668"/>
                        <a:gd name="T11" fmla="*/ 377 h 1663"/>
                        <a:gd name="T12" fmla="*/ 0 w 1668"/>
                        <a:gd name="T13" fmla="*/ 377 h 1663"/>
                        <a:gd name="T14" fmla="*/ 0 60000 65536"/>
                        <a:gd name="T15" fmla="*/ 0 60000 65536"/>
                        <a:gd name="T16" fmla="*/ 0 60000 65536"/>
                        <a:gd name="T17" fmla="*/ 0 60000 65536"/>
                        <a:gd name="T18" fmla="*/ 0 60000 65536"/>
                        <a:gd name="T19" fmla="*/ 0 60000 65536"/>
                        <a:gd name="T20" fmla="*/ 0 60000 65536"/>
                        <a:gd name="T21" fmla="*/ 0 w 1668"/>
                        <a:gd name="T22" fmla="*/ 0 h 1663"/>
                        <a:gd name="T23" fmla="*/ 1668 w 1668"/>
                        <a:gd name="T24" fmla="*/ 1663 h 166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68" h="1663">
                          <a:moveTo>
                            <a:pt x="0" y="1662"/>
                          </a:moveTo>
                          <a:lnTo>
                            <a:pt x="0" y="415"/>
                          </a:lnTo>
                          <a:lnTo>
                            <a:pt x="414" y="0"/>
                          </a:lnTo>
                          <a:lnTo>
                            <a:pt x="1667" y="0"/>
                          </a:lnTo>
                          <a:lnTo>
                            <a:pt x="1667" y="1247"/>
                          </a:lnTo>
                          <a:lnTo>
                            <a:pt x="1251" y="1662"/>
                          </a:lnTo>
                          <a:lnTo>
                            <a:pt x="0" y="1662"/>
                          </a:lnTo>
                        </a:path>
                      </a:pathLst>
                    </a:custGeom>
                    <a:solidFill>
                      <a:srgbClr val="A2C1FE"/>
                    </a:solidFill>
                    <a:ln w="1260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0311" name="Freeform 135"/>
                    <p:cNvSpPr>
                      <a:spLocks noChangeArrowheads="1"/>
                    </p:cNvSpPr>
                    <p:nvPr/>
                  </p:nvSpPr>
                  <p:spPr bwMode="auto">
                    <a:xfrm>
                      <a:off x="2398" y="2923"/>
                      <a:ext cx="378" cy="94"/>
                    </a:xfrm>
                    <a:custGeom>
                      <a:avLst/>
                      <a:gdLst>
                        <a:gd name="T0" fmla="*/ 0 w 1668"/>
                        <a:gd name="T1" fmla="*/ 94 h 416"/>
                        <a:gd name="T2" fmla="*/ 94 w 1668"/>
                        <a:gd name="T3" fmla="*/ 0 h 416"/>
                        <a:gd name="T4" fmla="*/ 378 w 1668"/>
                        <a:gd name="T5" fmla="*/ 0 h 416"/>
                        <a:gd name="T6" fmla="*/ 284 w 1668"/>
                        <a:gd name="T7" fmla="*/ 94 h 416"/>
                        <a:gd name="T8" fmla="*/ 0 w 1668"/>
                        <a:gd name="T9" fmla="*/ 94 h 416"/>
                        <a:gd name="T10" fmla="*/ 0 60000 65536"/>
                        <a:gd name="T11" fmla="*/ 0 60000 65536"/>
                        <a:gd name="T12" fmla="*/ 0 60000 65536"/>
                        <a:gd name="T13" fmla="*/ 0 60000 65536"/>
                        <a:gd name="T14" fmla="*/ 0 60000 65536"/>
                        <a:gd name="T15" fmla="*/ 0 w 1668"/>
                        <a:gd name="T16" fmla="*/ 0 h 416"/>
                        <a:gd name="T17" fmla="*/ 1668 w 1668"/>
                        <a:gd name="T18" fmla="*/ 416 h 416"/>
                      </a:gdLst>
                      <a:ahLst/>
                      <a:cxnLst>
                        <a:cxn ang="T10">
                          <a:pos x="T0" y="T1"/>
                        </a:cxn>
                        <a:cxn ang="T11">
                          <a:pos x="T2" y="T3"/>
                        </a:cxn>
                        <a:cxn ang="T12">
                          <a:pos x="T4" y="T5"/>
                        </a:cxn>
                        <a:cxn ang="T13">
                          <a:pos x="T6" y="T7"/>
                        </a:cxn>
                        <a:cxn ang="T14">
                          <a:pos x="T8" y="T9"/>
                        </a:cxn>
                      </a:cxnLst>
                      <a:rect l="T15" t="T16" r="T17" b="T18"/>
                      <a:pathLst>
                        <a:path w="1668" h="416">
                          <a:moveTo>
                            <a:pt x="0" y="415"/>
                          </a:moveTo>
                          <a:lnTo>
                            <a:pt x="414" y="0"/>
                          </a:lnTo>
                          <a:lnTo>
                            <a:pt x="1667" y="0"/>
                          </a:lnTo>
                          <a:lnTo>
                            <a:pt x="1251" y="415"/>
                          </a:lnTo>
                          <a:lnTo>
                            <a:pt x="0" y="415"/>
                          </a:lnTo>
                        </a:path>
                      </a:pathLst>
                    </a:custGeom>
                    <a:solidFill>
                      <a:srgbClr val="B1D3FF"/>
                    </a:solidFill>
                    <a:ln w="1260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0312" name="Freeform 136"/>
                    <p:cNvSpPr>
                      <a:spLocks noChangeArrowheads="1"/>
                    </p:cNvSpPr>
                    <p:nvPr/>
                  </p:nvSpPr>
                  <p:spPr bwMode="auto">
                    <a:xfrm>
                      <a:off x="2682" y="2923"/>
                      <a:ext cx="95" cy="377"/>
                    </a:xfrm>
                    <a:custGeom>
                      <a:avLst/>
                      <a:gdLst>
                        <a:gd name="T0" fmla="*/ 0 w 417"/>
                        <a:gd name="T1" fmla="*/ 377 h 1663"/>
                        <a:gd name="T2" fmla="*/ 0 w 417"/>
                        <a:gd name="T3" fmla="*/ 94 h 1663"/>
                        <a:gd name="T4" fmla="*/ 95 w 417"/>
                        <a:gd name="T5" fmla="*/ 0 h 1663"/>
                        <a:gd name="T6" fmla="*/ 95 w 417"/>
                        <a:gd name="T7" fmla="*/ 283 h 1663"/>
                        <a:gd name="T8" fmla="*/ 0 w 417"/>
                        <a:gd name="T9" fmla="*/ 377 h 1663"/>
                        <a:gd name="T10" fmla="*/ 0 60000 65536"/>
                        <a:gd name="T11" fmla="*/ 0 60000 65536"/>
                        <a:gd name="T12" fmla="*/ 0 60000 65536"/>
                        <a:gd name="T13" fmla="*/ 0 60000 65536"/>
                        <a:gd name="T14" fmla="*/ 0 60000 65536"/>
                        <a:gd name="T15" fmla="*/ 0 w 417"/>
                        <a:gd name="T16" fmla="*/ 0 h 1663"/>
                        <a:gd name="T17" fmla="*/ 417 w 417"/>
                        <a:gd name="T18" fmla="*/ 1663 h 1663"/>
                      </a:gdLst>
                      <a:ahLst/>
                      <a:cxnLst>
                        <a:cxn ang="T10">
                          <a:pos x="T0" y="T1"/>
                        </a:cxn>
                        <a:cxn ang="T11">
                          <a:pos x="T2" y="T3"/>
                        </a:cxn>
                        <a:cxn ang="T12">
                          <a:pos x="T4" y="T5"/>
                        </a:cxn>
                        <a:cxn ang="T13">
                          <a:pos x="T6" y="T7"/>
                        </a:cxn>
                        <a:cxn ang="T14">
                          <a:pos x="T8" y="T9"/>
                        </a:cxn>
                      </a:cxnLst>
                      <a:rect l="T15" t="T16" r="T17" b="T18"/>
                      <a:pathLst>
                        <a:path w="417" h="1663">
                          <a:moveTo>
                            <a:pt x="0" y="1662"/>
                          </a:moveTo>
                          <a:lnTo>
                            <a:pt x="0" y="415"/>
                          </a:lnTo>
                          <a:lnTo>
                            <a:pt x="416" y="0"/>
                          </a:lnTo>
                          <a:lnTo>
                            <a:pt x="416" y="1247"/>
                          </a:lnTo>
                          <a:lnTo>
                            <a:pt x="0" y="1662"/>
                          </a:lnTo>
                        </a:path>
                      </a:pathLst>
                    </a:custGeom>
                    <a:solidFill>
                      <a:srgbClr val="8BA5DA"/>
                    </a:solidFill>
                    <a:ln w="1260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grpSp>
                <p:nvGrpSpPr>
                  <p:cNvPr id="10306" name="Group 137"/>
                  <p:cNvGrpSpPr>
                    <a:grpSpLocks/>
                  </p:cNvGrpSpPr>
                  <p:nvPr/>
                </p:nvGrpSpPr>
                <p:grpSpPr bwMode="auto">
                  <a:xfrm>
                    <a:off x="2484" y="2852"/>
                    <a:ext cx="291" cy="77"/>
                    <a:chOff x="2484" y="2852"/>
                    <a:chExt cx="291" cy="77"/>
                  </a:xfrm>
                </p:grpSpPr>
                <p:sp>
                  <p:nvSpPr>
                    <p:cNvPr id="10307" name="Freeform 138"/>
                    <p:cNvSpPr>
                      <a:spLocks noChangeArrowheads="1"/>
                    </p:cNvSpPr>
                    <p:nvPr/>
                  </p:nvSpPr>
                  <p:spPr bwMode="auto">
                    <a:xfrm>
                      <a:off x="2484" y="2852"/>
                      <a:ext cx="292" cy="78"/>
                    </a:xfrm>
                    <a:custGeom>
                      <a:avLst/>
                      <a:gdLst>
                        <a:gd name="T0" fmla="*/ 0 w 1289"/>
                        <a:gd name="T1" fmla="*/ 78 h 345"/>
                        <a:gd name="T2" fmla="*/ 0 w 1289"/>
                        <a:gd name="T3" fmla="*/ 19 h 345"/>
                        <a:gd name="T4" fmla="*/ 19 w 1289"/>
                        <a:gd name="T5" fmla="*/ 0 h 345"/>
                        <a:gd name="T6" fmla="*/ 292 w 1289"/>
                        <a:gd name="T7" fmla="*/ 0 h 345"/>
                        <a:gd name="T8" fmla="*/ 292 w 1289"/>
                        <a:gd name="T9" fmla="*/ 58 h 345"/>
                        <a:gd name="T10" fmla="*/ 272 w 1289"/>
                        <a:gd name="T11" fmla="*/ 78 h 345"/>
                        <a:gd name="T12" fmla="*/ 0 w 1289"/>
                        <a:gd name="T13" fmla="*/ 78 h 345"/>
                        <a:gd name="T14" fmla="*/ 0 60000 65536"/>
                        <a:gd name="T15" fmla="*/ 0 60000 65536"/>
                        <a:gd name="T16" fmla="*/ 0 60000 65536"/>
                        <a:gd name="T17" fmla="*/ 0 60000 65536"/>
                        <a:gd name="T18" fmla="*/ 0 60000 65536"/>
                        <a:gd name="T19" fmla="*/ 0 60000 65536"/>
                        <a:gd name="T20" fmla="*/ 0 60000 65536"/>
                        <a:gd name="T21" fmla="*/ 0 w 1289"/>
                        <a:gd name="T22" fmla="*/ 0 h 345"/>
                        <a:gd name="T23" fmla="*/ 1289 w 1289"/>
                        <a:gd name="T24" fmla="*/ 345 h 34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89" h="345">
                          <a:moveTo>
                            <a:pt x="0" y="344"/>
                          </a:moveTo>
                          <a:lnTo>
                            <a:pt x="0" y="85"/>
                          </a:lnTo>
                          <a:lnTo>
                            <a:pt x="85" y="0"/>
                          </a:lnTo>
                          <a:lnTo>
                            <a:pt x="1288" y="0"/>
                          </a:lnTo>
                          <a:lnTo>
                            <a:pt x="1288" y="257"/>
                          </a:lnTo>
                          <a:lnTo>
                            <a:pt x="1201" y="344"/>
                          </a:lnTo>
                          <a:lnTo>
                            <a:pt x="0" y="344"/>
                          </a:lnTo>
                        </a:path>
                      </a:pathLst>
                    </a:custGeom>
                    <a:solidFill>
                      <a:srgbClr val="A2C1FE"/>
                    </a:solidFill>
                    <a:ln w="1260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0308" name="Freeform 139"/>
                    <p:cNvSpPr>
                      <a:spLocks noChangeArrowheads="1"/>
                    </p:cNvSpPr>
                    <p:nvPr/>
                  </p:nvSpPr>
                  <p:spPr bwMode="auto">
                    <a:xfrm>
                      <a:off x="2484" y="2852"/>
                      <a:ext cx="292" cy="20"/>
                    </a:xfrm>
                    <a:custGeom>
                      <a:avLst/>
                      <a:gdLst>
                        <a:gd name="T0" fmla="*/ 0 w 1289"/>
                        <a:gd name="T1" fmla="*/ 20 h 86"/>
                        <a:gd name="T2" fmla="*/ 19 w 1289"/>
                        <a:gd name="T3" fmla="*/ 0 h 86"/>
                        <a:gd name="T4" fmla="*/ 292 w 1289"/>
                        <a:gd name="T5" fmla="*/ 0 h 86"/>
                        <a:gd name="T6" fmla="*/ 272 w 1289"/>
                        <a:gd name="T7" fmla="*/ 20 h 86"/>
                        <a:gd name="T8" fmla="*/ 0 w 1289"/>
                        <a:gd name="T9" fmla="*/ 20 h 86"/>
                        <a:gd name="T10" fmla="*/ 0 60000 65536"/>
                        <a:gd name="T11" fmla="*/ 0 60000 65536"/>
                        <a:gd name="T12" fmla="*/ 0 60000 65536"/>
                        <a:gd name="T13" fmla="*/ 0 60000 65536"/>
                        <a:gd name="T14" fmla="*/ 0 60000 65536"/>
                        <a:gd name="T15" fmla="*/ 0 w 1289"/>
                        <a:gd name="T16" fmla="*/ 0 h 86"/>
                        <a:gd name="T17" fmla="*/ 1289 w 1289"/>
                        <a:gd name="T18" fmla="*/ 86 h 86"/>
                      </a:gdLst>
                      <a:ahLst/>
                      <a:cxnLst>
                        <a:cxn ang="T10">
                          <a:pos x="T0" y="T1"/>
                        </a:cxn>
                        <a:cxn ang="T11">
                          <a:pos x="T2" y="T3"/>
                        </a:cxn>
                        <a:cxn ang="T12">
                          <a:pos x="T4" y="T5"/>
                        </a:cxn>
                        <a:cxn ang="T13">
                          <a:pos x="T6" y="T7"/>
                        </a:cxn>
                        <a:cxn ang="T14">
                          <a:pos x="T8" y="T9"/>
                        </a:cxn>
                      </a:cxnLst>
                      <a:rect l="T15" t="T16" r="T17" b="T18"/>
                      <a:pathLst>
                        <a:path w="1289" h="86">
                          <a:moveTo>
                            <a:pt x="0" y="85"/>
                          </a:moveTo>
                          <a:lnTo>
                            <a:pt x="85" y="0"/>
                          </a:lnTo>
                          <a:lnTo>
                            <a:pt x="1288" y="0"/>
                          </a:lnTo>
                          <a:lnTo>
                            <a:pt x="1201" y="85"/>
                          </a:lnTo>
                          <a:lnTo>
                            <a:pt x="0" y="85"/>
                          </a:lnTo>
                        </a:path>
                      </a:pathLst>
                    </a:custGeom>
                    <a:solidFill>
                      <a:srgbClr val="B1D3FF"/>
                    </a:solidFill>
                    <a:ln w="1260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0309" name="Freeform 140"/>
                    <p:cNvSpPr>
                      <a:spLocks noChangeArrowheads="1"/>
                    </p:cNvSpPr>
                    <p:nvPr/>
                  </p:nvSpPr>
                  <p:spPr bwMode="auto">
                    <a:xfrm>
                      <a:off x="2756" y="2852"/>
                      <a:ext cx="20" cy="78"/>
                    </a:xfrm>
                    <a:custGeom>
                      <a:avLst/>
                      <a:gdLst>
                        <a:gd name="T0" fmla="*/ 0 w 88"/>
                        <a:gd name="T1" fmla="*/ 78 h 345"/>
                        <a:gd name="T2" fmla="*/ 0 w 88"/>
                        <a:gd name="T3" fmla="*/ 19 h 345"/>
                        <a:gd name="T4" fmla="*/ 20 w 88"/>
                        <a:gd name="T5" fmla="*/ 0 h 345"/>
                        <a:gd name="T6" fmla="*/ 20 w 88"/>
                        <a:gd name="T7" fmla="*/ 58 h 345"/>
                        <a:gd name="T8" fmla="*/ 0 w 88"/>
                        <a:gd name="T9" fmla="*/ 78 h 345"/>
                        <a:gd name="T10" fmla="*/ 0 60000 65536"/>
                        <a:gd name="T11" fmla="*/ 0 60000 65536"/>
                        <a:gd name="T12" fmla="*/ 0 60000 65536"/>
                        <a:gd name="T13" fmla="*/ 0 60000 65536"/>
                        <a:gd name="T14" fmla="*/ 0 60000 65536"/>
                        <a:gd name="T15" fmla="*/ 0 w 88"/>
                        <a:gd name="T16" fmla="*/ 0 h 345"/>
                        <a:gd name="T17" fmla="*/ 88 w 88"/>
                        <a:gd name="T18" fmla="*/ 345 h 345"/>
                      </a:gdLst>
                      <a:ahLst/>
                      <a:cxnLst>
                        <a:cxn ang="T10">
                          <a:pos x="T0" y="T1"/>
                        </a:cxn>
                        <a:cxn ang="T11">
                          <a:pos x="T2" y="T3"/>
                        </a:cxn>
                        <a:cxn ang="T12">
                          <a:pos x="T4" y="T5"/>
                        </a:cxn>
                        <a:cxn ang="T13">
                          <a:pos x="T6" y="T7"/>
                        </a:cxn>
                        <a:cxn ang="T14">
                          <a:pos x="T8" y="T9"/>
                        </a:cxn>
                      </a:cxnLst>
                      <a:rect l="T15" t="T16" r="T17" b="T18"/>
                      <a:pathLst>
                        <a:path w="88" h="345">
                          <a:moveTo>
                            <a:pt x="0" y="344"/>
                          </a:moveTo>
                          <a:lnTo>
                            <a:pt x="0" y="85"/>
                          </a:lnTo>
                          <a:lnTo>
                            <a:pt x="87" y="0"/>
                          </a:lnTo>
                          <a:lnTo>
                            <a:pt x="87" y="257"/>
                          </a:lnTo>
                          <a:lnTo>
                            <a:pt x="0" y="344"/>
                          </a:lnTo>
                        </a:path>
                      </a:pathLst>
                    </a:custGeom>
                    <a:solidFill>
                      <a:srgbClr val="8BA5DA"/>
                    </a:solidFill>
                    <a:ln w="1260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grpSp>
            <p:sp>
              <p:nvSpPr>
                <p:cNvPr id="10303" name="Oval 141"/>
                <p:cNvSpPr>
                  <a:spLocks noChangeArrowheads="1"/>
                </p:cNvSpPr>
                <p:nvPr/>
              </p:nvSpPr>
              <p:spPr bwMode="auto">
                <a:xfrm>
                  <a:off x="2513" y="2888"/>
                  <a:ext cx="49" cy="27"/>
                </a:xfrm>
                <a:prstGeom prst="ellipse">
                  <a:avLst/>
                </a:prstGeom>
                <a:solidFill>
                  <a:srgbClr val="FFFFFF"/>
                </a:solidFill>
                <a:ln w="1260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0304" name="Freeform 142"/>
                <p:cNvSpPr>
                  <a:spLocks noChangeArrowheads="1"/>
                </p:cNvSpPr>
                <p:nvPr/>
              </p:nvSpPr>
              <p:spPr bwMode="auto">
                <a:xfrm>
                  <a:off x="2445" y="3098"/>
                  <a:ext cx="198" cy="84"/>
                </a:xfrm>
                <a:custGeom>
                  <a:avLst/>
                  <a:gdLst>
                    <a:gd name="T0" fmla="*/ 24 w 874"/>
                    <a:gd name="T1" fmla="*/ 0 h 372"/>
                    <a:gd name="T2" fmla="*/ 173 w 874"/>
                    <a:gd name="T3" fmla="*/ 0 h 372"/>
                    <a:gd name="T4" fmla="*/ 198 w 874"/>
                    <a:gd name="T5" fmla="*/ 24 h 372"/>
                    <a:gd name="T6" fmla="*/ 198 w 874"/>
                    <a:gd name="T7" fmla="*/ 59 h 372"/>
                    <a:gd name="T8" fmla="*/ 173 w 874"/>
                    <a:gd name="T9" fmla="*/ 84 h 372"/>
                    <a:gd name="T10" fmla="*/ 24 w 874"/>
                    <a:gd name="T11" fmla="*/ 84 h 372"/>
                    <a:gd name="T12" fmla="*/ 0 w 874"/>
                    <a:gd name="T13" fmla="*/ 59 h 372"/>
                    <a:gd name="T14" fmla="*/ 0 w 874"/>
                    <a:gd name="T15" fmla="*/ 24 h 372"/>
                    <a:gd name="T16" fmla="*/ 24 w 874"/>
                    <a:gd name="T17" fmla="*/ 0 h 37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874"/>
                    <a:gd name="T28" fmla="*/ 0 h 372"/>
                    <a:gd name="T29" fmla="*/ 874 w 874"/>
                    <a:gd name="T30" fmla="*/ 372 h 37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874" h="372">
                      <a:moveTo>
                        <a:pt x="107" y="0"/>
                      </a:moveTo>
                      <a:lnTo>
                        <a:pt x="764" y="0"/>
                      </a:lnTo>
                      <a:lnTo>
                        <a:pt x="873" y="107"/>
                      </a:lnTo>
                      <a:lnTo>
                        <a:pt x="873" y="262"/>
                      </a:lnTo>
                      <a:lnTo>
                        <a:pt x="764" y="371"/>
                      </a:lnTo>
                      <a:lnTo>
                        <a:pt x="107" y="371"/>
                      </a:lnTo>
                      <a:lnTo>
                        <a:pt x="0" y="262"/>
                      </a:lnTo>
                      <a:lnTo>
                        <a:pt x="0" y="107"/>
                      </a:lnTo>
                      <a:lnTo>
                        <a:pt x="107" y="0"/>
                      </a:lnTo>
                    </a:path>
                  </a:pathLst>
                </a:custGeom>
                <a:solidFill>
                  <a:srgbClr val="A2C1FE"/>
                </a:solidFill>
                <a:ln w="2556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
            <p:nvSpPr>
              <p:cNvPr id="10295" name="Freeform 143"/>
              <p:cNvSpPr>
                <a:spLocks noChangeArrowheads="1"/>
              </p:cNvSpPr>
              <p:nvPr/>
            </p:nvSpPr>
            <p:spPr bwMode="auto">
              <a:xfrm>
                <a:off x="2962" y="3081"/>
                <a:ext cx="85" cy="191"/>
              </a:xfrm>
              <a:custGeom>
                <a:avLst/>
                <a:gdLst>
                  <a:gd name="T0" fmla="*/ 62 w 376"/>
                  <a:gd name="T1" fmla="*/ 0 h 844"/>
                  <a:gd name="T2" fmla="*/ 85 w 376"/>
                  <a:gd name="T3" fmla="*/ 0 h 844"/>
                  <a:gd name="T4" fmla="*/ 23 w 376"/>
                  <a:gd name="T5" fmla="*/ 191 h 844"/>
                  <a:gd name="T6" fmla="*/ 0 w 376"/>
                  <a:gd name="T7" fmla="*/ 191 h 844"/>
                  <a:gd name="T8" fmla="*/ 62 w 376"/>
                  <a:gd name="T9" fmla="*/ 0 h 844"/>
                  <a:gd name="T10" fmla="*/ 0 60000 65536"/>
                  <a:gd name="T11" fmla="*/ 0 60000 65536"/>
                  <a:gd name="T12" fmla="*/ 0 60000 65536"/>
                  <a:gd name="T13" fmla="*/ 0 60000 65536"/>
                  <a:gd name="T14" fmla="*/ 0 60000 65536"/>
                  <a:gd name="T15" fmla="*/ 0 w 376"/>
                  <a:gd name="T16" fmla="*/ 0 h 844"/>
                  <a:gd name="T17" fmla="*/ 376 w 376"/>
                  <a:gd name="T18" fmla="*/ 844 h 844"/>
                </a:gdLst>
                <a:ahLst/>
                <a:cxnLst>
                  <a:cxn ang="T10">
                    <a:pos x="T0" y="T1"/>
                  </a:cxn>
                  <a:cxn ang="T11">
                    <a:pos x="T2" y="T3"/>
                  </a:cxn>
                  <a:cxn ang="T12">
                    <a:pos x="T4" y="T5"/>
                  </a:cxn>
                  <a:cxn ang="T13">
                    <a:pos x="T6" y="T7"/>
                  </a:cxn>
                  <a:cxn ang="T14">
                    <a:pos x="T8" y="T9"/>
                  </a:cxn>
                </a:cxnLst>
                <a:rect l="T15" t="T16" r="T17" b="T18"/>
                <a:pathLst>
                  <a:path w="376" h="844">
                    <a:moveTo>
                      <a:pt x="273" y="0"/>
                    </a:moveTo>
                    <a:lnTo>
                      <a:pt x="375" y="0"/>
                    </a:lnTo>
                    <a:lnTo>
                      <a:pt x="101" y="843"/>
                    </a:lnTo>
                    <a:lnTo>
                      <a:pt x="0" y="843"/>
                    </a:lnTo>
                    <a:lnTo>
                      <a:pt x="273" y="0"/>
                    </a:lnTo>
                  </a:path>
                </a:pathLst>
              </a:custGeom>
              <a:solidFill>
                <a:srgbClr val="FC0128"/>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0296" name="AutoShape 144"/>
              <p:cNvSpPr>
                <a:spLocks noChangeArrowheads="1"/>
              </p:cNvSpPr>
              <p:nvPr/>
            </p:nvSpPr>
            <p:spPr bwMode="auto">
              <a:xfrm>
                <a:off x="2958" y="3081"/>
                <a:ext cx="106" cy="16"/>
              </a:xfrm>
              <a:prstGeom prst="roundRect">
                <a:avLst>
                  <a:gd name="adj" fmla="val 6250"/>
                </a:avLst>
              </a:prstGeom>
              <a:solidFill>
                <a:srgbClr val="FC0128"/>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0297" name="AutoShape 145"/>
              <p:cNvSpPr>
                <a:spLocks noChangeArrowheads="1"/>
              </p:cNvSpPr>
              <p:nvPr/>
            </p:nvSpPr>
            <p:spPr bwMode="auto">
              <a:xfrm>
                <a:off x="2965" y="3162"/>
                <a:ext cx="82" cy="16"/>
              </a:xfrm>
              <a:prstGeom prst="roundRect">
                <a:avLst>
                  <a:gd name="adj" fmla="val 6250"/>
                </a:avLst>
              </a:prstGeom>
              <a:solidFill>
                <a:srgbClr val="FC0128"/>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0298" name="AutoShape 146"/>
              <p:cNvSpPr>
                <a:spLocks noChangeArrowheads="1"/>
              </p:cNvSpPr>
              <p:nvPr/>
            </p:nvSpPr>
            <p:spPr bwMode="auto">
              <a:xfrm>
                <a:off x="2782" y="3162"/>
                <a:ext cx="103" cy="11"/>
              </a:xfrm>
              <a:prstGeom prst="roundRect">
                <a:avLst>
                  <a:gd name="adj" fmla="val 10000"/>
                </a:avLst>
              </a:prstGeom>
              <a:solidFill>
                <a:srgbClr val="FC0128"/>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nvGrpSpPr>
              <p:cNvPr id="10299" name="Group 147"/>
              <p:cNvGrpSpPr>
                <a:grpSpLocks/>
              </p:cNvGrpSpPr>
              <p:nvPr/>
            </p:nvGrpSpPr>
            <p:grpSpPr bwMode="auto">
              <a:xfrm>
                <a:off x="2780" y="2909"/>
                <a:ext cx="193" cy="363"/>
                <a:chOff x="2780" y="2909"/>
                <a:chExt cx="193" cy="363"/>
              </a:xfrm>
            </p:grpSpPr>
            <p:sp>
              <p:nvSpPr>
                <p:cNvPr id="10300" name="Oval 148"/>
                <p:cNvSpPr>
                  <a:spLocks noChangeArrowheads="1"/>
                </p:cNvSpPr>
                <p:nvPr/>
              </p:nvSpPr>
              <p:spPr bwMode="auto">
                <a:xfrm>
                  <a:off x="2856" y="2909"/>
                  <a:ext cx="49" cy="48"/>
                </a:xfrm>
                <a:prstGeom prst="ellipse">
                  <a:avLst/>
                </a:prstGeom>
                <a:solidFill>
                  <a:srgbClr val="FC0128"/>
                </a:solidFill>
                <a:ln w="1260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0301" name="Freeform 149"/>
                <p:cNvSpPr>
                  <a:spLocks noChangeArrowheads="1"/>
                </p:cNvSpPr>
                <p:nvPr/>
              </p:nvSpPr>
              <p:spPr bwMode="auto">
                <a:xfrm>
                  <a:off x="2780" y="2978"/>
                  <a:ext cx="194" cy="296"/>
                </a:xfrm>
                <a:custGeom>
                  <a:avLst/>
                  <a:gdLst>
                    <a:gd name="T0" fmla="*/ 2 w 857"/>
                    <a:gd name="T1" fmla="*/ 137 h 1304"/>
                    <a:gd name="T2" fmla="*/ 1 w 857"/>
                    <a:gd name="T3" fmla="*/ 140 h 1304"/>
                    <a:gd name="T4" fmla="*/ 0 w 857"/>
                    <a:gd name="T5" fmla="*/ 145 h 1304"/>
                    <a:gd name="T6" fmla="*/ 0 w 857"/>
                    <a:gd name="T7" fmla="*/ 150 h 1304"/>
                    <a:gd name="T8" fmla="*/ 2 w 857"/>
                    <a:gd name="T9" fmla="*/ 155 h 1304"/>
                    <a:gd name="T10" fmla="*/ 4 w 857"/>
                    <a:gd name="T11" fmla="*/ 159 h 1304"/>
                    <a:gd name="T12" fmla="*/ 8 w 857"/>
                    <a:gd name="T13" fmla="*/ 163 h 1304"/>
                    <a:gd name="T14" fmla="*/ 12 w 857"/>
                    <a:gd name="T15" fmla="*/ 165 h 1304"/>
                    <a:gd name="T16" fmla="*/ 16 w 857"/>
                    <a:gd name="T17" fmla="*/ 166 h 1304"/>
                    <a:gd name="T18" fmla="*/ 21 w 857"/>
                    <a:gd name="T19" fmla="*/ 166 h 1304"/>
                    <a:gd name="T20" fmla="*/ 127 w 857"/>
                    <a:gd name="T21" fmla="*/ 296 h 1304"/>
                    <a:gd name="T22" fmla="*/ 160 w 857"/>
                    <a:gd name="T23" fmla="*/ 142 h 1304"/>
                    <a:gd name="T24" fmla="*/ 160 w 857"/>
                    <a:gd name="T25" fmla="*/ 138 h 1304"/>
                    <a:gd name="T26" fmla="*/ 158 w 857"/>
                    <a:gd name="T27" fmla="*/ 136 h 1304"/>
                    <a:gd name="T28" fmla="*/ 155 w 857"/>
                    <a:gd name="T29" fmla="*/ 133 h 1304"/>
                    <a:gd name="T30" fmla="*/ 153 w 857"/>
                    <a:gd name="T31" fmla="*/ 131 h 1304"/>
                    <a:gd name="T32" fmla="*/ 148 w 857"/>
                    <a:gd name="T33" fmla="*/ 130 h 1304"/>
                    <a:gd name="T34" fmla="*/ 145 w 857"/>
                    <a:gd name="T35" fmla="*/ 129 h 1304"/>
                    <a:gd name="T36" fmla="*/ 141 w 857"/>
                    <a:gd name="T37" fmla="*/ 129 h 1304"/>
                    <a:gd name="T38" fmla="*/ 138 w 857"/>
                    <a:gd name="T39" fmla="*/ 129 h 1304"/>
                    <a:gd name="T40" fmla="*/ 93 w 857"/>
                    <a:gd name="T41" fmla="*/ 75 h 1304"/>
                    <a:gd name="T42" fmla="*/ 180 w 857"/>
                    <a:gd name="T43" fmla="*/ 93 h 1304"/>
                    <a:gd name="T44" fmla="*/ 184 w 857"/>
                    <a:gd name="T45" fmla="*/ 92 h 1304"/>
                    <a:gd name="T46" fmla="*/ 186 w 857"/>
                    <a:gd name="T47" fmla="*/ 91 h 1304"/>
                    <a:gd name="T48" fmla="*/ 190 w 857"/>
                    <a:gd name="T49" fmla="*/ 89 h 1304"/>
                    <a:gd name="T50" fmla="*/ 192 w 857"/>
                    <a:gd name="T51" fmla="*/ 86 h 1304"/>
                    <a:gd name="T52" fmla="*/ 193 w 857"/>
                    <a:gd name="T53" fmla="*/ 83 h 1304"/>
                    <a:gd name="T54" fmla="*/ 194 w 857"/>
                    <a:gd name="T55" fmla="*/ 78 h 1304"/>
                    <a:gd name="T56" fmla="*/ 193 w 857"/>
                    <a:gd name="T57" fmla="*/ 74 h 1304"/>
                    <a:gd name="T58" fmla="*/ 191 w 857"/>
                    <a:gd name="T59" fmla="*/ 70 h 1304"/>
                    <a:gd name="T60" fmla="*/ 189 w 857"/>
                    <a:gd name="T61" fmla="*/ 68 h 1304"/>
                    <a:gd name="T62" fmla="*/ 185 w 857"/>
                    <a:gd name="T63" fmla="*/ 65 h 1304"/>
                    <a:gd name="T64" fmla="*/ 182 w 857"/>
                    <a:gd name="T65" fmla="*/ 64 h 1304"/>
                    <a:gd name="T66" fmla="*/ 122 w 857"/>
                    <a:gd name="T67" fmla="*/ 64 h 1304"/>
                    <a:gd name="T68" fmla="*/ 112 w 857"/>
                    <a:gd name="T69" fmla="*/ 42 h 1304"/>
                    <a:gd name="T70" fmla="*/ 113 w 857"/>
                    <a:gd name="T71" fmla="*/ 37 h 1304"/>
                    <a:gd name="T72" fmla="*/ 114 w 857"/>
                    <a:gd name="T73" fmla="*/ 30 h 1304"/>
                    <a:gd name="T74" fmla="*/ 114 w 857"/>
                    <a:gd name="T75" fmla="*/ 24 h 1304"/>
                    <a:gd name="T76" fmla="*/ 112 w 857"/>
                    <a:gd name="T77" fmla="*/ 19 h 1304"/>
                    <a:gd name="T78" fmla="*/ 110 w 857"/>
                    <a:gd name="T79" fmla="*/ 15 h 1304"/>
                    <a:gd name="T80" fmla="*/ 107 w 857"/>
                    <a:gd name="T81" fmla="*/ 10 h 1304"/>
                    <a:gd name="T82" fmla="*/ 103 w 857"/>
                    <a:gd name="T83" fmla="*/ 7 h 1304"/>
                    <a:gd name="T84" fmla="*/ 98 w 857"/>
                    <a:gd name="T85" fmla="*/ 3 h 1304"/>
                    <a:gd name="T86" fmla="*/ 93 w 857"/>
                    <a:gd name="T87" fmla="*/ 1 h 1304"/>
                    <a:gd name="T88" fmla="*/ 87 w 857"/>
                    <a:gd name="T89" fmla="*/ 0 h 1304"/>
                    <a:gd name="T90" fmla="*/ 81 w 857"/>
                    <a:gd name="T91" fmla="*/ 0 h 1304"/>
                    <a:gd name="T92" fmla="*/ 75 w 857"/>
                    <a:gd name="T93" fmla="*/ 1 h 1304"/>
                    <a:gd name="T94" fmla="*/ 69 w 857"/>
                    <a:gd name="T95" fmla="*/ 3 h 1304"/>
                    <a:gd name="T96" fmla="*/ 63 w 857"/>
                    <a:gd name="T97" fmla="*/ 6 h 1304"/>
                    <a:gd name="T98" fmla="*/ 59 w 857"/>
                    <a:gd name="T99" fmla="*/ 11 h 1304"/>
                    <a:gd name="T100" fmla="*/ 55 w 857"/>
                    <a:gd name="T101" fmla="*/ 17 h 1304"/>
                    <a:gd name="T102" fmla="*/ 53 w 857"/>
                    <a:gd name="T103" fmla="*/ 23 h 1304"/>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857"/>
                    <a:gd name="T157" fmla="*/ 0 h 1304"/>
                    <a:gd name="T158" fmla="*/ 857 w 857"/>
                    <a:gd name="T159" fmla="*/ 1304 h 1304"/>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857" h="1304">
                      <a:moveTo>
                        <a:pt x="235" y="101"/>
                      </a:moveTo>
                      <a:lnTo>
                        <a:pt x="8" y="605"/>
                      </a:lnTo>
                      <a:lnTo>
                        <a:pt x="4" y="609"/>
                      </a:lnTo>
                      <a:lnTo>
                        <a:pt x="4" y="618"/>
                      </a:lnTo>
                      <a:lnTo>
                        <a:pt x="0" y="627"/>
                      </a:lnTo>
                      <a:lnTo>
                        <a:pt x="0" y="640"/>
                      </a:lnTo>
                      <a:lnTo>
                        <a:pt x="0" y="649"/>
                      </a:lnTo>
                      <a:lnTo>
                        <a:pt x="0" y="662"/>
                      </a:lnTo>
                      <a:lnTo>
                        <a:pt x="4" y="671"/>
                      </a:lnTo>
                      <a:lnTo>
                        <a:pt x="8" y="684"/>
                      </a:lnTo>
                      <a:lnTo>
                        <a:pt x="13" y="693"/>
                      </a:lnTo>
                      <a:lnTo>
                        <a:pt x="17" y="702"/>
                      </a:lnTo>
                      <a:lnTo>
                        <a:pt x="26" y="711"/>
                      </a:lnTo>
                      <a:lnTo>
                        <a:pt x="35" y="720"/>
                      </a:lnTo>
                      <a:lnTo>
                        <a:pt x="44" y="724"/>
                      </a:lnTo>
                      <a:lnTo>
                        <a:pt x="53" y="729"/>
                      </a:lnTo>
                      <a:lnTo>
                        <a:pt x="61" y="729"/>
                      </a:lnTo>
                      <a:lnTo>
                        <a:pt x="70" y="733"/>
                      </a:lnTo>
                      <a:lnTo>
                        <a:pt x="79" y="733"/>
                      </a:lnTo>
                      <a:lnTo>
                        <a:pt x="92" y="733"/>
                      </a:lnTo>
                      <a:lnTo>
                        <a:pt x="559" y="733"/>
                      </a:lnTo>
                      <a:lnTo>
                        <a:pt x="559" y="1303"/>
                      </a:lnTo>
                      <a:lnTo>
                        <a:pt x="705" y="1303"/>
                      </a:lnTo>
                      <a:lnTo>
                        <a:pt x="705" y="627"/>
                      </a:lnTo>
                      <a:lnTo>
                        <a:pt x="705" y="618"/>
                      </a:lnTo>
                      <a:lnTo>
                        <a:pt x="705" y="609"/>
                      </a:lnTo>
                      <a:lnTo>
                        <a:pt x="700" y="605"/>
                      </a:lnTo>
                      <a:lnTo>
                        <a:pt x="696" y="601"/>
                      </a:lnTo>
                      <a:lnTo>
                        <a:pt x="692" y="596"/>
                      </a:lnTo>
                      <a:lnTo>
                        <a:pt x="683" y="587"/>
                      </a:lnTo>
                      <a:lnTo>
                        <a:pt x="678" y="583"/>
                      </a:lnTo>
                      <a:lnTo>
                        <a:pt x="674" y="578"/>
                      </a:lnTo>
                      <a:lnTo>
                        <a:pt x="665" y="578"/>
                      </a:lnTo>
                      <a:lnTo>
                        <a:pt x="656" y="574"/>
                      </a:lnTo>
                      <a:lnTo>
                        <a:pt x="647" y="574"/>
                      </a:lnTo>
                      <a:lnTo>
                        <a:pt x="639" y="570"/>
                      </a:lnTo>
                      <a:lnTo>
                        <a:pt x="630" y="570"/>
                      </a:lnTo>
                      <a:lnTo>
                        <a:pt x="621" y="570"/>
                      </a:lnTo>
                      <a:lnTo>
                        <a:pt x="617" y="570"/>
                      </a:lnTo>
                      <a:lnTo>
                        <a:pt x="608" y="570"/>
                      </a:lnTo>
                      <a:lnTo>
                        <a:pt x="337" y="552"/>
                      </a:lnTo>
                      <a:lnTo>
                        <a:pt x="412" y="330"/>
                      </a:lnTo>
                      <a:lnTo>
                        <a:pt x="465" y="410"/>
                      </a:lnTo>
                      <a:lnTo>
                        <a:pt x="794" y="410"/>
                      </a:lnTo>
                      <a:lnTo>
                        <a:pt x="803" y="405"/>
                      </a:lnTo>
                      <a:lnTo>
                        <a:pt x="812" y="405"/>
                      </a:lnTo>
                      <a:lnTo>
                        <a:pt x="816" y="401"/>
                      </a:lnTo>
                      <a:lnTo>
                        <a:pt x="821" y="401"/>
                      </a:lnTo>
                      <a:lnTo>
                        <a:pt x="830" y="397"/>
                      </a:lnTo>
                      <a:lnTo>
                        <a:pt x="838" y="392"/>
                      </a:lnTo>
                      <a:lnTo>
                        <a:pt x="843" y="383"/>
                      </a:lnTo>
                      <a:lnTo>
                        <a:pt x="847" y="379"/>
                      </a:lnTo>
                      <a:lnTo>
                        <a:pt x="852" y="370"/>
                      </a:lnTo>
                      <a:lnTo>
                        <a:pt x="852" y="366"/>
                      </a:lnTo>
                      <a:lnTo>
                        <a:pt x="856" y="357"/>
                      </a:lnTo>
                      <a:lnTo>
                        <a:pt x="856" y="344"/>
                      </a:lnTo>
                      <a:lnTo>
                        <a:pt x="856" y="335"/>
                      </a:lnTo>
                      <a:lnTo>
                        <a:pt x="852" y="326"/>
                      </a:lnTo>
                      <a:lnTo>
                        <a:pt x="847" y="317"/>
                      </a:lnTo>
                      <a:lnTo>
                        <a:pt x="843" y="308"/>
                      </a:lnTo>
                      <a:lnTo>
                        <a:pt x="838" y="304"/>
                      </a:lnTo>
                      <a:lnTo>
                        <a:pt x="834" y="300"/>
                      </a:lnTo>
                      <a:lnTo>
                        <a:pt x="825" y="291"/>
                      </a:lnTo>
                      <a:lnTo>
                        <a:pt x="816" y="286"/>
                      </a:lnTo>
                      <a:lnTo>
                        <a:pt x="816" y="282"/>
                      </a:lnTo>
                      <a:lnTo>
                        <a:pt x="803" y="282"/>
                      </a:lnTo>
                      <a:lnTo>
                        <a:pt x="794" y="282"/>
                      </a:lnTo>
                      <a:lnTo>
                        <a:pt x="541" y="282"/>
                      </a:lnTo>
                      <a:lnTo>
                        <a:pt x="487" y="194"/>
                      </a:lnTo>
                      <a:lnTo>
                        <a:pt x="496" y="185"/>
                      </a:lnTo>
                      <a:lnTo>
                        <a:pt x="501" y="172"/>
                      </a:lnTo>
                      <a:lnTo>
                        <a:pt x="501" y="163"/>
                      </a:lnTo>
                      <a:lnTo>
                        <a:pt x="505" y="150"/>
                      </a:lnTo>
                      <a:lnTo>
                        <a:pt x="505" y="132"/>
                      </a:lnTo>
                      <a:lnTo>
                        <a:pt x="505" y="123"/>
                      </a:lnTo>
                      <a:lnTo>
                        <a:pt x="505" y="105"/>
                      </a:lnTo>
                      <a:lnTo>
                        <a:pt x="501" y="97"/>
                      </a:lnTo>
                      <a:lnTo>
                        <a:pt x="496" y="83"/>
                      </a:lnTo>
                      <a:lnTo>
                        <a:pt x="492" y="75"/>
                      </a:lnTo>
                      <a:lnTo>
                        <a:pt x="487" y="66"/>
                      </a:lnTo>
                      <a:lnTo>
                        <a:pt x="483" y="57"/>
                      </a:lnTo>
                      <a:lnTo>
                        <a:pt x="474" y="44"/>
                      </a:lnTo>
                      <a:lnTo>
                        <a:pt x="465" y="39"/>
                      </a:lnTo>
                      <a:lnTo>
                        <a:pt x="457" y="30"/>
                      </a:lnTo>
                      <a:lnTo>
                        <a:pt x="448" y="22"/>
                      </a:lnTo>
                      <a:lnTo>
                        <a:pt x="434" y="13"/>
                      </a:lnTo>
                      <a:lnTo>
                        <a:pt x="426" y="13"/>
                      </a:lnTo>
                      <a:lnTo>
                        <a:pt x="412" y="4"/>
                      </a:lnTo>
                      <a:lnTo>
                        <a:pt x="399" y="4"/>
                      </a:lnTo>
                      <a:lnTo>
                        <a:pt x="386" y="0"/>
                      </a:lnTo>
                      <a:lnTo>
                        <a:pt x="373" y="0"/>
                      </a:lnTo>
                      <a:lnTo>
                        <a:pt x="359" y="0"/>
                      </a:lnTo>
                      <a:lnTo>
                        <a:pt x="346" y="0"/>
                      </a:lnTo>
                      <a:lnTo>
                        <a:pt x="333" y="4"/>
                      </a:lnTo>
                      <a:lnTo>
                        <a:pt x="319" y="8"/>
                      </a:lnTo>
                      <a:lnTo>
                        <a:pt x="305" y="13"/>
                      </a:lnTo>
                      <a:lnTo>
                        <a:pt x="292" y="17"/>
                      </a:lnTo>
                      <a:lnTo>
                        <a:pt x="279" y="26"/>
                      </a:lnTo>
                      <a:lnTo>
                        <a:pt x="270" y="39"/>
                      </a:lnTo>
                      <a:lnTo>
                        <a:pt x="261" y="48"/>
                      </a:lnTo>
                      <a:lnTo>
                        <a:pt x="252" y="57"/>
                      </a:lnTo>
                      <a:lnTo>
                        <a:pt x="243" y="75"/>
                      </a:lnTo>
                      <a:lnTo>
                        <a:pt x="235" y="83"/>
                      </a:lnTo>
                      <a:lnTo>
                        <a:pt x="235" y="101"/>
                      </a:lnTo>
                    </a:path>
                  </a:pathLst>
                </a:custGeom>
                <a:solidFill>
                  <a:srgbClr val="FC0128"/>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grpSp>
      </p:grpSp>
      <p:sp>
        <p:nvSpPr>
          <p:cNvPr id="10258" name="Text Box 150"/>
          <p:cNvSpPr txBox="1">
            <a:spLocks noChangeArrowheads="1"/>
          </p:cNvSpPr>
          <p:nvPr/>
        </p:nvSpPr>
        <p:spPr bwMode="auto">
          <a:xfrm>
            <a:off x="1901697" y="2514601"/>
            <a:ext cx="381257" cy="38442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360" tIns="44280" rIns="90360" bIns="44280">
            <a:spAutoFit/>
          </a:bodyP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1pPr>
            <a:lvl2pPr marL="742950" indent="-28575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2pPr>
            <a:lvl3pPr marL="11430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3pPr>
            <a:lvl4pPr marL="16002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4pPr>
            <a:lvl5pPr marL="20574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9pPr>
          </a:lstStyle>
          <a:p>
            <a:pPr algn="ctr" eaLnBrk="1">
              <a:lnSpc>
                <a:spcPct val="122000"/>
              </a:lnSpc>
              <a:buClr>
                <a:srgbClr val="000000"/>
              </a:buClr>
              <a:buSzPct val="45000"/>
              <a:buFont typeface="Times New Roman" panose="02020603050405020304" pitchFamily="18" charset="0"/>
              <a:buNone/>
            </a:pPr>
            <a:r>
              <a:rPr lang="en-GB" altLang="en-US" sz="2000" i="1"/>
              <a:t>T</a:t>
            </a:r>
          </a:p>
          <a:p>
            <a:pPr algn="ctr" eaLnBrk="1">
              <a:lnSpc>
                <a:spcPct val="122000"/>
              </a:lnSpc>
              <a:buClr>
                <a:srgbClr val="000000"/>
              </a:buClr>
              <a:buSzPct val="45000"/>
              <a:buFont typeface="Times New Roman" panose="02020603050405020304" pitchFamily="18" charset="0"/>
              <a:buNone/>
            </a:pPr>
            <a:r>
              <a:rPr lang="en-GB" altLang="en-US" sz="2000" i="1"/>
              <a:t>a</a:t>
            </a:r>
          </a:p>
          <a:p>
            <a:pPr algn="ctr" eaLnBrk="1">
              <a:lnSpc>
                <a:spcPct val="122000"/>
              </a:lnSpc>
              <a:buClr>
                <a:srgbClr val="000000"/>
              </a:buClr>
              <a:buSzPct val="45000"/>
              <a:buFont typeface="Times New Roman" panose="02020603050405020304" pitchFamily="18" charset="0"/>
              <a:buNone/>
            </a:pPr>
            <a:r>
              <a:rPr lang="en-GB" altLang="en-US" sz="2000" i="1"/>
              <a:t>s</a:t>
            </a:r>
          </a:p>
          <a:p>
            <a:pPr algn="ctr" eaLnBrk="1">
              <a:lnSpc>
                <a:spcPct val="122000"/>
              </a:lnSpc>
              <a:buClr>
                <a:srgbClr val="000000"/>
              </a:buClr>
              <a:buSzPct val="45000"/>
              <a:buFont typeface="Times New Roman" panose="02020603050405020304" pitchFamily="18" charset="0"/>
              <a:buNone/>
            </a:pPr>
            <a:r>
              <a:rPr lang="en-GB" altLang="en-US" sz="2000" i="1"/>
              <a:t>k</a:t>
            </a:r>
          </a:p>
          <a:p>
            <a:pPr algn="ctr" eaLnBrk="1">
              <a:lnSpc>
                <a:spcPct val="122000"/>
              </a:lnSpc>
              <a:buClr>
                <a:srgbClr val="000000"/>
              </a:buClr>
              <a:buSzPct val="45000"/>
              <a:buFont typeface="Times New Roman" panose="02020603050405020304" pitchFamily="18" charset="0"/>
              <a:buNone/>
            </a:pPr>
            <a:endParaRPr lang="en-GB" altLang="en-US" sz="2000" i="1"/>
          </a:p>
          <a:p>
            <a:pPr algn="ctr" eaLnBrk="1">
              <a:lnSpc>
                <a:spcPct val="122000"/>
              </a:lnSpc>
              <a:buClr>
                <a:srgbClr val="000000"/>
              </a:buClr>
              <a:buSzPct val="45000"/>
              <a:buFont typeface="Times New Roman" panose="02020603050405020304" pitchFamily="18" charset="0"/>
              <a:buNone/>
            </a:pPr>
            <a:r>
              <a:rPr lang="en-GB" altLang="en-US" sz="2000" i="1"/>
              <a:t>O</a:t>
            </a:r>
          </a:p>
          <a:p>
            <a:pPr algn="ctr" eaLnBrk="1">
              <a:lnSpc>
                <a:spcPct val="122000"/>
              </a:lnSpc>
              <a:buClr>
                <a:srgbClr val="000000"/>
              </a:buClr>
              <a:buSzPct val="45000"/>
              <a:buFont typeface="Times New Roman" panose="02020603050405020304" pitchFamily="18" charset="0"/>
              <a:buNone/>
            </a:pPr>
            <a:r>
              <a:rPr lang="en-GB" altLang="en-US" sz="2000" i="1"/>
              <a:t>r</a:t>
            </a:r>
          </a:p>
          <a:p>
            <a:pPr algn="ctr" eaLnBrk="1">
              <a:lnSpc>
                <a:spcPct val="122000"/>
              </a:lnSpc>
              <a:buClr>
                <a:srgbClr val="000000"/>
              </a:buClr>
              <a:buSzPct val="45000"/>
              <a:buFont typeface="Times New Roman" panose="02020603050405020304" pitchFamily="18" charset="0"/>
              <a:buNone/>
            </a:pPr>
            <a:r>
              <a:rPr lang="en-GB" altLang="en-US" sz="2000" i="1"/>
              <a:t>d</a:t>
            </a:r>
          </a:p>
          <a:p>
            <a:pPr algn="ctr" eaLnBrk="1">
              <a:lnSpc>
                <a:spcPct val="122000"/>
              </a:lnSpc>
              <a:buClr>
                <a:srgbClr val="000000"/>
              </a:buClr>
              <a:buSzPct val="45000"/>
              <a:buFont typeface="Times New Roman" panose="02020603050405020304" pitchFamily="18" charset="0"/>
              <a:buNone/>
            </a:pPr>
            <a:r>
              <a:rPr lang="en-GB" altLang="en-US" sz="2000" i="1"/>
              <a:t>e</a:t>
            </a:r>
          </a:p>
          <a:p>
            <a:pPr algn="ctr" eaLnBrk="1">
              <a:lnSpc>
                <a:spcPct val="122000"/>
              </a:lnSpc>
              <a:buClr>
                <a:srgbClr val="000000"/>
              </a:buClr>
              <a:buSzPct val="45000"/>
              <a:buFont typeface="Times New Roman" panose="02020603050405020304" pitchFamily="18" charset="0"/>
              <a:buNone/>
            </a:pPr>
            <a:r>
              <a:rPr lang="en-GB" altLang="en-US" sz="2000" i="1"/>
              <a:t>r</a:t>
            </a:r>
          </a:p>
        </p:txBody>
      </p:sp>
      <p:sp>
        <p:nvSpPr>
          <p:cNvPr id="10259" name="Line 151"/>
          <p:cNvSpPr>
            <a:spLocks noChangeShapeType="1"/>
          </p:cNvSpPr>
          <p:nvPr/>
        </p:nvSpPr>
        <p:spPr bwMode="auto">
          <a:xfrm>
            <a:off x="2397126" y="3163888"/>
            <a:ext cx="1587" cy="3035300"/>
          </a:xfrm>
          <a:prstGeom prst="line">
            <a:avLst/>
          </a:prstGeom>
          <a:noFill/>
          <a:ln w="12600">
            <a:solidFill>
              <a:srgbClr val="000000"/>
            </a:solidFill>
            <a:round/>
            <a:headEnd/>
            <a:tailEnd type="triangle" w="lg" len="lg"/>
          </a:ln>
          <a:extLst>
            <a:ext uri="{909E8E84-426E-40DD-AFC4-6F175D3DCCD1}">
              <a14:hiddenFill xmlns:a14="http://schemas.microsoft.com/office/drawing/2010/main">
                <a:noFill/>
              </a14:hiddenFill>
            </a:ext>
          </a:extLst>
        </p:spPr>
        <p:txBody>
          <a:bodyPr/>
          <a:lstStyle/>
          <a:p>
            <a:endParaRPr lang="en-IE"/>
          </a:p>
        </p:txBody>
      </p:sp>
      <p:sp>
        <p:nvSpPr>
          <p:cNvPr id="10260" name="Text Box 152"/>
          <p:cNvSpPr txBox="1">
            <a:spLocks noChangeArrowheads="1"/>
          </p:cNvSpPr>
          <p:nvPr/>
        </p:nvSpPr>
        <p:spPr bwMode="auto">
          <a:xfrm>
            <a:off x="5881687" y="2379663"/>
            <a:ext cx="750910" cy="464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360" tIns="44280" rIns="90360" bIns="44280">
            <a:spAutoFit/>
          </a:bodyP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1pPr>
            <a:lvl2pPr marL="742950" indent="-28575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2pPr>
            <a:lvl3pPr marL="11430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3pPr>
            <a:lvl4pPr marL="16002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4pPr>
            <a:lvl5pPr marL="20574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9pPr>
          </a:lstStyle>
          <a:p>
            <a:pPr eaLnBrk="1">
              <a:lnSpc>
                <a:spcPct val="122000"/>
              </a:lnSpc>
              <a:buClr>
                <a:srgbClr val="000000"/>
              </a:buClr>
              <a:buSzPct val="45000"/>
              <a:buFont typeface="Times New Roman" panose="02020603050405020304" pitchFamily="18" charset="0"/>
              <a:buNone/>
            </a:pPr>
            <a:r>
              <a:rPr lang="en-GB" altLang="en-US" sz="2000" i="1"/>
              <a:t>Time</a:t>
            </a:r>
          </a:p>
        </p:txBody>
      </p:sp>
      <p:grpSp>
        <p:nvGrpSpPr>
          <p:cNvPr id="10261" name="Group 153"/>
          <p:cNvGrpSpPr>
            <a:grpSpLocks/>
          </p:cNvGrpSpPr>
          <p:nvPr/>
        </p:nvGrpSpPr>
        <p:grpSpPr bwMode="auto">
          <a:xfrm>
            <a:off x="3260725" y="2757488"/>
            <a:ext cx="3522662" cy="641349"/>
            <a:chOff x="853" y="1092"/>
            <a:chExt cx="2219" cy="404"/>
          </a:xfrm>
        </p:grpSpPr>
        <p:sp>
          <p:nvSpPr>
            <p:cNvPr id="10262" name="Text Box 154"/>
            <p:cNvSpPr txBox="1">
              <a:spLocks noChangeArrowheads="1"/>
            </p:cNvSpPr>
            <p:nvPr/>
          </p:nvSpPr>
          <p:spPr bwMode="auto">
            <a:xfrm>
              <a:off x="857" y="1203"/>
              <a:ext cx="295" cy="2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360" tIns="44280" rIns="90360" bIns="44280">
              <a:spAutoFit/>
            </a:bodyP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1pPr>
              <a:lvl2pPr marL="742950" indent="-28575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2pPr>
              <a:lvl3pPr marL="11430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3pPr>
              <a:lvl4pPr marL="16002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4pPr>
              <a:lvl5pPr marL="20574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9pPr>
            </a:lstStyle>
            <a:p>
              <a:pPr algn="ctr" eaLnBrk="1">
                <a:lnSpc>
                  <a:spcPct val="122000"/>
                </a:lnSpc>
                <a:buClr>
                  <a:srgbClr val="000000"/>
                </a:buClr>
                <a:buSzPct val="45000"/>
                <a:buFont typeface="Times New Roman" panose="02020603050405020304" pitchFamily="18" charset="0"/>
                <a:buNone/>
              </a:pPr>
              <a:r>
                <a:rPr lang="en-GB" altLang="en-US" sz="2000" b="1"/>
                <a:t>30</a:t>
              </a:r>
            </a:p>
          </p:txBody>
        </p:sp>
        <p:sp>
          <p:nvSpPr>
            <p:cNvPr id="10263" name="Line 155"/>
            <p:cNvSpPr>
              <a:spLocks noChangeShapeType="1"/>
            </p:cNvSpPr>
            <p:nvPr/>
          </p:nvSpPr>
          <p:spPr bwMode="auto">
            <a:xfrm>
              <a:off x="853" y="1168"/>
              <a:ext cx="288" cy="1"/>
            </a:xfrm>
            <a:prstGeom prst="line">
              <a:avLst/>
            </a:prstGeom>
            <a:noFill/>
            <a:ln w="50760">
              <a:solidFill>
                <a:srgbClr val="F6BF69"/>
              </a:solidFill>
              <a:round/>
              <a:headEnd/>
              <a:tailEnd/>
            </a:ln>
            <a:extLst>
              <a:ext uri="{909E8E84-426E-40DD-AFC4-6F175D3DCCD1}">
                <a14:hiddenFill xmlns:a14="http://schemas.microsoft.com/office/drawing/2010/main">
                  <a:noFill/>
                </a14:hiddenFill>
              </a:ext>
            </a:extLst>
          </p:spPr>
          <p:txBody>
            <a:bodyPr/>
            <a:lstStyle/>
            <a:p>
              <a:endParaRPr lang="en-IE"/>
            </a:p>
          </p:txBody>
        </p:sp>
        <p:sp>
          <p:nvSpPr>
            <p:cNvPr id="10264" name="Line 156"/>
            <p:cNvSpPr>
              <a:spLocks noChangeShapeType="1"/>
            </p:cNvSpPr>
            <p:nvPr/>
          </p:nvSpPr>
          <p:spPr bwMode="auto">
            <a:xfrm>
              <a:off x="1173" y="1092"/>
              <a:ext cx="1" cy="192"/>
            </a:xfrm>
            <a:prstGeom prst="line">
              <a:avLst/>
            </a:prstGeom>
            <a:noFill/>
            <a:ln w="12600">
              <a:solidFill>
                <a:srgbClr val="000000"/>
              </a:solidFill>
              <a:round/>
              <a:headEnd/>
              <a:tailEnd/>
            </a:ln>
            <a:extLst>
              <a:ext uri="{909E8E84-426E-40DD-AFC4-6F175D3DCCD1}">
                <a14:hiddenFill xmlns:a14="http://schemas.microsoft.com/office/drawing/2010/main">
                  <a:noFill/>
                </a14:hiddenFill>
              </a:ext>
            </a:extLst>
          </p:spPr>
          <p:txBody>
            <a:bodyPr/>
            <a:lstStyle/>
            <a:p>
              <a:endParaRPr lang="en-IE"/>
            </a:p>
          </p:txBody>
        </p:sp>
        <p:grpSp>
          <p:nvGrpSpPr>
            <p:cNvPr id="10265" name="Group 157"/>
            <p:cNvGrpSpPr>
              <a:grpSpLocks/>
            </p:cNvGrpSpPr>
            <p:nvPr/>
          </p:nvGrpSpPr>
          <p:grpSpPr bwMode="auto">
            <a:xfrm>
              <a:off x="1189" y="1092"/>
              <a:ext cx="385" cy="404"/>
              <a:chOff x="1189" y="1092"/>
              <a:chExt cx="385" cy="404"/>
            </a:xfrm>
          </p:grpSpPr>
          <p:sp>
            <p:nvSpPr>
              <p:cNvPr id="10286" name="Line 158"/>
              <p:cNvSpPr>
                <a:spLocks noChangeShapeType="1"/>
              </p:cNvSpPr>
              <p:nvPr/>
            </p:nvSpPr>
            <p:spPr bwMode="auto">
              <a:xfrm>
                <a:off x="1189" y="1200"/>
                <a:ext cx="360" cy="1"/>
              </a:xfrm>
              <a:prstGeom prst="line">
                <a:avLst/>
              </a:prstGeom>
              <a:noFill/>
              <a:ln w="50760">
                <a:solidFill>
                  <a:srgbClr val="A2C1FE"/>
                </a:solidFill>
                <a:round/>
                <a:headEnd/>
                <a:tailEnd/>
              </a:ln>
              <a:extLst>
                <a:ext uri="{909E8E84-426E-40DD-AFC4-6F175D3DCCD1}">
                  <a14:hiddenFill xmlns:a14="http://schemas.microsoft.com/office/drawing/2010/main">
                    <a:noFill/>
                  </a14:hiddenFill>
                </a:ext>
              </a:extLst>
            </p:spPr>
            <p:txBody>
              <a:bodyPr/>
              <a:lstStyle/>
              <a:p>
                <a:endParaRPr lang="en-IE"/>
              </a:p>
            </p:txBody>
          </p:sp>
          <p:sp>
            <p:nvSpPr>
              <p:cNvPr id="10287" name="Text Box 159"/>
              <p:cNvSpPr txBox="1">
                <a:spLocks noChangeArrowheads="1"/>
              </p:cNvSpPr>
              <p:nvPr/>
            </p:nvSpPr>
            <p:spPr bwMode="auto">
              <a:xfrm>
                <a:off x="1225" y="1203"/>
                <a:ext cx="295" cy="2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360" tIns="44280" rIns="90360" bIns="44280">
                <a:spAutoFit/>
              </a:bodyP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1pPr>
                <a:lvl2pPr marL="742950" indent="-28575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2pPr>
                <a:lvl3pPr marL="11430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3pPr>
                <a:lvl4pPr marL="16002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4pPr>
                <a:lvl5pPr marL="20574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9pPr>
              </a:lstStyle>
              <a:p>
                <a:pPr algn="ctr" eaLnBrk="1">
                  <a:lnSpc>
                    <a:spcPct val="122000"/>
                  </a:lnSpc>
                  <a:buClr>
                    <a:srgbClr val="000000"/>
                  </a:buClr>
                  <a:buSzPct val="45000"/>
                  <a:buFont typeface="Times New Roman" panose="02020603050405020304" pitchFamily="18" charset="0"/>
                  <a:buNone/>
                </a:pPr>
                <a:r>
                  <a:rPr lang="en-GB" altLang="en-US" sz="2000" b="1"/>
                  <a:t>40</a:t>
                </a:r>
              </a:p>
            </p:txBody>
          </p:sp>
          <p:sp>
            <p:nvSpPr>
              <p:cNvPr id="10288" name="Line 160"/>
              <p:cNvSpPr>
                <a:spLocks noChangeShapeType="1"/>
              </p:cNvSpPr>
              <p:nvPr/>
            </p:nvSpPr>
            <p:spPr bwMode="auto">
              <a:xfrm>
                <a:off x="1573" y="1092"/>
                <a:ext cx="1" cy="192"/>
              </a:xfrm>
              <a:prstGeom prst="line">
                <a:avLst/>
              </a:prstGeom>
              <a:noFill/>
              <a:ln w="12600">
                <a:solidFill>
                  <a:srgbClr val="000000"/>
                </a:solidFill>
                <a:round/>
                <a:headEnd/>
                <a:tailEnd/>
              </a:ln>
              <a:extLst>
                <a:ext uri="{909E8E84-426E-40DD-AFC4-6F175D3DCCD1}">
                  <a14:hiddenFill xmlns:a14="http://schemas.microsoft.com/office/drawing/2010/main">
                    <a:noFill/>
                  </a14:hiddenFill>
                </a:ext>
              </a:extLst>
            </p:spPr>
            <p:txBody>
              <a:bodyPr/>
              <a:lstStyle/>
              <a:p>
                <a:endParaRPr lang="en-IE"/>
              </a:p>
            </p:txBody>
          </p:sp>
        </p:grpSp>
        <p:grpSp>
          <p:nvGrpSpPr>
            <p:cNvPr id="10266" name="Group 161"/>
            <p:cNvGrpSpPr>
              <a:grpSpLocks/>
            </p:cNvGrpSpPr>
            <p:nvPr/>
          </p:nvGrpSpPr>
          <p:grpSpPr bwMode="auto">
            <a:xfrm>
              <a:off x="1597" y="1092"/>
              <a:ext cx="385" cy="404"/>
              <a:chOff x="1597" y="1092"/>
              <a:chExt cx="385" cy="404"/>
            </a:xfrm>
          </p:grpSpPr>
          <p:sp>
            <p:nvSpPr>
              <p:cNvPr id="10283" name="Line 162"/>
              <p:cNvSpPr>
                <a:spLocks noChangeShapeType="1"/>
              </p:cNvSpPr>
              <p:nvPr/>
            </p:nvSpPr>
            <p:spPr bwMode="auto">
              <a:xfrm>
                <a:off x="1597" y="1200"/>
                <a:ext cx="360" cy="1"/>
              </a:xfrm>
              <a:prstGeom prst="line">
                <a:avLst/>
              </a:prstGeom>
              <a:noFill/>
              <a:ln w="50760">
                <a:solidFill>
                  <a:srgbClr val="A2C1FE"/>
                </a:solidFill>
                <a:round/>
                <a:headEnd/>
                <a:tailEnd/>
              </a:ln>
              <a:extLst>
                <a:ext uri="{909E8E84-426E-40DD-AFC4-6F175D3DCCD1}">
                  <a14:hiddenFill xmlns:a14="http://schemas.microsoft.com/office/drawing/2010/main">
                    <a:noFill/>
                  </a14:hiddenFill>
                </a:ext>
              </a:extLst>
            </p:spPr>
            <p:txBody>
              <a:bodyPr/>
              <a:lstStyle/>
              <a:p>
                <a:endParaRPr lang="en-IE"/>
              </a:p>
            </p:txBody>
          </p:sp>
          <p:sp>
            <p:nvSpPr>
              <p:cNvPr id="10284" name="Text Box 163"/>
              <p:cNvSpPr txBox="1">
                <a:spLocks noChangeArrowheads="1"/>
              </p:cNvSpPr>
              <p:nvPr/>
            </p:nvSpPr>
            <p:spPr bwMode="auto">
              <a:xfrm>
                <a:off x="1633" y="1203"/>
                <a:ext cx="295" cy="2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360" tIns="44280" rIns="90360" bIns="44280">
                <a:spAutoFit/>
              </a:bodyP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1pPr>
                <a:lvl2pPr marL="742950" indent="-28575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2pPr>
                <a:lvl3pPr marL="11430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3pPr>
                <a:lvl4pPr marL="16002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4pPr>
                <a:lvl5pPr marL="20574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9pPr>
              </a:lstStyle>
              <a:p>
                <a:pPr algn="ctr" eaLnBrk="1">
                  <a:lnSpc>
                    <a:spcPct val="122000"/>
                  </a:lnSpc>
                  <a:buClr>
                    <a:srgbClr val="000000"/>
                  </a:buClr>
                  <a:buSzPct val="45000"/>
                  <a:buFont typeface="Times New Roman" panose="02020603050405020304" pitchFamily="18" charset="0"/>
                  <a:buNone/>
                </a:pPr>
                <a:r>
                  <a:rPr lang="en-GB" altLang="en-US" sz="2000" b="1"/>
                  <a:t>40</a:t>
                </a:r>
              </a:p>
            </p:txBody>
          </p:sp>
          <p:sp>
            <p:nvSpPr>
              <p:cNvPr id="10285" name="Line 164"/>
              <p:cNvSpPr>
                <a:spLocks noChangeShapeType="1"/>
              </p:cNvSpPr>
              <p:nvPr/>
            </p:nvSpPr>
            <p:spPr bwMode="auto">
              <a:xfrm>
                <a:off x="1981" y="1092"/>
                <a:ext cx="1" cy="192"/>
              </a:xfrm>
              <a:prstGeom prst="line">
                <a:avLst/>
              </a:prstGeom>
              <a:noFill/>
              <a:ln w="12600">
                <a:solidFill>
                  <a:srgbClr val="000000"/>
                </a:solidFill>
                <a:round/>
                <a:headEnd/>
                <a:tailEnd/>
              </a:ln>
              <a:extLst>
                <a:ext uri="{909E8E84-426E-40DD-AFC4-6F175D3DCCD1}">
                  <a14:hiddenFill xmlns:a14="http://schemas.microsoft.com/office/drawing/2010/main">
                    <a:noFill/>
                  </a14:hiddenFill>
                </a:ext>
              </a:extLst>
            </p:spPr>
            <p:txBody>
              <a:bodyPr/>
              <a:lstStyle/>
              <a:p>
                <a:endParaRPr lang="en-IE"/>
              </a:p>
            </p:txBody>
          </p:sp>
        </p:grpSp>
        <p:grpSp>
          <p:nvGrpSpPr>
            <p:cNvPr id="10267" name="Group 165"/>
            <p:cNvGrpSpPr>
              <a:grpSpLocks/>
            </p:cNvGrpSpPr>
            <p:nvPr/>
          </p:nvGrpSpPr>
          <p:grpSpPr bwMode="auto">
            <a:xfrm>
              <a:off x="2005" y="1092"/>
              <a:ext cx="385" cy="404"/>
              <a:chOff x="2005" y="1092"/>
              <a:chExt cx="385" cy="404"/>
            </a:xfrm>
          </p:grpSpPr>
          <p:sp>
            <p:nvSpPr>
              <p:cNvPr id="10280" name="Line 166"/>
              <p:cNvSpPr>
                <a:spLocks noChangeShapeType="1"/>
              </p:cNvSpPr>
              <p:nvPr/>
            </p:nvSpPr>
            <p:spPr bwMode="auto">
              <a:xfrm>
                <a:off x="2005" y="1200"/>
                <a:ext cx="360" cy="1"/>
              </a:xfrm>
              <a:prstGeom prst="line">
                <a:avLst/>
              </a:prstGeom>
              <a:noFill/>
              <a:ln w="50760">
                <a:solidFill>
                  <a:srgbClr val="A2C1FE"/>
                </a:solidFill>
                <a:round/>
                <a:headEnd/>
                <a:tailEnd/>
              </a:ln>
              <a:extLst>
                <a:ext uri="{909E8E84-426E-40DD-AFC4-6F175D3DCCD1}">
                  <a14:hiddenFill xmlns:a14="http://schemas.microsoft.com/office/drawing/2010/main">
                    <a:noFill/>
                  </a14:hiddenFill>
                </a:ext>
              </a:extLst>
            </p:spPr>
            <p:txBody>
              <a:bodyPr/>
              <a:lstStyle/>
              <a:p>
                <a:endParaRPr lang="en-IE"/>
              </a:p>
            </p:txBody>
          </p:sp>
          <p:sp>
            <p:nvSpPr>
              <p:cNvPr id="10281" name="Text Box 167"/>
              <p:cNvSpPr txBox="1">
                <a:spLocks noChangeArrowheads="1"/>
              </p:cNvSpPr>
              <p:nvPr/>
            </p:nvSpPr>
            <p:spPr bwMode="auto">
              <a:xfrm>
                <a:off x="2041" y="1203"/>
                <a:ext cx="295" cy="2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360" tIns="44280" rIns="90360" bIns="44280">
                <a:spAutoFit/>
              </a:bodyP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1pPr>
                <a:lvl2pPr marL="742950" indent="-28575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2pPr>
                <a:lvl3pPr marL="11430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3pPr>
                <a:lvl4pPr marL="16002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4pPr>
                <a:lvl5pPr marL="20574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9pPr>
              </a:lstStyle>
              <a:p>
                <a:pPr algn="ctr" eaLnBrk="1">
                  <a:lnSpc>
                    <a:spcPct val="122000"/>
                  </a:lnSpc>
                  <a:buClr>
                    <a:srgbClr val="000000"/>
                  </a:buClr>
                  <a:buSzPct val="45000"/>
                  <a:buFont typeface="Times New Roman" panose="02020603050405020304" pitchFamily="18" charset="0"/>
                  <a:buNone/>
                </a:pPr>
                <a:r>
                  <a:rPr lang="en-GB" altLang="en-US" sz="2000" b="1"/>
                  <a:t>40</a:t>
                </a:r>
              </a:p>
            </p:txBody>
          </p:sp>
          <p:sp>
            <p:nvSpPr>
              <p:cNvPr id="10282" name="Line 168"/>
              <p:cNvSpPr>
                <a:spLocks noChangeShapeType="1"/>
              </p:cNvSpPr>
              <p:nvPr/>
            </p:nvSpPr>
            <p:spPr bwMode="auto">
              <a:xfrm>
                <a:off x="2389" y="1092"/>
                <a:ext cx="1" cy="192"/>
              </a:xfrm>
              <a:prstGeom prst="line">
                <a:avLst/>
              </a:prstGeom>
              <a:noFill/>
              <a:ln w="12600">
                <a:solidFill>
                  <a:srgbClr val="000000"/>
                </a:solidFill>
                <a:round/>
                <a:headEnd/>
                <a:tailEnd/>
              </a:ln>
              <a:extLst>
                <a:ext uri="{909E8E84-426E-40DD-AFC4-6F175D3DCCD1}">
                  <a14:hiddenFill xmlns:a14="http://schemas.microsoft.com/office/drawing/2010/main">
                    <a:noFill/>
                  </a14:hiddenFill>
                </a:ext>
              </a:extLst>
            </p:spPr>
            <p:txBody>
              <a:bodyPr/>
              <a:lstStyle/>
              <a:p>
                <a:endParaRPr lang="en-IE"/>
              </a:p>
            </p:txBody>
          </p:sp>
        </p:grpSp>
        <p:sp>
          <p:nvSpPr>
            <p:cNvPr id="10268" name="Line 169"/>
            <p:cNvSpPr>
              <a:spLocks noChangeShapeType="1"/>
            </p:cNvSpPr>
            <p:nvPr/>
          </p:nvSpPr>
          <p:spPr bwMode="auto">
            <a:xfrm>
              <a:off x="2413" y="1200"/>
              <a:ext cx="360" cy="1"/>
            </a:xfrm>
            <a:prstGeom prst="line">
              <a:avLst/>
            </a:prstGeom>
            <a:noFill/>
            <a:ln w="50760">
              <a:solidFill>
                <a:srgbClr val="A2C1FE"/>
              </a:solidFill>
              <a:round/>
              <a:headEnd/>
              <a:tailEnd/>
            </a:ln>
            <a:extLst>
              <a:ext uri="{909E8E84-426E-40DD-AFC4-6F175D3DCCD1}">
                <a14:hiddenFill xmlns:a14="http://schemas.microsoft.com/office/drawing/2010/main">
                  <a:noFill/>
                </a14:hiddenFill>
              </a:ext>
            </a:extLst>
          </p:spPr>
          <p:txBody>
            <a:bodyPr/>
            <a:lstStyle/>
            <a:p>
              <a:endParaRPr lang="en-IE"/>
            </a:p>
          </p:txBody>
        </p:sp>
        <p:sp>
          <p:nvSpPr>
            <p:cNvPr id="10269" name="Line 170"/>
            <p:cNvSpPr>
              <a:spLocks noChangeShapeType="1"/>
            </p:cNvSpPr>
            <p:nvPr/>
          </p:nvSpPr>
          <p:spPr bwMode="auto">
            <a:xfrm>
              <a:off x="2813" y="1232"/>
              <a:ext cx="216" cy="1"/>
            </a:xfrm>
            <a:prstGeom prst="line">
              <a:avLst/>
            </a:prstGeom>
            <a:noFill/>
            <a:ln w="50760">
              <a:solidFill>
                <a:srgbClr val="00DFCA"/>
              </a:solidFill>
              <a:round/>
              <a:headEnd/>
              <a:tailEnd/>
            </a:ln>
            <a:extLst>
              <a:ext uri="{909E8E84-426E-40DD-AFC4-6F175D3DCCD1}">
                <a14:hiddenFill xmlns:a14="http://schemas.microsoft.com/office/drawing/2010/main">
                  <a:noFill/>
                </a14:hiddenFill>
              </a:ext>
            </a:extLst>
          </p:spPr>
          <p:txBody>
            <a:bodyPr/>
            <a:lstStyle/>
            <a:p>
              <a:endParaRPr lang="en-IE"/>
            </a:p>
          </p:txBody>
        </p:sp>
        <p:sp>
          <p:nvSpPr>
            <p:cNvPr id="10270" name="Text Box 171"/>
            <p:cNvSpPr txBox="1">
              <a:spLocks noChangeArrowheads="1"/>
            </p:cNvSpPr>
            <p:nvPr/>
          </p:nvSpPr>
          <p:spPr bwMode="auto">
            <a:xfrm>
              <a:off x="2449" y="1203"/>
              <a:ext cx="295" cy="2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360" tIns="44280" rIns="90360" bIns="44280">
              <a:spAutoFit/>
            </a:bodyP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1pPr>
              <a:lvl2pPr marL="742950" indent="-28575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2pPr>
              <a:lvl3pPr marL="11430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3pPr>
              <a:lvl4pPr marL="16002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4pPr>
              <a:lvl5pPr marL="20574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9pPr>
            </a:lstStyle>
            <a:p>
              <a:pPr algn="ctr" eaLnBrk="1">
                <a:lnSpc>
                  <a:spcPct val="122000"/>
                </a:lnSpc>
                <a:buClr>
                  <a:srgbClr val="000000"/>
                </a:buClr>
                <a:buSzPct val="45000"/>
                <a:buFont typeface="Times New Roman" panose="02020603050405020304" pitchFamily="18" charset="0"/>
                <a:buNone/>
              </a:pPr>
              <a:r>
                <a:rPr lang="en-GB" altLang="en-US" sz="2000" b="1"/>
                <a:t>40</a:t>
              </a:r>
            </a:p>
          </p:txBody>
        </p:sp>
        <p:sp>
          <p:nvSpPr>
            <p:cNvPr id="10271" name="Text Box 172"/>
            <p:cNvSpPr txBox="1">
              <a:spLocks noChangeArrowheads="1"/>
            </p:cNvSpPr>
            <p:nvPr/>
          </p:nvSpPr>
          <p:spPr bwMode="auto">
            <a:xfrm>
              <a:off x="2777" y="1203"/>
              <a:ext cx="295" cy="2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360" tIns="44280" rIns="90360" bIns="44280">
              <a:spAutoFit/>
            </a:bodyP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1pPr>
              <a:lvl2pPr marL="742950" indent="-28575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2pPr>
              <a:lvl3pPr marL="11430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3pPr>
              <a:lvl4pPr marL="16002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4pPr>
              <a:lvl5pPr marL="20574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9pPr>
            </a:lstStyle>
            <a:p>
              <a:pPr algn="ctr" eaLnBrk="1">
                <a:lnSpc>
                  <a:spcPct val="122000"/>
                </a:lnSpc>
                <a:buClr>
                  <a:srgbClr val="000000"/>
                </a:buClr>
                <a:buSzPct val="45000"/>
                <a:buFont typeface="Times New Roman" panose="02020603050405020304" pitchFamily="18" charset="0"/>
                <a:buNone/>
              </a:pPr>
              <a:r>
                <a:rPr lang="en-GB" altLang="en-US" sz="2000" b="1"/>
                <a:t>20</a:t>
              </a:r>
            </a:p>
          </p:txBody>
        </p:sp>
        <p:sp>
          <p:nvSpPr>
            <p:cNvPr id="10272" name="Line 173"/>
            <p:cNvSpPr>
              <a:spLocks noChangeShapeType="1"/>
            </p:cNvSpPr>
            <p:nvPr/>
          </p:nvSpPr>
          <p:spPr bwMode="auto">
            <a:xfrm>
              <a:off x="2797" y="1092"/>
              <a:ext cx="1" cy="192"/>
            </a:xfrm>
            <a:prstGeom prst="line">
              <a:avLst/>
            </a:prstGeom>
            <a:noFill/>
            <a:ln w="12600">
              <a:solidFill>
                <a:srgbClr val="000000"/>
              </a:solidFill>
              <a:round/>
              <a:headEnd/>
              <a:tailEnd/>
            </a:ln>
            <a:extLst>
              <a:ext uri="{909E8E84-426E-40DD-AFC4-6F175D3DCCD1}">
                <a14:hiddenFill xmlns:a14="http://schemas.microsoft.com/office/drawing/2010/main">
                  <a:noFill/>
                </a14:hiddenFill>
              </a:ext>
            </a:extLst>
          </p:spPr>
          <p:txBody>
            <a:bodyPr/>
            <a:lstStyle/>
            <a:p>
              <a:endParaRPr lang="en-IE"/>
            </a:p>
          </p:txBody>
        </p:sp>
        <p:sp>
          <p:nvSpPr>
            <p:cNvPr id="10273" name="Line 174"/>
            <p:cNvSpPr>
              <a:spLocks noChangeShapeType="1"/>
            </p:cNvSpPr>
            <p:nvPr/>
          </p:nvSpPr>
          <p:spPr bwMode="auto">
            <a:xfrm>
              <a:off x="3053" y="1092"/>
              <a:ext cx="1" cy="192"/>
            </a:xfrm>
            <a:prstGeom prst="line">
              <a:avLst/>
            </a:prstGeom>
            <a:noFill/>
            <a:ln w="12600">
              <a:solidFill>
                <a:srgbClr val="000000"/>
              </a:solidFill>
              <a:round/>
              <a:headEnd/>
              <a:tailEnd/>
            </a:ln>
            <a:extLst>
              <a:ext uri="{909E8E84-426E-40DD-AFC4-6F175D3DCCD1}">
                <a14:hiddenFill xmlns:a14="http://schemas.microsoft.com/office/drawing/2010/main">
                  <a:noFill/>
                </a14:hiddenFill>
              </a:ext>
            </a:extLst>
          </p:spPr>
          <p:txBody>
            <a:bodyPr/>
            <a:lstStyle/>
            <a:p>
              <a:endParaRPr lang="en-IE"/>
            </a:p>
          </p:txBody>
        </p:sp>
        <p:sp>
          <p:nvSpPr>
            <p:cNvPr id="10274" name="Line 175"/>
            <p:cNvSpPr>
              <a:spLocks noChangeShapeType="1"/>
            </p:cNvSpPr>
            <p:nvPr/>
          </p:nvSpPr>
          <p:spPr bwMode="auto">
            <a:xfrm>
              <a:off x="1261" y="1168"/>
              <a:ext cx="288" cy="1"/>
            </a:xfrm>
            <a:prstGeom prst="line">
              <a:avLst/>
            </a:prstGeom>
            <a:noFill/>
            <a:ln w="50760">
              <a:solidFill>
                <a:srgbClr val="F6BF69"/>
              </a:solidFill>
              <a:round/>
              <a:headEnd/>
              <a:tailEnd/>
            </a:ln>
            <a:extLst>
              <a:ext uri="{909E8E84-426E-40DD-AFC4-6F175D3DCCD1}">
                <a14:hiddenFill xmlns:a14="http://schemas.microsoft.com/office/drawing/2010/main">
                  <a:noFill/>
                </a14:hiddenFill>
              </a:ext>
            </a:extLst>
          </p:spPr>
          <p:txBody>
            <a:bodyPr/>
            <a:lstStyle/>
            <a:p>
              <a:endParaRPr lang="en-IE"/>
            </a:p>
          </p:txBody>
        </p:sp>
        <p:sp>
          <p:nvSpPr>
            <p:cNvPr id="10275" name="Line 176"/>
            <p:cNvSpPr>
              <a:spLocks noChangeShapeType="1"/>
            </p:cNvSpPr>
            <p:nvPr/>
          </p:nvSpPr>
          <p:spPr bwMode="auto">
            <a:xfrm>
              <a:off x="1669" y="1168"/>
              <a:ext cx="288" cy="1"/>
            </a:xfrm>
            <a:prstGeom prst="line">
              <a:avLst/>
            </a:prstGeom>
            <a:noFill/>
            <a:ln w="50760">
              <a:solidFill>
                <a:srgbClr val="F6BF69"/>
              </a:solidFill>
              <a:round/>
              <a:headEnd/>
              <a:tailEnd/>
            </a:ln>
            <a:extLst>
              <a:ext uri="{909E8E84-426E-40DD-AFC4-6F175D3DCCD1}">
                <a14:hiddenFill xmlns:a14="http://schemas.microsoft.com/office/drawing/2010/main">
                  <a:noFill/>
                </a14:hiddenFill>
              </a:ext>
            </a:extLst>
          </p:spPr>
          <p:txBody>
            <a:bodyPr/>
            <a:lstStyle/>
            <a:p>
              <a:endParaRPr lang="en-IE"/>
            </a:p>
          </p:txBody>
        </p:sp>
        <p:sp>
          <p:nvSpPr>
            <p:cNvPr id="10276" name="Line 177"/>
            <p:cNvSpPr>
              <a:spLocks noChangeShapeType="1"/>
            </p:cNvSpPr>
            <p:nvPr/>
          </p:nvSpPr>
          <p:spPr bwMode="auto">
            <a:xfrm>
              <a:off x="2077" y="1168"/>
              <a:ext cx="288" cy="1"/>
            </a:xfrm>
            <a:prstGeom prst="line">
              <a:avLst/>
            </a:prstGeom>
            <a:noFill/>
            <a:ln w="50760">
              <a:solidFill>
                <a:srgbClr val="F6BF69"/>
              </a:solidFill>
              <a:round/>
              <a:headEnd/>
              <a:tailEnd/>
            </a:ln>
            <a:extLst>
              <a:ext uri="{909E8E84-426E-40DD-AFC4-6F175D3DCCD1}">
                <a14:hiddenFill xmlns:a14="http://schemas.microsoft.com/office/drawing/2010/main">
                  <a:noFill/>
                </a14:hiddenFill>
              </a:ext>
            </a:extLst>
          </p:spPr>
          <p:txBody>
            <a:bodyPr/>
            <a:lstStyle/>
            <a:p>
              <a:endParaRPr lang="en-IE"/>
            </a:p>
          </p:txBody>
        </p:sp>
        <p:sp>
          <p:nvSpPr>
            <p:cNvPr id="10277" name="Line 178"/>
            <p:cNvSpPr>
              <a:spLocks noChangeShapeType="1"/>
            </p:cNvSpPr>
            <p:nvPr/>
          </p:nvSpPr>
          <p:spPr bwMode="auto">
            <a:xfrm>
              <a:off x="1597" y="1232"/>
              <a:ext cx="216" cy="1"/>
            </a:xfrm>
            <a:prstGeom prst="line">
              <a:avLst/>
            </a:prstGeom>
            <a:noFill/>
            <a:ln w="50760">
              <a:solidFill>
                <a:srgbClr val="00DFCA"/>
              </a:solidFill>
              <a:round/>
              <a:headEnd/>
              <a:tailEnd/>
            </a:ln>
            <a:extLst>
              <a:ext uri="{909E8E84-426E-40DD-AFC4-6F175D3DCCD1}">
                <a14:hiddenFill xmlns:a14="http://schemas.microsoft.com/office/drawing/2010/main">
                  <a:noFill/>
                </a14:hiddenFill>
              </a:ext>
            </a:extLst>
          </p:spPr>
          <p:txBody>
            <a:bodyPr/>
            <a:lstStyle/>
            <a:p>
              <a:endParaRPr lang="en-IE"/>
            </a:p>
          </p:txBody>
        </p:sp>
        <p:sp>
          <p:nvSpPr>
            <p:cNvPr id="10278" name="Line 179"/>
            <p:cNvSpPr>
              <a:spLocks noChangeShapeType="1"/>
            </p:cNvSpPr>
            <p:nvPr/>
          </p:nvSpPr>
          <p:spPr bwMode="auto">
            <a:xfrm>
              <a:off x="2005" y="1232"/>
              <a:ext cx="216" cy="1"/>
            </a:xfrm>
            <a:prstGeom prst="line">
              <a:avLst/>
            </a:prstGeom>
            <a:noFill/>
            <a:ln w="50760">
              <a:solidFill>
                <a:srgbClr val="00DFCA"/>
              </a:solidFill>
              <a:round/>
              <a:headEnd/>
              <a:tailEnd/>
            </a:ln>
            <a:extLst>
              <a:ext uri="{909E8E84-426E-40DD-AFC4-6F175D3DCCD1}">
                <a14:hiddenFill xmlns:a14="http://schemas.microsoft.com/office/drawing/2010/main">
                  <a:noFill/>
                </a14:hiddenFill>
              </a:ext>
            </a:extLst>
          </p:spPr>
          <p:txBody>
            <a:bodyPr/>
            <a:lstStyle/>
            <a:p>
              <a:endParaRPr lang="en-IE"/>
            </a:p>
          </p:txBody>
        </p:sp>
        <p:sp>
          <p:nvSpPr>
            <p:cNvPr id="10279" name="Line 180"/>
            <p:cNvSpPr>
              <a:spLocks noChangeShapeType="1"/>
            </p:cNvSpPr>
            <p:nvPr/>
          </p:nvSpPr>
          <p:spPr bwMode="auto">
            <a:xfrm>
              <a:off x="2413" y="1232"/>
              <a:ext cx="216" cy="1"/>
            </a:xfrm>
            <a:prstGeom prst="line">
              <a:avLst/>
            </a:prstGeom>
            <a:noFill/>
            <a:ln w="50760">
              <a:solidFill>
                <a:srgbClr val="00DFCA"/>
              </a:solidFill>
              <a:round/>
              <a:headEnd/>
              <a:tailEnd/>
            </a:ln>
            <a:extLst>
              <a:ext uri="{909E8E84-426E-40DD-AFC4-6F175D3DCCD1}">
                <a14:hiddenFill xmlns:a14="http://schemas.microsoft.com/office/drawing/2010/main">
                  <a:noFill/>
                </a14:hiddenFill>
              </a:ext>
            </a:extLst>
          </p:spPr>
          <p:txBody>
            <a:bodyPr/>
            <a:lstStyle/>
            <a:p>
              <a:endParaRPr lang="en-IE"/>
            </a:p>
          </p:txBody>
        </p:sp>
      </p:grpSp>
    </p:spTree>
    <p:extLst>
      <p:ext uri="{BB962C8B-B14F-4D97-AF65-F5344CB8AC3E}">
        <p14:creationId xmlns:p14="http://schemas.microsoft.com/office/powerpoint/2010/main" val="163240174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2" fill="hold" grpId="0" nodeType="afterEffect">
                                  <p:stCondLst>
                                    <p:cond delay="0"/>
                                  </p:stCondLst>
                                  <p:childTnLst>
                                    <p:set>
                                      <p:cBhvr>
                                        <p:cTn id="6" dur="1" fill="hold">
                                          <p:stCondLst>
                                            <p:cond delay="0"/>
                                          </p:stCondLst>
                                        </p:cTn>
                                        <p:tgtEl>
                                          <p:spTgt spid="11267">
                                            <p:txEl>
                                              <p:pRg st="0" end="0"/>
                                            </p:txEl>
                                          </p:spTgt>
                                        </p:tgtEl>
                                        <p:attrNameLst>
                                          <p:attrName>style.visibility</p:attrName>
                                        </p:attrNameLst>
                                      </p:cBhvr>
                                      <p:to>
                                        <p:strVal val="visible"/>
                                      </p:to>
                                    </p:set>
                                    <p:anim calcmode="lin" valueType="num">
                                      <p:cBhvr additive="base">
                                        <p:cTn id="7" dur="500" fill="hold"/>
                                        <p:tgtEl>
                                          <p:spTgt spid="1126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1267">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7" grpId="0" build="p" autoUpdateAnimBg="0" advAuto="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22" name="Rectangle 2"/>
          <p:cNvSpPr>
            <a:spLocks noGrp="1" noChangeArrowheads="1"/>
          </p:cNvSpPr>
          <p:nvPr>
            <p:ph type="title"/>
          </p:nvPr>
        </p:nvSpPr>
        <p:spPr>
          <a:xfrm>
            <a:off x="5332412" y="228600"/>
            <a:ext cx="4572000" cy="762000"/>
          </a:xfrm>
        </p:spPr>
        <p:txBody>
          <a:bodyPr/>
          <a:lstStyle/>
          <a:p>
            <a:pPr algn="r"/>
            <a:r>
              <a:rPr lang="en-US" altLang="zh-CN">
                <a:solidFill>
                  <a:srgbClr val="0237BC"/>
                </a:solidFill>
                <a:ea typeface="SimSun" panose="02010600030101010101" pitchFamily="2" charset="-122"/>
              </a:rPr>
              <a:t>Data Hazards</a:t>
            </a:r>
          </a:p>
        </p:txBody>
      </p:sp>
      <p:sp>
        <p:nvSpPr>
          <p:cNvPr id="849923" name="Rectangle 3"/>
          <p:cNvSpPr>
            <a:spLocks noGrp="1" noChangeArrowheads="1"/>
          </p:cNvSpPr>
          <p:nvPr>
            <p:ph type="body" idx="1"/>
          </p:nvPr>
        </p:nvSpPr>
        <p:spPr>
          <a:xfrm>
            <a:off x="379412" y="1447800"/>
            <a:ext cx="11353800" cy="4343400"/>
          </a:xfrm>
          <a:noFill/>
          <a:ln/>
          <a:extLst>
            <a:ext uri="{909E8E84-426E-40DD-AFC4-6F175D3DCCD1}">
              <a14:hiddenFill xmlns:a14="http://schemas.microsoft.com/office/drawing/2010/main">
                <a:solidFill>
                  <a:schemeClr val="accent1"/>
                </a:solidFill>
              </a14:hiddenFill>
            </a:ext>
          </a:extLst>
        </p:spPr>
        <p:txBody>
          <a:bodyPr vert="horz" lIns="91440" tIns="45720" rIns="91440" bIns="45720" rtlCol="0">
            <a:noAutofit/>
          </a:bodyPr>
          <a:lstStyle/>
          <a:p>
            <a:pPr>
              <a:lnSpc>
                <a:spcPct val="80000"/>
              </a:lnSpc>
              <a:buFontTx/>
              <a:buNone/>
            </a:pPr>
            <a:r>
              <a:rPr lang="en-US" altLang="zh-CN" sz="2400" dirty="0">
                <a:solidFill>
                  <a:srgbClr val="FF3300"/>
                </a:solidFill>
                <a:ea typeface="SimSun" panose="02010600030101010101" pitchFamily="2" charset="-122"/>
              </a:rPr>
              <a:t>Write After Read (WAR</a:t>
            </a:r>
            <a:r>
              <a:rPr lang="en-US" altLang="zh-CN" sz="2400" dirty="0">
                <a:solidFill>
                  <a:schemeClr val="hlink"/>
                </a:solidFill>
                <a:ea typeface="SimSun" panose="02010600030101010101" pitchFamily="2" charset="-122"/>
              </a:rPr>
              <a:t>)</a:t>
            </a:r>
            <a:r>
              <a:rPr lang="en-US" altLang="zh-CN" sz="2400" dirty="0">
                <a:ea typeface="SimSun" panose="02010600030101010101" pitchFamily="2" charset="-122"/>
              </a:rPr>
              <a:t> </a:t>
            </a:r>
            <a:br>
              <a:rPr lang="en-US" altLang="zh-CN" sz="2400" dirty="0">
                <a:ea typeface="SimSun" panose="02010600030101010101" pitchFamily="2" charset="-122"/>
              </a:rPr>
            </a:br>
            <a:endParaRPr lang="en-US" altLang="zh-CN" sz="2400" dirty="0">
              <a:ea typeface="SimSun" panose="02010600030101010101" pitchFamily="2" charset="-122"/>
            </a:endParaRPr>
          </a:p>
          <a:p>
            <a:pPr>
              <a:lnSpc>
                <a:spcPct val="80000"/>
              </a:lnSpc>
              <a:buFontTx/>
              <a:buNone/>
            </a:pPr>
            <a:r>
              <a:rPr lang="en-US" altLang="zh-CN" sz="2000" dirty="0" err="1">
                <a:ea typeface="SimSun" panose="02010600030101010101" pitchFamily="2" charset="-122"/>
              </a:rPr>
              <a:t>Instr</a:t>
            </a:r>
            <a:r>
              <a:rPr lang="en-US" altLang="zh-CN" sz="2000" baseline="-25000" dirty="0" err="1">
                <a:ea typeface="SimSun" panose="02010600030101010101" pitchFamily="2" charset="-122"/>
              </a:rPr>
              <a:t>J</a:t>
            </a:r>
            <a:r>
              <a:rPr lang="en-US" altLang="zh-CN" sz="2000" dirty="0">
                <a:ea typeface="SimSun" panose="02010600030101010101" pitchFamily="2" charset="-122"/>
              </a:rPr>
              <a:t> tries to write operand </a:t>
            </a:r>
            <a:r>
              <a:rPr lang="en-US" altLang="zh-CN" sz="2000" i="1" u="sng" dirty="0">
                <a:ea typeface="SimSun" panose="02010600030101010101" pitchFamily="2" charset="-122"/>
              </a:rPr>
              <a:t>before</a:t>
            </a:r>
            <a:r>
              <a:rPr lang="en-US" altLang="zh-CN" sz="2000" dirty="0">
                <a:ea typeface="SimSun" panose="02010600030101010101" pitchFamily="2" charset="-122"/>
              </a:rPr>
              <a:t> </a:t>
            </a:r>
            <a:r>
              <a:rPr lang="en-US" altLang="zh-CN" sz="2000" dirty="0" err="1">
                <a:ea typeface="SimSun" panose="02010600030101010101" pitchFamily="2" charset="-122"/>
              </a:rPr>
              <a:t>Instr</a:t>
            </a:r>
            <a:r>
              <a:rPr lang="en-US" altLang="zh-CN" sz="2000" baseline="-25000" dirty="0" err="1">
                <a:ea typeface="SimSun" panose="02010600030101010101" pitchFamily="2" charset="-122"/>
              </a:rPr>
              <a:t>I</a:t>
            </a:r>
            <a:r>
              <a:rPr lang="en-US" altLang="zh-CN" sz="2000" baseline="-25000" dirty="0">
                <a:ea typeface="SimSun" panose="02010600030101010101" pitchFamily="2" charset="-122"/>
              </a:rPr>
              <a:t> </a:t>
            </a:r>
            <a:r>
              <a:rPr lang="en-US" altLang="zh-CN" sz="2000" dirty="0">
                <a:ea typeface="SimSun" panose="02010600030101010101" pitchFamily="2" charset="-122"/>
              </a:rPr>
              <a:t>reads </a:t>
            </a:r>
            <a:r>
              <a:rPr lang="en-US" altLang="zh-CN" sz="2000" dirty="0" err="1">
                <a:ea typeface="SimSun" panose="02010600030101010101" pitchFamily="2" charset="-122"/>
              </a:rPr>
              <a:t>i</a:t>
            </a:r>
            <a:endParaRPr lang="en-US" altLang="zh-CN" sz="2000" dirty="0">
              <a:ea typeface="SimSun" panose="02010600030101010101" pitchFamily="2" charset="-122"/>
            </a:endParaRPr>
          </a:p>
          <a:p>
            <a:pPr lvl="1">
              <a:lnSpc>
                <a:spcPct val="80000"/>
              </a:lnSpc>
            </a:pPr>
            <a:r>
              <a:rPr lang="en-US" altLang="zh-CN" sz="1800" dirty="0">
                <a:ea typeface="SimSun" panose="02010600030101010101" pitchFamily="2" charset="-122"/>
              </a:rPr>
              <a:t>Gets wrong operand</a:t>
            </a:r>
            <a:br>
              <a:rPr lang="en-US" altLang="zh-CN" sz="1800" dirty="0">
                <a:ea typeface="SimSun" panose="02010600030101010101" pitchFamily="2" charset="-122"/>
              </a:rPr>
            </a:br>
            <a:endParaRPr lang="en-US" altLang="zh-CN" sz="1800" dirty="0">
              <a:ea typeface="SimSun" panose="02010600030101010101" pitchFamily="2" charset="-122"/>
            </a:endParaRPr>
          </a:p>
          <a:p>
            <a:pPr lvl="1">
              <a:lnSpc>
                <a:spcPct val="80000"/>
              </a:lnSpc>
            </a:pPr>
            <a:endParaRPr lang="en-US" altLang="zh-CN" sz="1800" dirty="0">
              <a:ea typeface="SimSun" panose="02010600030101010101" pitchFamily="2" charset="-122"/>
            </a:endParaRPr>
          </a:p>
          <a:p>
            <a:pPr lvl="1">
              <a:lnSpc>
                <a:spcPct val="80000"/>
              </a:lnSpc>
            </a:pPr>
            <a:endParaRPr lang="en-US" altLang="zh-CN" sz="1800" dirty="0">
              <a:ea typeface="SimSun" panose="02010600030101010101" pitchFamily="2" charset="-122"/>
            </a:endParaRPr>
          </a:p>
          <a:p>
            <a:pPr lvl="1">
              <a:lnSpc>
                <a:spcPct val="80000"/>
              </a:lnSpc>
            </a:pPr>
            <a:endParaRPr lang="en-US" altLang="zh-CN" sz="1800" dirty="0">
              <a:ea typeface="SimSun" panose="02010600030101010101" pitchFamily="2" charset="-122"/>
            </a:endParaRPr>
          </a:p>
          <a:p>
            <a:pPr lvl="1">
              <a:lnSpc>
                <a:spcPct val="80000"/>
              </a:lnSpc>
            </a:pPr>
            <a:endParaRPr lang="en-US" altLang="zh-CN" sz="1800" dirty="0">
              <a:ea typeface="SimSun" panose="02010600030101010101" pitchFamily="2" charset="-122"/>
            </a:endParaRPr>
          </a:p>
          <a:p>
            <a:pPr lvl="1">
              <a:lnSpc>
                <a:spcPct val="80000"/>
              </a:lnSpc>
            </a:pPr>
            <a:endParaRPr lang="en-US" altLang="zh-CN" sz="1800" dirty="0">
              <a:ea typeface="SimSun" panose="02010600030101010101" pitchFamily="2" charset="-122"/>
            </a:endParaRPr>
          </a:p>
          <a:p>
            <a:pPr lvl="1">
              <a:lnSpc>
                <a:spcPct val="80000"/>
              </a:lnSpc>
            </a:pPr>
            <a:endParaRPr lang="en-US" altLang="zh-CN" sz="1800" dirty="0">
              <a:ea typeface="SimSun" panose="02010600030101010101" pitchFamily="2" charset="-122"/>
            </a:endParaRPr>
          </a:p>
          <a:p>
            <a:pPr lvl="1">
              <a:lnSpc>
                <a:spcPct val="80000"/>
              </a:lnSpc>
            </a:pPr>
            <a:r>
              <a:rPr lang="en-US" altLang="zh-CN" sz="1800" dirty="0">
                <a:ea typeface="SimSun" panose="02010600030101010101" pitchFamily="2" charset="-122"/>
              </a:rPr>
              <a:t>Called an “</a:t>
            </a:r>
            <a:r>
              <a:rPr lang="en-US" altLang="zh-CN" sz="1800" dirty="0">
                <a:solidFill>
                  <a:schemeClr val="hlink"/>
                </a:solidFill>
                <a:ea typeface="SimSun" panose="02010600030101010101" pitchFamily="2" charset="-122"/>
              </a:rPr>
              <a:t>anti-dependence</a:t>
            </a:r>
            <a:r>
              <a:rPr lang="en-US" altLang="zh-CN" sz="1800" dirty="0">
                <a:ea typeface="SimSun" panose="02010600030101010101" pitchFamily="2" charset="-122"/>
              </a:rPr>
              <a:t>” by compiler writers.</a:t>
            </a:r>
            <a:br>
              <a:rPr lang="en-US" altLang="zh-CN" sz="1800" dirty="0">
                <a:ea typeface="SimSun" panose="02010600030101010101" pitchFamily="2" charset="-122"/>
              </a:rPr>
            </a:br>
            <a:r>
              <a:rPr lang="en-US" altLang="zh-CN" sz="1800" dirty="0">
                <a:ea typeface="SimSun" panose="02010600030101010101" pitchFamily="2" charset="-122"/>
              </a:rPr>
              <a:t>This results from reuse of the name “</a:t>
            </a:r>
            <a:r>
              <a:rPr lang="en-US" altLang="zh-CN" sz="1800" dirty="0">
                <a:solidFill>
                  <a:schemeClr val="hlink"/>
                </a:solidFill>
                <a:ea typeface="SimSun" panose="02010600030101010101" pitchFamily="2" charset="-122"/>
              </a:rPr>
              <a:t>r1</a:t>
            </a:r>
            <a:r>
              <a:rPr lang="en-US" altLang="zh-CN" sz="1800" dirty="0">
                <a:ea typeface="SimSun" panose="02010600030101010101" pitchFamily="2" charset="-122"/>
              </a:rPr>
              <a:t>”.</a:t>
            </a:r>
            <a:br>
              <a:rPr lang="en-US" altLang="zh-CN" sz="1800" dirty="0">
                <a:ea typeface="SimSun" panose="02010600030101010101" pitchFamily="2" charset="-122"/>
              </a:rPr>
            </a:br>
            <a:endParaRPr lang="en-US" altLang="zh-CN" sz="1800" dirty="0">
              <a:ea typeface="SimSun" panose="02010600030101010101" pitchFamily="2" charset="-122"/>
            </a:endParaRPr>
          </a:p>
          <a:p>
            <a:pPr>
              <a:lnSpc>
                <a:spcPct val="80000"/>
              </a:lnSpc>
            </a:pPr>
            <a:r>
              <a:rPr lang="en-US" altLang="zh-CN" sz="2000" dirty="0">
                <a:ea typeface="SimSun" panose="02010600030101010101" pitchFamily="2" charset="-122"/>
              </a:rPr>
              <a:t>Can’t happen in MIPS 5 stage pipeline because:</a:t>
            </a:r>
          </a:p>
          <a:p>
            <a:pPr lvl="1">
              <a:lnSpc>
                <a:spcPct val="80000"/>
              </a:lnSpc>
            </a:pPr>
            <a:r>
              <a:rPr lang="en-US" altLang="zh-CN" sz="1800" dirty="0">
                <a:ea typeface="SimSun" panose="02010600030101010101" pitchFamily="2" charset="-122"/>
              </a:rPr>
              <a:t> All instructions take 5 stages, and</a:t>
            </a:r>
          </a:p>
          <a:p>
            <a:pPr lvl="1">
              <a:lnSpc>
                <a:spcPct val="80000"/>
              </a:lnSpc>
            </a:pPr>
            <a:r>
              <a:rPr lang="en-US" altLang="zh-CN" sz="1800" dirty="0">
                <a:ea typeface="SimSun" panose="02010600030101010101" pitchFamily="2" charset="-122"/>
              </a:rPr>
              <a:t> Reads are always in stage 2, and </a:t>
            </a:r>
          </a:p>
          <a:p>
            <a:pPr lvl="1">
              <a:lnSpc>
                <a:spcPct val="80000"/>
              </a:lnSpc>
            </a:pPr>
            <a:r>
              <a:rPr lang="en-US" altLang="zh-CN" sz="1800" dirty="0">
                <a:ea typeface="SimSun" panose="02010600030101010101" pitchFamily="2" charset="-122"/>
              </a:rPr>
              <a:t> Writes are always in stage 5</a:t>
            </a:r>
          </a:p>
          <a:p>
            <a:pPr>
              <a:lnSpc>
                <a:spcPct val="80000"/>
              </a:lnSpc>
              <a:buFontTx/>
              <a:buNone/>
            </a:pPr>
            <a:endParaRPr lang="zh-CN" altLang="en-US" sz="2000" dirty="0">
              <a:ea typeface="SimSun" panose="02010600030101010101" pitchFamily="2" charset="-122"/>
            </a:endParaRPr>
          </a:p>
        </p:txBody>
      </p:sp>
      <p:sp>
        <p:nvSpPr>
          <p:cNvPr id="849924" name="Text Box 4"/>
          <p:cNvSpPr txBox="1">
            <a:spLocks noChangeArrowheads="1"/>
          </p:cNvSpPr>
          <p:nvPr/>
        </p:nvSpPr>
        <p:spPr bwMode="auto">
          <a:xfrm>
            <a:off x="303212" y="228600"/>
            <a:ext cx="1922462" cy="10033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a:latin typeface="Arial" panose="020B0604020202020204" pitchFamily="34" charset="0"/>
                <a:ea typeface="SimSun" panose="02010600030101010101" pitchFamily="2" charset="-122"/>
              </a:rPr>
              <a:t>Execution Order is:</a:t>
            </a:r>
          </a:p>
          <a:p>
            <a:r>
              <a:rPr lang="en-US" altLang="zh-CN" sz="1600">
                <a:latin typeface="Arial" panose="020B0604020202020204" pitchFamily="34" charset="0"/>
                <a:ea typeface="SimSun" panose="02010600030101010101" pitchFamily="2" charset="-122"/>
              </a:rPr>
              <a:t>Instr</a:t>
            </a:r>
            <a:r>
              <a:rPr lang="en-US" altLang="zh-CN" sz="1600" baseline="-25000">
                <a:latin typeface="Arial" panose="020B0604020202020204" pitchFamily="34" charset="0"/>
                <a:ea typeface="SimSun" panose="02010600030101010101" pitchFamily="2" charset="-122"/>
              </a:rPr>
              <a:t>I</a:t>
            </a:r>
          </a:p>
          <a:p>
            <a:r>
              <a:rPr lang="en-US" altLang="zh-CN" sz="1600">
                <a:latin typeface="Arial" panose="020B0604020202020204" pitchFamily="34" charset="0"/>
                <a:ea typeface="SimSun" panose="02010600030101010101" pitchFamily="2" charset="-122"/>
              </a:rPr>
              <a:t>Instr</a:t>
            </a:r>
            <a:r>
              <a:rPr lang="en-US" altLang="zh-CN" sz="1600" baseline="-25000">
                <a:latin typeface="Arial" panose="020B0604020202020204" pitchFamily="34" charset="0"/>
                <a:ea typeface="SimSun" panose="02010600030101010101" pitchFamily="2" charset="-122"/>
              </a:rPr>
              <a:t>J</a:t>
            </a:r>
          </a:p>
          <a:p>
            <a:endParaRPr lang="zh-CN" altLang="en-US" sz="1600" baseline="-25000">
              <a:latin typeface="Arial" panose="020B0604020202020204" pitchFamily="34" charset="0"/>
              <a:ea typeface="SimSun" panose="02010600030101010101" pitchFamily="2" charset="-122"/>
            </a:endParaRPr>
          </a:p>
        </p:txBody>
      </p:sp>
      <p:grpSp>
        <p:nvGrpSpPr>
          <p:cNvPr id="849925" name="Group 5"/>
          <p:cNvGrpSpPr>
            <a:grpSpLocks/>
          </p:cNvGrpSpPr>
          <p:nvPr/>
        </p:nvGrpSpPr>
        <p:grpSpPr bwMode="auto">
          <a:xfrm>
            <a:off x="989012" y="3048000"/>
            <a:ext cx="3810000" cy="1196975"/>
            <a:chOff x="1344" y="1488"/>
            <a:chExt cx="2400" cy="754"/>
          </a:xfrm>
        </p:grpSpPr>
        <p:sp>
          <p:nvSpPr>
            <p:cNvPr id="849926" name="Rectangle 6"/>
            <p:cNvSpPr>
              <a:spLocks noChangeArrowheads="1"/>
            </p:cNvSpPr>
            <p:nvPr/>
          </p:nvSpPr>
          <p:spPr bwMode="auto">
            <a:xfrm>
              <a:off x="1632" y="1488"/>
              <a:ext cx="2112" cy="754"/>
            </a:xfrm>
            <a:prstGeom prst="rect">
              <a:avLst/>
            </a:prstGeom>
            <a:solidFill>
              <a:schemeClr val="bg1"/>
            </a:solidFill>
            <a:ln>
              <a:noFill/>
            </a:ln>
            <a:effectLst/>
            <a:extLst>
              <a:ext uri="{91240B29-F687-4F45-9708-019B960494DF}">
                <a14:hiddenLine xmlns:a14="http://schemas.microsoft.com/office/drawing/2010/main" w="12700">
                  <a:pattFill prst="narHorz">
                    <a:fgClr>
                      <a:schemeClr val="tx1"/>
                    </a:fgClr>
                    <a:bgClr>
                      <a:schemeClr val="bg1"/>
                    </a:bgClr>
                  </a:patt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l"/>
              <a:r>
                <a:rPr lang="en-US" altLang="zh-CN" sz="2400" dirty="0">
                  <a:latin typeface="Courier New" panose="02070309020205020404" pitchFamily="49" charset="0"/>
                  <a:ea typeface="SimSun" panose="02010600030101010101" pitchFamily="2" charset="-122"/>
                </a:rPr>
                <a:t>I: sub r4,</a:t>
              </a:r>
              <a:r>
                <a:rPr lang="en-US" altLang="zh-CN" sz="2400" dirty="0">
                  <a:solidFill>
                    <a:schemeClr val="hlink"/>
                  </a:solidFill>
                  <a:latin typeface="Courier New" panose="02070309020205020404" pitchFamily="49" charset="0"/>
                  <a:ea typeface="SimSun" panose="02010600030101010101" pitchFamily="2" charset="-122"/>
                </a:rPr>
                <a:t>r1</a:t>
              </a:r>
              <a:r>
                <a:rPr lang="en-US" altLang="zh-CN" sz="2400" dirty="0">
                  <a:latin typeface="Courier New" panose="02070309020205020404" pitchFamily="49" charset="0"/>
                  <a:ea typeface="SimSun" panose="02010600030101010101" pitchFamily="2" charset="-122"/>
                </a:rPr>
                <a:t>,r3 </a:t>
              </a:r>
            </a:p>
            <a:p>
              <a:pPr algn="l"/>
              <a:r>
                <a:rPr lang="en-US" altLang="zh-CN" sz="2400" dirty="0">
                  <a:latin typeface="Courier New" panose="02070309020205020404" pitchFamily="49" charset="0"/>
                  <a:ea typeface="SimSun" panose="02010600030101010101" pitchFamily="2" charset="-122"/>
                </a:rPr>
                <a:t>J: add </a:t>
              </a:r>
              <a:r>
                <a:rPr lang="en-US" altLang="zh-CN" sz="2400" dirty="0">
                  <a:solidFill>
                    <a:schemeClr val="hlink"/>
                  </a:solidFill>
                  <a:latin typeface="Courier New" panose="02070309020205020404" pitchFamily="49" charset="0"/>
                  <a:ea typeface="SimSun" panose="02010600030101010101" pitchFamily="2" charset="-122"/>
                </a:rPr>
                <a:t>r1</a:t>
              </a:r>
              <a:r>
                <a:rPr lang="en-US" altLang="zh-CN" sz="2400" dirty="0">
                  <a:latin typeface="Courier New" panose="02070309020205020404" pitchFamily="49" charset="0"/>
                  <a:ea typeface="SimSun" panose="02010600030101010101" pitchFamily="2" charset="-122"/>
                </a:rPr>
                <a:t>,r2,r3</a:t>
              </a:r>
            </a:p>
            <a:p>
              <a:pPr algn="l"/>
              <a:r>
                <a:rPr lang="en-US" altLang="zh-CN" sz="2400" dirty="0">
                  <a:latin typeface="Courier New" panose="02070309020205020404" pitchFamily="49" charset="0"/>
                  <a:ea typeface="SimSun" panose="02010600030101010101" pitchFamily="2" charset="-122"/>
                </a:rPr>
                <a:t>K: </a:t>
              </a:r>
              <a:r>
                <a:rPr lang="en-US" altLang="zh-CN" sz="2400" dirty="0" err="1">
                  <a:latin typeface="Courier New" panose="02070309020205020404" pitchFamily="49" charset="0"/>
                  <a:ea typeface="SimSun" panose="02010600030101010101" pitchFamily="2" charset="-122"/>
                </a:rPr>
                <a:t>mul</a:t>
              </a:r>
              <a:r>
                <a:rPr lang="en-US" altLang="zh-CN" sz="2400" dirty="0">
                  <a:latin typeface="Courier New" panose="02070309020205020404" pitchFamily="49" charset="0"/>
                  <a:ea typeface="SimSun" panose="02010600030101010101" pitchFamily="2" charset="-122"/>
                </a:rPr>
                <a:t> r6,r1,r7</a:t>
              </a:r>
            </a:p>
          </p:txBody>
        </p:sp>
        <p:sp>
          <p:nvSpPr>
            <p:cNvPr id="849927" name="Arc 7"/>
            <p:cNvSpPr>
              <a:spLocks/>
            </p:cNvSpPr>
            <p:nvPr/>
          </p:nvSpPr>
          <p:spPr bwMode="auto">
            <a:xfrm flipH="1" flipV="1">
              <a:off x="1344" y="1584"/>
              <a:ext cx="295" cy="288"/>
            </a:xfrm>
            <a:custGeom>
              <a:avLst/>
              <a:gdLst>
                <a:gd name="G0" fmla="+- 2932 0 0"/>
                <a:gd name="G1" fmla="+- 21600 0 0"/>
                <a:gd name="G2" fmla="+- 21600 0 0"/>
                <a:gd name="T0" fmla="*/ 0 w 24532"/>
                <a:gd name="T1" fmla="*/ 200 h 43200"/>
                <a:gd name="T2" fmla="*/ 870 w 24532"/>
                <a:gd name="T3" fmla="*/ 43101 h 43200"/>
                <a:gd name="T4" fmla="*/ 2932 w 24532"/>
                <a:gd name="T5" fmla="*/ 21600 h 43200"/>
              </a:gdLst>
              <a:ahLst/>
              <a:cxnLst>
                <a:cxn ang="0">
                  <a:pos x="T0" y="T1"/>
                </a:cxn>
                <a:cxn ang="0">
                  <a:pos x="T2" y="T3"/>
                </a:cxn>
                <a:cxn ang="0">
                  <a:pos x="T4" y="T5"/>
                </a:cxn>
              </a:cxnLst>
              <a:rect l="0" t="0" r="r" b="b"/>
              <a:pathLst>
                <a:path w="24532" h="43200" fill="none" extrusionOk="0">
                  <a:moveTo>
                    <a:pt x="-1" y="199"/>
                  </a:moveTo>
                  <a:cubicBezTo>
                    <a:pt x="971" y="66"/>
                    <a:pt x="1951" y="0"/>
                    <a:pt x="2932" y="0"/>
                  </a:cubicBezTo>
                  <a:cubicBezTo>
                    <a:pt x="14861" y="0"/>
                    <a:pt x="24532" y="9670"/>
                    <a:pt x="24532" y="21600"/>
                  </a:cubicBezTo>
                  <a:cubicBezTo>
                    <a:pt x="24532" y="33529"/>
                    <a:pt x="14861" y="43200"/>
                    <a:pt x="2932" y="43200"/>
                  </a:cubicBezTo>
                  <a:cubicBezTo>
                    <a:pt x="2243" y="43199"/>
                    <a:pt x="1555" y="43167"/>
                    <a:pt x="869" y="43101"/>
                  </a:cubicBezTo>
                </a:path>
                <a:path w="24532" h="43200" stroke="0" extrusionOk="0">
                  <a:moveTo>
                    <a:pt x="-1" y="199"/>
                  </a:moveTo>
                  <a:cubicBezTo>
                    <a:pt x="971" y="66"/>
                    <a:pt x="1951" y="0"/>
                    <a:pt x="2932" y="0"/>
                  </a:cubicBezTo>
                  <a:cubicBezTo>
                    <a:pt x="14861" y="0"/>
                    <a:pt x="24532" y="9670"/>
                    <a:pt x="24532" y="21600"/>
                  </a:cubicBezTo>
                  <a:cubicBezTo>
                    <a:pt x="24532" y="33529"/>
                    <a:pt x="14861" y="43200"/>
                    <a:pt x="2932" y="43200"/>
                  </a:cubicBezTo>
                  <a:cubicBezTo>
                    <a:pt x="2243" y="43199"/>
                    <a:pt x="1555" y="43167"/>
                    <a:pt x="869" y="43101"/>
                  </a:cubicBezTo>
                  <a:lnTo>
                    <a:pt x="2932" y="21600"/>
                  </a:lnTo>
                  <a:close/>
                </a:path>
              </a:pathLst>
            </a:custGeom>
            <a:noFill/>
            <a:ln w="28575">
              <a:solidFill>
                <a:schemeClr val="tx1"/>
              </a:solidFill>
              <a:round/>
              <a:headEnd/>
              <a:tailEnd type="triangle"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grpSp>
    </p:spTree>
    <p:extLst>
      <p:ext uri="{BB962C8B-B14F-4D97-AF65-F5344CB8AC3E}">
        <p14:creationId xmlns:p14="http://schemas.microsoft.com/office/powerpoint/2010/main" val="3332323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1970" name="Rectangle 2"/>
          <p:cNvSpPr>
            <a:spLocks noGrp="1" noChangeArrowheads="1"/>
          </p:cNvSpPr>
          <p:nvPr>
            <p:ph type="title"/>
          </p:nvPr>
        </p:nvSpPr>
        <p:spPr>
          <a:xfrm>
            <a:off x="5332412" y="228600"/>
            <a:ext cx="4572000" cy="762000"/>
          </a:xfrm>
        </p:spPr>
        <p:txBody>
          <a:bodyPr/>
          <a:lstStyle/>
          <a:p>
            <a:pPr algn="r"/>
            <a:r>
              <a:rPr lang="en-US" altLang="zh-CN">
                <a:solidFill>
                  <a:srgbClr val="0237BC"/>
                </a:solidFill>
                <a:ea typeface="SimSun" panose="02010600030101010101" pitchFamily="2" charset="-122"/>
              </a:rPr>
              <a:t>Data Hazards</a:t>
            </a:r>
          </a:p>
        </p:txBody>
      </p:sp>
      <p:sp>
        <p:nvSpPr>
          <p:cNvPr id="851971" name="Rectangle 3"/>
          <p:cNvSpPr>
            <a:spLocks noGrp="1" noChangeArrowheads="1"/>
          </p:cNvSpPr>
          <p:nvPr>
            <p:ph type="body" idx="1"/>
          </p:nvPr>
        </p:nvSpPr>
        <p:spPr>
          <a:xfrm>
            <a:off x="150812" y="1447800"/>
            <a:ext cx="11353800" cy="5638800"/>
          </a:xfrm>
          <a:noFill/>
          <a:ln/>
          <a:extLst>
            <a:ext uri="{909E8E84-426E-40DD-AFC4-6F175D3DCCD1}">
              <a14:hiddenFill xmlns:a14="http://schemas.microsoft.com/office/drawing/2010/main">
                <a:solidFill>
                  <a:schemeClr val="accent1"/>
                </a:solidFill>
              </a14:hiddenFill>
            </a:ext>
          </a:extLst>
        </p:spPr>
        <p:txBody>
          <a:bodyPr vert="horz" lIns="91440" tIns="45720" rIns="91440" bIns="45720" rtlCol="0">
            <a:normAutofit/>
          </a:bodyPr>
          <a:lstStyle/>
          <a:p>
            <a:pPr>
              <a:lnSpc>
                <a:spcPct val="80000"/>
              </a:lnSpc>
              <a:buFontTx/>
              <a:buNone/>
            </a:pPr>
            <a:r>
              <a:rPr lang="en-US" altLang="zh-CN" sz="2400" dirty="0">
                <a:solidFill>
                  <a:srgbClr val="FF3300"/>
                </a:solidFill>
                <a:ea typeface="SimSun" panose="02010600030101010101" pitchFamily="2" charset="-122"/>
              </a:rPr>
              <a:t>Write After Write (WAW)</a:t>
            </a:r>
          </a:p>
          <a:p>
            <a:pPr>
              <a:lnSpc>
                <a:spcPct val="80000"/>
              </a:lnSpc>
              <a:buFontTx/>
              <a:buNone/>
            </a:pPr>
            <a:r>
              <a:rPr lang="en-US" altLang="zh-CN" sz="2400" dirty="0">
                <a:solidFill>
                  <a:srgbClr val="FF3300"/>
                </a:solidFill>
                <a:ea typeface="SimSun" panose="02010600030101010101" pitchFamily="2" charset="-122"/>
              </a:rPr>
              <a:t> </a:t>
            </a:r>
            <a:br>
              <a:rPr lang="en-US" altLang="zh-CN" sz="2400" dirty="0">
                <a:solidFill>
                  <a:srgbClr val="FF3300"/>
                </a:solidFill>
                <a:ea typeface="SimSun" panose="02010600030101010101" pitchFamily="2" charset="-122"/>
              </a:rPr>
            </a:br>
            <a:r>
              <a:rPr lang="en-US" altLang="zh-CN" sz="2000" dirty="0" err="1">
                <a:ea typeface="SimSun" panose="02010600030101010101" pitchFamily="2" charset="-122"/>
              </a:rPr>
              <a:t>Instr</a:t>
            </a:r>
            <a:r>
              <a:rPr lang="en-US" altLang="zh-CN" sz="2000" baseline="-25000" dirty="0" err="1">
                <a:ea typeface="SimSun" panose="02010600030101010101" pitchFamily="2" charset="-122"/>
              </a:rPr>
              <a:t>J</a:t>
            </a:r>
            <a:r>
              <a:rPr lang="en-US" altLang="zh-CN" sz="2000" dirty="0">
                <a:ea typeface="SimSun" panose="02010600030101010101" pitchFamily="2" charset="-122"/>
              </a:rPr>
              <a:t> tries to write operand </a:t>
            </a:r>
            <a:r>
              <a:rPr lang="en-US" altLang="zh-CN" sz="2000" i="1" u="sng" dirty="0">
                <a:ea typeface="SimSun" panose="02010600030101010101" pitchFamily="2" charset="-122"/>
              </a:rPr>
              <a:t>before</a:t>
            </a:r>
            <a:r>
              <a:rPr lang="en-US" altLang="zh-CN" sz="2000" dirty="0">
                <a:ea typeface="SimSun" panose="02010600030101010101" pitchFamily="2" charset="-122"/>
              </a:rPr>
              <a:t> </a:t>
            </a:r>
            <a:r>
              <a:rPr lang="en-US" altLang="zh-CN" sz="2000" dirty="0" err="1">
                <a:ea typeface="SimSun" panose="02010600030101010101" pitchFamily="2" charset="-122"/>
              </a:rPr>
              <a:t>Instr</a:t>
            </a:r>
            <a:r>
              <a:rPr lang="en-US" altLang="zh-CN" sz="2000" baseline="-25000" dirty="0" err="1">
                <a:ea typeface="SimSun" panose="02010600030101010101" pitchFamily="2" charset="-122"/>
              </a:rPr>
              <a:t>I</a:t>
            </a:r>
            <a:r>
              <a:rPr lang="en-US" altLang="zh-CN" sz="2000" baseline="-25000" dirty="0">
                <a:ea typeface="SimSun" panose="02010600030101010101" pitchFamily="2" charset="-122"/>
              </a:rPr>
              <a:t> </a:t>
            </a:r>
            <a:r>
              <a:rPr lang="en-US" altLang="zh-CN" sz="2000" dirty="0">
                <a:ea typeface="SimSun" panose="02010600030101010101" pitchFamily="2" charset="-122"/>
              </a:rPr>
              <a:t>writes it</a:t>
            </a:r>
          </a:p>
          <a:p>
            <a:pPr lvl="1">
              <a:lnSpc>
                <a:spcPct val="80000"/>
              </a:lnSpc>
            </a:pPr>
            <a:r>
              <a:rPr lang="en-US" altLang="zh-CN" sz="1800" dirty="0">
                <a:ea typeface="SimSun" panose="02010600030101010101" pitchFamily="2" charset="-122"/>
              </a:rPr>
              <a:t> Leaves wrong result ( </a:t>
            </a:r>
            <a:r>
              <a:rPr lang="en-US" altLang="zh-CN" sz="1800" dirty="0" err="1">
                <a:ea typeface="SimSun" panose="02010600030101010101" pitchFamily="2" charset="-122"/>
              </a:rPr>
              <a:t>Instr</a:t>
            </a:r>
            <a:r>
              <a:rPr lang="en-US" altLang="zh-CN" sz="1800" baseline="-25000" dirty="0" err="1">
                <a:ea typeface="SimSun" panose="02010600030101010101" pitchFamily="2" charset="-122"/>
              </a:rPr>
              <a:t>I</a:t>
            </a:r>
            <a:r>
              <a:rPr lang="en-US" altLang="zh-CN" sz="1800" dirty="0">
                <a:ea typeface="SimSun" panose="02010600030101010101" pitchFamily="2" charset="-122"/>
              </a:rPr>
              <a:t> not </a:t>
            </a:r>
            <a:r>
              <a:rPr lang="en-US" altLang="zh-CN" sz="1800" dirty="0" err="1">
                <a:ea typeface="SimSun" panose="02010600030101010101" pitchFamily="2" charset="-122"/>
              </a:rPr>
              <a:t>Instr</a:t>
            </a:r>
            <a:r>
              <a:rPr lang="en-US" altLang="zh-CN" sz="1800" baseline="-25000" dirty="0" err="1">
                <a:ea typeface="SimSun" panose="02010600030101010101" pitchFamily="2" charset="-122"/>
              </a:rPr>
              <a:t>J</a:t>
            </a:r>
            <a:r>
              <a:rPr lang="en-US" altLang="zh-CN" sz="1800" baseline="-25000" dirty="0">
                <a:ea typeface="SimSun" panose="02010600030101010101" pitchFamily="2" charset="-122"/>
              </a:rPr>
              <a:t> </a:t>
            </a:r>
            <a:r>
              <a:rPr lang="en-US" altLang="zh-CN" sz="1800" dirty="0">
                <a:ea typeface="SimSun" panose="02010600030101010101" pitchFamily="2" charset="-122"/>
              </a:rPr>
              <a:t>)</a:t>
            </a:r>
            <a:br>
              <a:rPr lang="en-US" altLang="zh-CN" sz="1800" dirty="0">
                <a:ea typeface="SimSun" panose="02010600030101010101" pitchFamily="2" charset="-122"/>
              </a:rPr>
            </a:br>
            <a:endParaRPr lang="en-US" altLang="zh-CN" sz="1800" dirty="0">
              <a:ea typeface="SimSun" panose="02010600030101010101" pitchFamily="2" charset="-122"/>
            </a:endParaRPr>
          </a:p>
          <a:p>
            <a:pPr lvl="1">
              <a:lnSpc>
                <a:spcPct val="80000"/>
              </a:lnSpc>
            </a:pPr>
            <a:endParaRPr lang="en-US" altLang="zh-CN" sz="1800" dirty="0">
              <a:ea typeface="SimSun" panose="02010600030101010101" pitchFamily="2" charset="-122"/>
            </a:endParaRPr>
          </a:p>
          <a:p>
            <a:pPr lvl="1">
              <a:lnSpc>
                <a:spcPct val="80000"/>
              </a:lnSpc>
            </a:pPr>
            <a:endParaRPr lang="en-US" altLang="zh-CN" sz="1800" dirty="0">
              <a:ea typeface="SimSun" panose="02010600030101010101" pitchFamily="2" charset="-122"/>
            </a:endParaRPr>
          </a:p>
          <a:p>
            <a:pPr lvl="1">
              <a:lnSpc>
                <a:spcPct val="80000"/>
              </a:lnSpc>
            </a:pPr>
            <a:endParaRPr lang="en-US" altLang="zh-CN" sz="1800" dirty="0">
              <a:ea typeface="SimSun" panose="02010600030101010101" pitchFamily="2" charset="-122"/>
            </a:endParaRPr>
          </a:p>
          <a:p>
            <a:pPr lvl="1">
              <a:lnSpc>
                <a:spcPct val="80000"/>
              </a:lnSpc>
            </a:pPr>
            <a:endParaRPr lang="en-US" altLang="zh-CN" sz="1800" dirty="0">
              <a:ea typeface="SimSun" panose="02010600030101010101" pitchFamily="2" charset="-122"/>
            </a:endParaRPr>
          </a:p>
          <a:p>
            <a:pPr lvl="1">
              <a:lnSpc>
                <a:spcPct val="80000"/>
              </a:lnSpc>
            </a:pPr>
            <a:endParaRPr lang="en-US" altLang="zh-CN" sz="1800" dirty="0">
              <a:ea typeface="SimSun" panose="02010600030101010101" pitchFamily="2" charset="-122"/>
            </a:endParaRPr>
          </a:p>
          <a:p>
            <a:pPr lvl="1">
              <a:lnSpc>
                <a:spcPct val="80000"/>
              </a:lnSpc>
            </a:pPr>
            <a:endParaRPr lang="en-US" altLang="zh-CN" sz="1800" dirty="0">
              <a:ea typeface="SimSun" panose="02010600030101010101" pitchFamily="2" charset="-122"/>
            </a:endParaRPr>
          </a:p>
          <a:p>
            <a:pPr>
              <a:lnSpc>
                <a:spcPct val="80000"/>
              </a:lnSpc>
            </a:pPr>
            <a:r>
              <a:rPr lang="en-US" altLang="zh-CN" sz="2000" dirty="0">
                <a:ea typeface="SimSun" panose="02010600030101010101" pitchFamily="2" charset="-122"/>
              </a:rPr>
              <a:t>Called an “</a:t>
            </a:r>
            <a:r>
              <a:rPr lang="en-US" altLang="zh-CN" sz="2000" dirty="0">
                <a:solidFill>
                  <a:schemeClr val="hlink"/>
                </a:solidFill>
                <a:ea typeface="SimSun" panose="02010600030101010101" pitchFamily="2" charset="-122"/>
              </a:rPr>
              <a:t>output dependence</a:t>
            </a:r>
            <a:r>
              <a:rPr lang="en-US" altLang="zh-CN" sz="2000" dirty="0">
                <a:ea typeface="SimSun" panose="02010600030101010101" pitchFamily="2" charset="-122"/>
              </a:rPr>
              <a:t>” by compiler writers</a:t>
            </a:r>
            <a:br>
              <a:rPr lang="en-US" altLang="zh-CN" sz="2000" dirty="0">
                <a:ea typeface="SimSun" panose="02010600030101010101" pitchFamily="2" charset="-122"/>
              </a:rPr>
            </a:br>
            <a:r>
              <a:rPr lang="en-US" altLang="zh-CN" sz="2000" dirty="0">
                <a:ea typeface="SimSun" panose="02010600030101010101" pitchFamily="2" charset="-122"/>
              </a:rPr>
              <a:t>This also results from the reuse of name “</a:t>
            </a:r>
            <a:r>
              <a:rPr lang="en-US" altLang="zh-CN" sz="2000" dirty="0">
                <a:solidFill>
                  <a:schemeClr val="hlink"/>
                </a:solidFill>
                <a:ea typeface="SimSun" panose="02010600030101010101" pitchFamily="2" charset="-122"/>
              </a:rPr>
              <a:t>r1</a:t>
            </a:r>
            <a:r>
              <a:rPr lang="en-US" altLang="zh-CN" sz="2000" dirty="0">
                <a:ea typeface="SimSun" panose="02010600030101010101" pitchFamily="2" charset="-122"/>
              </a:rPr>
              <a:t>”.</a:t>
            </a:r>
          </a:p>
          <a:p>
            <a:pPr lvl="1">
              <a:lnSpc>
                <a:spcPct val="80000"/>
              </a:lnSpc>
            </a:pPr>
            <a:endParaRPr lang="en-US" altLang="zh-CN" sz="1800" dirty="0">
              <a:ea typeface="SimSun" panose="02010600030101010101" pitchFamily="2" charset="-122"/>
            </a:endParaRPr>
          </a:p>
          <a:p>
            <a:pPr>
              <a:lnSpc>
                <a:spcPct val="80000"/>
              </a:lnSpc>
            </a:pPr>
            <a:r>
              <a:rPr lang="en-US" altLang="zh-CN" sz="2000" dirty="0">
                <a:ea typeface="SimSun" panose="02010600030101010101" pitchFamily="2" charset="-122"/>
              </a:rPr>
              <a:t>Can’t happen in MIPS 5 stage pipeline because: </a:t>
            </a:r>
          </a:p>
          <a:p>
            <a:pPr lvl="1">
              <a:lnSpc>
                <a:spcPct val="80000"/>
              </a:lnSpc>
            </a:pPr>
            <a:r>
              <a:rPr lang="en-US" altLang="zh-CN" sz="1800" dirty="0">
                <a:ea typeface="SimSun" panose="02010600030101010101" pitchFamily="2" charset="-122"/>
              </a:rPr>
              <a:t> All instructions take 5 stages, and </a:t>
            </a:r>
          </a:p>
          <a:p>
            <a:pPr lvl="1">
              <a:lnSpc>
                <a:spcPct val="80000"/>
              </a:lnSpc>
            </a:pPr>
            <a:r>
              <a:rPr lang="en-US" altLang="zh-CN" sz="1800" dirty="0">
                <a:ea typeface="SimSun" panose="02010600030101010101" pitchFamily="2" charset="-122"/>
              </a:rPr>
              <a:t> Writes are always in stage 5</a:t>
            </a:r>
            <a:br>
              <a:rPr lang="en-US" altLang="zh-CN" sz="1800" dirty="0">
                <a:ea typeface="SimSun" panose="02010600030101010101" pitchFamily="2" charset="-122"/>
              </a:rPr>
            </a:br>
            <a:endParaRPr lang="en-US" altLang="zh-CN" sz="1800" dirty="0">
              <a:ea typeface="SimSun" panose="02010600030101010101" pitchFamily="2" charset="-122"/>
            </a:endParaRPr>
          </a:p>
          <a:p>
            <a:pPr>
              <a:lnSpc>
                <a:spcPct val="80000"/>
              </a:lnSpc>
            </a:pPr>
            <a:r>
              <a:rPr lang="en-US" altLang="zh-CN" sz="2000" dirty="0">
                <a:ea typeface="SimSun" panose="02010600030101010101" pitchFamily="2" charset="-122"/>
              </a:rPr>
              <a:t>Will see WAR and WAW  later in more complicated pipes</a:t>
            </a:r>
          </a:p>
        </p:txBody>
      </p:sp>
      <p:sp>
        <p:nvSpPr>
          <p:cNvPr id="851972" name="Text Box 4"/>
          <p:cNvSpPr txBox="1">
            <a:spLocks noChangeArrowheads="1"/>
          </p:cNvSpPr>
          <p:nvPr/>
        </p:nvSpPr>
        <p:spPr bwMode="auto">
          <a:xfrm>
            <a:off x="303212" y="228600"/>
            <a:ext cx="1922462" cy="10033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a:latin typeface="Arial" panose="020B0604020202020204" pitchFamily="34" charset="0"/>
                <a:ea typeface="SimSun" panose="02010600030101010101" pitchFamily="2" charset="-122"/>
              </a:rPr>
              <a:t>Execution Order is:</a:t>
            </a:r>
          </a:p>
          <a:p>
            <a:r>
              <a:rPr lang="en-US" altLang="zh-CN" sz="1600">
                <a:latin typeface="Arial" panose="020B0604020202020204" pitchFamily="34" charset="0"/>
                <a:ea typeface="SimSun" panose="02010600030101010101" pitchFamily="2" charset="-122"/>
              </a:rPr>
              <a:t>Instr</a:t>
            </a:r>
            <a:r>
              <a:rPr lang="en-US" altLang="zh-CN" sz="1600" baseline="-25000">
                <a:latin typeface="Arial" panose="020B0604020202020204" pitchFamily="34" charset="0"/>
                <a:ea typeface="SimSun" panose="02010600030101010101" pitchFamily="2" charset="-122"/>
              </a:rPr>
              <a:t>I</a:t>
            </a:r>
          </a:p>
          <a:p>
            <a:r>
              <a:rPr lang="en-US" altLang="zh-CN" sz="1600">
                <a:latin typeface="Arial" panose="020B0604020202020204" pitchFamily="34" charset="0"/>
                <a:ea typeface="SimSun" panose="02010600030101010101" pitchFamily="2" charset="-122"/>
              </a:rPr>
              <a:t>Instr</a:t>
            </a:r>
            <a:r>
              <a:rPr lang="en-US" altLang="zh-CN" sz="1600" baseline="-25000">
                <a:latin typeface="Arial" panose="020B0604020202020204" pitchFamily="34" charset="0"/>
                <a:ea typeface="SimSun" panose="02010600030101010101" pitchFamily="2" charset="-122"/>
              </a:rPr>
              <a:t>J</a:t>
            </a:r>
          </a:p>
          <a:p>
            <a:endParaRPr lang="zh-CN" altLang="en-US" sz="1600" baseline="-25000">
              <a:latin typeface="Arial" panose="020B0604020202020204" pitchFamily="34" charset="0"/>
              <a:ea typeface="SimSun" panose="02010600030101010101" pitchFamily="2" charset="-122"/>
            </a:endParaRPr>
          </a:p>
        </p:txBody>
      </p:sp>
      <p:grpSp>
        <p:nvGrpSpPr>
          <p:cNvPr id="851973" name="Group 5"/>
          <p:cNvGrpSpPr>
            <a:grpSpLocks/>
          </p:cNvGrpSpPr>
          <p:nvPr/>
        </p:nvGrpSpPr>
        <p:grpSpPr bwMode="auto">
          <a:xfrm>
            <a:off x="689768" y="2971800"/>
            <a:ext cx="3810000" cy="1196975"/>
            <a:chOff x="1296" y="1680"/>
            <a:chExt cx="2400" cy="754"/>
          </a:xfrm>
        </p:grpSpPr>
        <p:sp>
          <p:nvSpPr>
            <p:cNvPr id="851974" name="Rectangle 6"/>
            <p:cNvSpPr>
              <a:spLocks noChangeArrowheads="1"/>
            </p:cNvSpPr>
            <p:nvPr/>
          </p:nvSpPr>
          <p:spPr bwMode="auto">
            <a:xfrm>
              <a:off x="1584" y="1680"/>
              <a:ext cx="2112" cy="754"/>
            </a:xfrm>
            <a:prstGeom prst="rect">
              <a:avLst/>
            </a:prstGeom>
            <a:solidFill>
              <a:schemeClr val="bg1"/>
            </a:solidFill>
            <a:ln>
              <a:noFill/>
            </a:ln>
            <a:effectLst/>
            <a:extLst>
              <a:ext uri="{91240B29-F687-4F45-9708-019B960494DF}">
                <a14:hiddenLine xmlns:a14="http://schemas.microsoft.com/office/drawing/2010/main" w="12700">
                  <a:pattFill prst="narHorz">
                    <a:fgClr>
                      <a:schemeClr val="tx1"/>
                    </a:fgClr>
                    <a:bgClr>
                      <a:schemeClr val="bg1"/>
                    </a:bgClr>
                  </a:patt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l"/>
              <a:r>
                <a:rPr lang="en-US" altLang="zh-CN" sz="2400" dirty="0">
                  <a:latin typeface="Courier New" panose="02070309020205020404" pitchFamily="49" charset="0"/>
                  <a:ea typeface="SimSun" panose="02010600030101010101" pitchFamily="2" charset="-122"/>
                </a:rPr>
                <a:t>I: sub </a:t>
              </a:r>
              <a:r>
                <a:rPr lang="en-US" altLang="zh-CN" sz="2400" dirty="0">
                  <a:solidFill>
                    <a:schemeClr val="hlink"/>
                  </a:solidFill>
                  <a:latin typeface="Courier New" panose="02070309020205020404" pitchFamily="49" charset="0"/>
                  <a:ea typeface="SimSun" panose="02010600030101010101" pitchFamily="2" charset="-122"/>
                </a:rPr>
                <a:t>r1</a:t>
              </a:r>
              <a:r>
                <a:rPr lang="en-US" altLang="zh-CN" sz="2400" dirty="0">
                  <a:latin typeface="Courier New" panose="02070309020205020404" pitchFamily="49" charset="0"/>
                  <a:ea typeface="SimSun" panose="02010600030101010101" pitchFamily="2" charset="-122"/>
                </a:rPr>
                <a:t>,r4,r3 </a:t>
              </a:r>
            </a:p>
            <a:p>
              <a:pPr algn="l"/>
              <a:r>
                <a:rPr lang="en-US" altLang="zh-CN" sz="2400" dirty="0">
                  <a:latin typeface="Courier New" panose="02070309020205020404" pitchFamily="49" charset="0"/>
                  <a:ea typeface="SimSun" panose="02010600030101010101" pitchFamily="2" charset="-122"/>
                </a:rPr>
                <a:t>J: add </a:t>
              </a:r>
              <a:r>
                <a:rPr lang="en-US" altLang="zh-CN" sz="2400" dirty="0">
                  <a:solidFill>
                    <a:schemeClr val="hlink"/>
                  </a:solidFill>
                  <a:latin typeface="Courier New" panose="02070309020205020404" pitchFamily="49" charset="0"/>
                  <a:ea typeface="SimSun" panose="02010600030101010101" pitchFamily="2" charset="-122"/>
                </a:rPr>
                <a:t>r1</a:t>
              </a:r>
              <a:r>
                <a:rPr lang="en-US" altLang="zh-CN" sz="2400" dirty="0">
                  <a:latin typeface="Courier New" panose="02070309020205020404" pitchFamily="49" charset="0"/>
                  <a:ea typeface="SimSun" panose="02010600030101010101" pitchFamily="2" charset="-122"/>
                </a:rPr>
                <a:t>,r2,r3</a:t>
              </a:r>
            </a:p>
            <a:p>
              <a:pPr algn="l"/>
              <a:r>
                <a:rPr lang="en-US" altLang="zh-CN" sz="2400" dirty="0">
                  <a:latin typeface="Courier New" panose="02070309020205020404" pitchFamily="49" charset="0"/>
                  <a:ea typeface="SimSun" panose="02010600030101010101" pitchFamily="2" charset="-122"/>
                </a:rPr>
                <a:t>K: </a:t>
              </a:r>
              <a:r>
                <a:rPr lang="en-US" altLang="zh-CN" sz="2400" dirty="0" err="1">
                  <a:latin typeface="Courier New" panose="02070309020205020404" pitchFamily="49" charset="0"/>
                  <a:ea typeface="SimSun" panose="02010600030101010101" pitchFamily="2" charset="-122"/>
                </a:rPr>
                <a:t>mul</a:t>
              </a:r>
              <a:r>
                <a:rPr lang="en-US" altLang="zh-CN" sz="2400" dirty="0">
                  <a:latin typeface="Courier New" panose="02070309020205020404" pitchFamily="49" charset="0"/>
                  <a:ea typeface="SimSun" panose="02010600030101010101" pitchFamily="2" charset="-122"/>
                </a:rPr>
                <a:t> r6,r1,r7</a:t>
              </a:r>
            </a:p>
          </p:txBody>
        </p:sp>
        <p:sp>
          <p:nvSpPr>
            <p:cNvPr id="851975" name="Arc 7"/>
            <p:cNvSpPr>
              <a:spLocks/>
            </p:cNvSpPr>
            <p:nvPr/>
          </p:nvSpPr>
          <p:spPr bwMode="auto">
            <a:xfrm flipH="1" flipV="1">
              <a:off x="1296" y="1776"/>
              <a:ext cx="295" cy="288"/>
            </a:xfrm>
            <a:custGeom>
              <a:avLst/>
              <a:gdLst>
                <a:gd name="G0" fmla="+- 2932 0 0"/>
                <a:gd name="G1" fmla="+- 21600 0 0"/>
                <a:gd name="G2" fmla="+- 21600 0 0"/>
                <a:gd name="T0" fmla="*/ 0 w 24532"/>
                <a:gd name="T1" fmla="*/ 200 h 43200"/>
                <a:gd name="T2" fmla="*/ 870 w 24532"/>
                <a:gd name="T3" fmla="*/ 43101 h 43200"/>
                <a:gd name="T4" fmla="*/ 2932 w 24532"/>
                <a:gd name="T5" fmla="*/ 21600 h 43200"/>
              </a:gdLst>
              <a:ahLst/>
              <a:cxnLst>
                <a:cxn ang="0">
                  <a:pos x="T0" y="T1"/>
                </a:cxn>
                <a:cxn ang="0">
                  <a:pos x="T2" y="T3"/>
                </a:cxn>
                <a:cxn ang="0">
                  <a:pos x="T4" y="T5"/>
                </a:cxn>
              </a:cxnLst>
              <a:rect l="0" t="0" r="r" b="b"/>
              <a:pathLst>
                <a:path w="24532" h="43200" fill="none" extrusionOk="0">
                  <a:moveTo>
                    <a:pt x="-1" y="199"/>
                  </a:moveTo>
                  <a:cubicBezTo>
                    <a:pt x="971" y="66"/>
                    <a:pt x="1951" y="0"/>
                    <a:pt x="2932" y="0"/>
                  </a:cubicBezTo>
                  <a:cubicBezTo>
                    <a:pt x="14861" y="0"/>
                    <a:pt x="24532" y="9670"/>
                    <a:pt x="24532" y="21600"/>
                  </a:cubicBezTo>
                  <a:cubicBezTo>
                    <a:pt x="24532" y="33529"/>
                    <a:pt x="14861" y="43200"/>
                    <a:pt x="2932" y="43200"/>
                  </a:cubicBezTo>
                  <a:cubicBezTo>
                    <a:pt x="2243" y="43199"/>
                    <a:pt x="1555" y="43167"/>
                    <a:pt x="869" y="43101"/>
                  </a:cubicBezTo>
                </a:path>
                <a:path w="24532" h="43200" stroke="0" extrusionOk="0">
                  <a:moveTo>
                    <a:pt x="-1" y="199"/>
                  </a:moveTo>
                  <a:cubicBezTo>
                    <a:pt x="971" y="66"/>
                    <a:pt x="1951" y="0"/>
                    <a:pt x="2932" y="0"/>
                  </a:cubicBezTo>
                  <a:cubicBezTo>
                    <a:pt x="14861" y="0"/>
                    <a:pt x="24532" y="9670"/>
                    <a:pt x="24532" y="21600"/>
                  </a:cubicBezTo>
                  <a:cubicBezTo>
                    <a:pt x="24532" y="33529"/>
                    <a:pt x="14861" y="43200"/>
                    <a:pt x="2932" y="43200"/>
                  </a:cubicBezTo>
                  <a:cubicBezTo>
                    <a:pt x="2243" y="43199"/>
                    <a:pt x="1555" y="43167"/>
                    <a:pt x="869" y="43101"/>
                  </a:cubicBezTo>
                  <a:lnTo>
                    <a:pt x="2932" y="21600"/>
                  </a:lnTo>
                  <a:close/>
                </a:path>
              </a:pathLst>
            </a:custGeom>
            <a:noFill/>
            <a:ln w="28575">
              <a:solidFill>
                <a:schemeClr val="tx1"/>
              </a:solidFill>
              <a:round/>
              <a:headEnd type="triangle" w="med" len="med"/>
              <a:tailEnd type="triangle"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grpSp>
    </p:spTree>
    <p:extLst>
      <p:ext uri="{BB962C8B-B14F-4D97-AF65-F5344CB8AC3E}">
        <p14:creationId xmlns:p14="http://schemas.microsoft.com/office/powerpoint/2010/main" val="12169874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4018" name="Rectangle 2"/>
          <p:cNvSpPr>
            <a:spLocks noGrp="1" noChangeArrowheads="1"/>
          </p:cNvSpPr>
          <p:nvPr>
            <p:ph type="title"/>
          </p:nvPr>
        </p:nvSpPr>
        <p:spPr>
          <a:xfrm>
            <a:off x="638096" y="76201"/>
            <a:ext cx="10056971" cy="1143000"/>
          </a:xfrm>
        </p:spPr>
        <p:txBody>
          <a:bodyPr/>
          <a:lstStyle/>
          <a:p>
            <a:r>
              <a:rPr lang="en-US" altLang="en-US" dirty="0"/>
              <a:t>Data Hazard Detection in MIPS (1)</a:t>
            </a:r>
          </a:p>
        </p:txBody>
      </p:sp>
      <p:grpSp>
        <p:nvGrpSpPr>
          <p:cNvPr id="854019" name="Group 3"/>
          <p:cNvGrpSpPr>
            <a:grpSpLocks/>
          </p:cNvGrpSpPr>
          <p:nvPr/>
        </p:nvGrpSpPr>
        <p:grpSpPr bwMode="auto">
          <a:xfrm>
            <a:off x="3226935" y="1021557"/>
            <a:ext cx="8430077" cy="4541043"/>
            <a:chOff x="864" y="1056"/>
            <a:chExt cx="4027" cy="2170"/>
          </a:xfrm>
        </p:grpSpPr>
        <p:grpSp>
          <p:nvGrpSpPr>
            <p:cNvPr id="854020" name="Group 4"/>
            <p:cNvGrpSpPr>
              <a:grpSpLocks/>
            </p:cNvGrpSpPr>
            <p:nvPr/>
          </p:nvGrpSpPr>
          <p:grpSpPr bwMode="auto">
            <a:xfrm>
              <a:off x="864" y="1056"/>
              <a:ext cx="4027" cy="2170"/>
              <a:chOff x="917" y="1574"/>
              <a:chExt cx="4027" cy="2170"/>
            </a:xfrm>
          </p:grpSpPr>
          <p:sp>
            <p:nvSpPr>
              <p:cNvPr id="854021" name="Text Box 5"/>
              <p:cNvSpPr txBox="1">
                <a:spLocks noChangeArrowheads="1"/>
              </p:cNvSpPr>
              <p:nvPr/>
            </p:nvSpPr>
            <p:spPr bwMode="auto">
              <a:xfrm>
                <a:off x="4828" y="3504"/>
                <a:ext cx="116" cy="231"/>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ltLang="en-US">
                  <a:latin typeface="Helvetica" panose="020B0604020202020204" pitchFamily="34" charset="0"/>
                </a:endParaRPr>
              </a:p>
            </p:txBody>
          </p:sp>
          <p:pic>
            <p:nvPicPr>
              <p:cNvPr id="854022" name="Picture 6"/>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17" y="1574"/>
                <a:ext cx="3499" cy="21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854023" name="Group 7"/>
            <p:cNvGrpSpPr>
              <a:grpSpLocks/>
            </p:cNvGrpSpPr>
            <p:nvPr/>
          </p:nvGrpSpPr>
          <p:grpSpPr bwMode="auto">
            <a:xfrm>
              <a:off x="1517" y="1439"/>
              <a:ext cx="1440" cy="146"/>
              <a:chOff x="1517" y="1439"/>
              <a:chExt cx="1440" cy="146"/>
            </a:xfrm>
          </p:grpSpPr>
          <p:sp>
            <p:nvSpPr>
              <p:cNvPr id="854024" name="Text Box 8"/>
              <p:cNvSpPr txBox="1">
                <a:spLocks noChangeArrowheads="1"/>
              </p:cNvSpPr>
              <p:nvPr/>
            </p:nvSpPr>
            <p:spPr bwMode="auto">
              <a:xfrm>
                <a:off x="1517" y="1439"/>
                <a:ext cx="274" cy="1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900">
                    <a:solidFill>
                      <a:schemeClr val="hlink"/>
                    </a:solidFill>
                    <a:ea typeface="SimSun" panose="02010600030101010101" pitchFamily="2" charset="-122"/>
                  </a:rPr>
                  <a:t>IF/ID</a:t>
                </a:r>
              </a:p>
            </p:txBody>
          </p:sp>
          <p:sp>
            <p:nvSpPr>
              <p:cNvPr id="854025" name="Text Box 9"/>
              <p:cNvSpPr txBox="1">
                <a:spLocks noChangeArrowheads="1"/>
              </p:cNvSpPr>
              <p:nvPr/>
            </p:nvSpPr>
            <p:spPr bwMode="auto">
              <a:xfrm>
                <a:off x="1867" y="1440"/>
                <a:ext cx="306" cy="1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900">
                    <a:solidFill>
                      <a:schemeClr val="hlink"/>
                    </a:solidFill>
                    <a:ea typeface="SimSun" panose="02010600030101010101" pitchFamily="2" charset="-122"/>
                  </a:rPr>
                  <a:t>ID/EX</a:t>
                </a:r>
              </a:p>
            </p:txBody>
          </p:sp>
          <p:sp>
            <p:nvSpPr>
              <p:cNvPr id="854026" name="Text Box 10"/>
              <p:cNvSpPr txBox="1">
                <a:spLocks noChangeArrowheads="1"/>
              </p:cNvSpPr>
              <p:nvPr/>
            </p:nvSpPr>
            <p:spPr bwMode="auto">
              <a:xfrm>
                <a:off x="2169" y="1440"/>
                <a:ext cx="403" cy="1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900">
                    <a:solidFill>
                      <a:schemeClr val="hlink"/>
                    </a:solidFill>
                    <a:ea typeface="SimSun" panose="02010600030101010101" pitchFamily="2" charset="-122"/>
                  </a:rPr>
                  <a:t>EX/MEM</a:t>
                </a:r>
              </a:p>
            </p:txBody>
          </p:sp>
          <p:sp>
            <p:nvSpPr>
              <p:cNvPr id="854027" name="Text Box 11"/>
              <p:cNvSpPr txBox="1">
                <a:spLocks noChangeArrowheads="1"/>
              </p:cNvSpPr>
              <p:nvPr/>
            </p:nvSpPr>
            <p:spPr bwMode="auto">
              <a:xfrm>
                <a:off x="2534" y="1440"/>
                <a:ext cx="423" cy="1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900">
                    <a:solidFill>
                      <a:schemeClr val="hlink"/>
                    </a:solidFill>
                    <a:ea typeface="SimSun" panose="02010600030101010101" pitchFamily="2" charset="-122"/>
                  </a:rPr>
                  <a:t>MEM/WB</a:t>
                </a:r>
              </a:p>
            </p:txBody>
          </p:sp>
        </p:grpSp>
      </p:grpSp>
      <p:sp>
        <p:nvSpPr>
          <p:cNvPr id="854032" name="Text Box 16"/>
          <p:cNvSpPr txBox="1">
            <a:spLocks noChangeArrowheads="1"/>
          </p:cNvSpPr>
          <p:nvPr/>
        </p:nvSpPr>
        <p:spPr bwMode="auto">
          <a:xfrm>
            <a:off x="303212" y="1263840"/>
            <a:ext cx="242008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dirty="0">
                <a:solidFill>
                  <a:schemeClr val="hlink"/>
                </a:solidFill>
                <a:ea typeface="SimSun" panose="02010600030101010101" pitchFamily="2" charset="-122"/>
              </a:rPr>
              <a:t>Read after Write</a:t>
            </a:r>
          </a:p>
        </p:txBody>
      </p:sp>
      <p:grpSp>
        <p:nvGrpSpPr>
          <p:cNvPr id="2" name="Group 1"/>
          <p:cNvGrpSpPr/>
          <p:nvPr/>
        </p:nvGrpSpPr>
        <p:grpSpPr>
          <a:xfrm>
            <a:off x="608012" y="5562600"/>
            <a:ext cx="7054850" cy="1190625"/>
            <a:chOff x="3198812" y="4876801"/>
            <a:chExt cx="7054850" cy="1190625"/>
          </a:xfrm>
        </p:grpSpPr>
        <p:sp>
          <p:nvSpPr>
            <p:cNvPr id="854028" name="Text Box 12"/>
            <p:cNvSpPr txBox="1">
              <a:spLocks noChangeArrowheads="1"/>
            </p:cNvSpPr>
            <p:nvPr/>
          </p:nvSpPr>
          <p:spPr bwMode="auto">
            <a:xfrm>
              <a:off x="3198812" y="4876801"/>
              <a:ext cx="5943600" cy="1190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en-US" altLang="zh-CN" dirty="0">
                  <a:ea typeface="SimSun" panose="02010600030101010101" pitchFamily="2" charset="-122"/>
                </a:rPr>
                <a:t>1a:</a:t>
              </a:r>
              <a:r>
                <a:rPr lang="en-US" altLang="zh-CN" dirty="0">
                  <a:solidFill>
                    <a:schemeClr val="hlink"/>
                  </a:solidFill>
                  <a:ea typeface="SimSun" panose="02010600030101010101" pitchFamily="2" charset="-122"/>
                </a:rPr>
                <a:t> EX/</a:t>
              </a:r>
              <a:r>
                <a:rPr lang="en-US" altLang="zh-CN" dirty="0" err="1">
                  <a:solidFill>
                    <a:schemeClr val="hlink"/>
                  </a:solidFill>
                  <a:ea typeface="SimSun" panose="02010600030101010101" pitchFamily="2" charset="-122"/>
                </a:rPr>
                <a:t>MEM.Register</a:t>
              </a:r>
              <a:r>
                <a:rPr lang="en-US" altLang="zh-CN" dirty="0" err="1">
                  <a:solidFill>
                    <a:schemeClr val="hlink"/>
                  </a:solidFill>
                  <a:ea typeface="SimSun" panose="02010600030101010101" pitchFamily="2" charset="-122"/>
                  <a:hlinkClick r:id="" action="ppaction://noaction"/>
                </a:rPr>
                <a:t>Rd</a:t>
              </a:r>
              <a:r>
                <a:rPr lang="en-US" altLang="zh-CN" dirty="0">
                  <a:solidFill>
                    <a:schemeClr val="hlink"/>
                  </a:solidFill>
                  <a:ea typeface="SimSun" panose="02010600030101010101" pitchFamily="2" charset="-122"/>
                </a:rPr>
                <a:t> = ID/</a:t>
              </a:r>
              <a:r>
                <a:rPr lang="en-US" altLang="zh-CN" dirty="0" err="1">
                  <a:solidFill>
                    <a:schemeClr val="hlink"/>
                  </a:solidFill>
                  <a:ea typeface="SimSun" panose="02010600030101010101" pitchFamily="2" charset="-122"/>
                </a:rPr>
                <a:t>EX.Register</a:t>
              </a:r>
              <a:r>
                <a:rPr lang="en-US" altLang="zh-CN" dirty="0" err="1">
                  <a:solidFill>
                    <a:schemeClr val="hlink"/>
                  </a:solidFill>
                  <a:ea typeface="SimSun" panose="02010600030101010101" pitchFamily="2" charset="-122"/>
                  <a:hlinkClick r:id="" action="ppaction://noaction"/>
                </a:rPr>
                <a:t>Rs</a:t>
              </a:r>
              <a:endParaRPr lang="en-US" altLang="zh-CN" dirty="0">
                <a:solidFill>
                  <a:schemeClr val="hlink"/>
                </a:solidFill>
                <a:ea typeface="SimSun" panose="02010600030101010101" pitchFamily="2" charset="-122"/>
              </a:endParaRPr>
            </a:p>
            <a:p>
              <a:pPr algn="l"/>
              <a:r>
                <a:rPr lang="en-US" altLang="zh-CN" dirty="0">
                  <a:ea typeface="SimSun" panose="02010600030101010101" pitchFamily="2" charset="-122"/>
                </a:rPr>
                <a:t>1b:</a:t>
              </a:r>
              <a:r>
                <a:rPr lang="en-US" altLang="zh-CN" dirty="0">
                  <a:solidFill>
                    <a:schemeClr val="hlink"/>
                  </a:solidFill>
                  <a:ea typeface="SimSun" panose="02010600030101010101" pitchFamily="2" charset="-122"/>
                </a:rPr>
                <a:t> EX/</a:t>
              </a:r>
              <a:r>
                <a:rPr lang="en-US" altLang="zh-CN" dirty="0" err="1">
                  <a:solidFill>
                    <a:schemeClr val="hlink"/>
                  </a:solidFill>
                  <a:ea typeface="SimSun" panose="02010600030101010101" pitchFamily="2" charset="-122"/>
                </a:rPr>
                <a:t>MEM.RegisterRd</a:t>
              </a:r>
              <a:r>
                <a:rPr lang="en-US" altLang="zh-CN" dirty="0">
                  <a:solidFill>
                    <a:schemeClr val="hlink"/>
                  </a:solidFill>
                  <a:ea typeface="SimSun" panose="02010600030101010101" pitchFamily="2" charset="-122"/>
                </a:rPr>
                <a:t> = ID/</a:t>
              </a:r>
              <a:r>
                <a:rPr lang="en-US" altLang="zh-CN" dirty="0" err="1">
                  <a:solidFill>
                    <a:schemeClr val="hlink"/>
                  </a:solidFill>
                  <a:ea typeface="SimSun" panose="02010600030101010101" pitchFamily="2" charset="-122"/>
                </a:rPr>
                <a:t>EX.Register</a:t>
              </a:r>
              <a:r>
                <a:rPr lang="en-US" altLang="zh-CN" dirty="0" err="1">
                  <a:solidFill>
                    <a:schemeClr val="hlink"/>
                  </a:solidFill>
                  <a:ea typeface="SimSun" panose="02010600030101010101" pitchFamily="2" charset="-122"/>
                  <a:hlinkClick r:id="" action="ppaction://noaction"/>
                </a:rPr>
                <a:t>Rt</a:t>
              </a:r>
              <a:endParaRPr lang="en-US" altLang="zh-CN" dirty="0">
                <a:solidFill>
                  <a:schemeClr val="hlink"/>
                </a:solidFill>
                <a:ea typeface="SimSun" panose="02010600030101010101" pitchFamily="2" charset="-122"/>
              </a:endParaRPr>
            </a:p>
            <a:p>
              <a:pPr algn="l"/>
              <a:r>
                <a:rPr lang="en-US" altLang="zh-CN" dirty="0">
                  <a:ea typeface="SimSun" panose="02010600030101010101" pitchFamily="2" charset="-122"/>
                </a:rPr>
                <a:t>2a:</a:t>
              </a:r>
              <a:r>
                <a:rPr lang="en-US" altLang="zh-CN" dirty="0">
                  <a:solidFill>
                    <a:schemeClr val="hlink"/>
                  </a:solidFill>
                  <a:ea typeface="SimSun" panose="02010600030101010101" pitchFamily="2" charset="-122"/>
                </a:rPr>
                <a:t> MEM/</a:t>
              </a:r>
              <a:r>
                <a:rPr lang="en-US" altLang="zh-CN" dirty="0" err="1">
                  <a:solidFill>
                    <a:schemeClr val="hlink"/>
                  </a:solidFill>
                  <a:ea typeface="SimSun" panose="02010600030101010101" pitchFamily="2" charset="-122"/>
                </a:rPr>
                <a:t>WB.RegisterRd</a:t>
              </a:r>
              <a:r>
                <a:rPr lang="en-US" altLang="zh-CN" dirty="0">
                  <a:solidFill>
                    <a:schemeClr val="hlink"/>
                  </a:solidFill>
                  <a:ea typeface="SimSun" panose="02010600030101010101" pitchFamily="2" charset="-122"/>
                </a:rPr>
                <a:t> = ID/</a:t>
              </a:r>
              <a:r>
                <a:rPr lang="en-US" altLang="zh-CN" dirty="0" err="1">
                  <a:solidFill>
                    <a:schemeClr val="hlink"/>
                  </a:solidFill>
                  <a:ea typeface="SimSun" panose="02010600030101010101" pitchFamily="2" charset="-122"/>
                </a:rPr>
                <a:t>EX.RegisterRs</a:t>
              </a:r>
              <a:endParaRPr lang="en-US" altLang="zh-CN" dirty="0">
                <a:solidFill>
                  <a:schemeClr val="hlink"/>
                </a:solidFill>
                <a:ea typeface="SimSun" panose="02010600030101010101" pitchFamily="2" charset="-122"/>
              </a:endParaRPr>
            </a:p>
            <a:p>
              <a:pPr algn="l"/>
              <a:r>
                <a:rPr lang="en-US" altLang="zh-CN" dirty="0">
                  <a:ea typeface="SimSun" panose="02010600030101010101" pitchFamily="2" charset="-122"/>
                </a:rPr>
                <a:t>2b:</a:t>
              </a:r>
              <a:r>
                <a:rPr lang="en-US" altLang="zh-CN" dirty="0">
                  <a:solidFill>
                    <a:schemeClr val="hlink"/>
                  </a:solidFill>
                  <a:ea typeface="SimSun" panose="02010600030101010101" pitchFamily="2" charset="-122"/>
                </a:rPr>
                <a:t> MEM/</a:t>
              </a:r>
              <a:r>
                <a:rPr lang="en-US" altLang="zh-CN" dirty="0" err="1">
                  <a:solidFill>
                    <a:schemeClr val="hlink"/>
                  </a:solidFill>
                  <a:ea typeface="SimSun" panose="02010600030101010101" pitchFamily="2" charset="-122"/>
                </a:rPr>
                <a:t>WB.RegisterRd</a:t>
              </a:r>
              <a:r>
                <a:rPr lang="en-US" altLang="zh-CN" dirty="0">
                  <a:solidFill>
                    <a:schemeClr val="hlink"/>
                  </a:solidFill>
                  <a:ea typeface="SimSun" panose="02010600030101010101" pitchFamily="2" charset="-122"/>
                </a:rPr>
                <a:t> = ID/</a:t>
              </a:r>
              <a:r>
                <a:rPr lang="en-US" altLang="zh-CN" dirty="0" err="1">
                  <a:solidFill>
                    <a:schemeClr val="hlink"/>
                  </a:solidFill>
                  <a:ea typeface="SimSun" panose="02010600030101010101" pitchFamily="2" charset="-122"/>
                </a:rPr>
                <a:t>EX.RegisterRt</a:t>
              </a:r>
              <a:endParaRPr lang="en-US" altLang="zh-CN" dirty="0">
                <a:solidFill>
                  <a:schemeClr val="hlink"/>
                </a:solidFill>
                <a:ea typeface="SimSun" panose="02010600030101010101" pitchFamily="2" charset="-122"/>
              </a:endParaRPr>
            </a:p>
          </p:txBody>
        </p:sp>
        <p:grpSp>
          <p:nvGrpSpPr>
            <p:cNvPr id="854033" name="Group 17"/>
            <p:cNvGrpSpPr>
              <a:grpSpLocks/>
            </p:cNvGrpSpPr>
            <p:nvPr/>
          </p:nvGrpSpPr>
          <p:grpSpPr bwMode="auto">
            <a:xfrm>
              <a:off x="8609016" y="4953000"/>
              <a:ext cx="1414463" cy="457200"/>
              <a:chOff x="4464" y="2928"/>
              <a:chExt cx="891" cy="288"/>
            </a:xfrm>
          </p:grpSpPr>
          <p:sp>
            <p:nvSpPr>
              <p:cNvPr id="854034" name="AutoShape 18"/>
              <p:cNvSpPr>
                <a:spLocks/>
              </p:cNvSpPr>
              <p:nvPr/>
            </p:nvSpPr>
            <p:spPr bwMode="auto">
              <a:xfrm>
                <a:off x="4464" y="2928"/>
                <a:ext cx="48" cy="288"/>
              </a:xfrm>
              <a:prstGeom prst="rightBrace">
                <a:avLst>
                  <a:gd name="adj1" fmla="val 50000"/>
                  <a:gd name="adj2" fmla="val 50000"/>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854035" name="Text Box 19"/>
              <p:cNvSpPr txBox="1">
                <a:spLocks noChangeArrowheads="1"/>
              </p:cNvSpPr>
              <p:nvPr/>
            </p:nvSpPr>
            <p:spPr bwMode="auto">
              <a:xfrm>
                <a:off x="4560" y="2976"/>
                <a:ext cx="795"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solidFill>
                      <a:srgbClr val="3333CC"/>
                    </a:solidFill>
                    <a:ea typeface="SimSun" panose="02010600030101010101" pitchFamily="2" charset="-122"/>
                  </a:rPr>
                  <a:t>EX hazard</a:t>
                </a:r>
              </a:p>
            </p:txBody>
          </p:sp>
        </p:grpSp>
        <p:grpSp>
          <p:nvGrpSpPr>
            <p:cNvPr id="854036" name="Group 20"/>
            <p:cNvGrpSpPr>
              <a:grpSpLocks/>
            </p:cNvGrpSpPr>
            <p:nvPr/>
          </p:nvGrpSpPr>
          <p:grpSpPr bwMode="auto">
            <a:xfrm>
              <a:off x="8609012" y="5486400"/>
              <a:ext cx="1644650" cy="457200"/>
              <a:chOff x="4464" y="3264"/>
              <a:chExt cx="1036" cy="288"/>
            </a:xfrm>
          </p:grpSpPr>
          <p:sp>
            <p:nvSpPr>
              <p:cNvPr id="854037" name="AutoShape 21"/>
              <p:cNvSpPr>
                <a:spLocks/>
              </p:cNvSpPr>
              <p:nvPr/>
            </p:nvSpPr>
            <p:spPr bwMode="auto">
              <a:xfrm>
                <a:off x="4464" y="3264"/>
                <a:ext cx="48" cy="288"/>
              </a:xfrm>
              <a:prstGeom prst="rightBrace">
                <a:avLst>
                  <a:gd name="adj1" fmla="val 50000"/>
                  <a:gd name="adj2" fmla="val 50000"/>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854038" name="Text Box 22"/>
              <p:cNvSpPr txBox="1">
                <a:spLocks noChangeArrowheads="1"/>
              </p:cNvSpPr>
              <p:nvPr/>
            </p:nvSpPr>
            <p:spPr bwMode="auto">
              <a:xfrm>
                <a:off x="4560" y="3264"/>
                <a:ext cx="940"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solidFill>
                      <a:srgbClr val="3333CC"/>
                    </a:solidFill>
                    <a:ea typeface="SimSun" panose="02010600030101010101" pitchFamily="2" charset="-122"/>
                  </a:rPr>
                  <a:t>MEM hazard</a:t>
                </a:r>
              </a:p>
            </p:txBody>
          </p:sp>
        </p:grpSp>
      </p:grpSp>
    </p:spTree>
    <p:extLst>
      <p:ext uri="{BB962C8B-B14F-4D97-AF65-F5344CB8AC3E}">
        <p14:creationId xmlns:p14="http://schemas.microsoft.com/office/powerpoint/2010/main" val="793091253"/>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6066" name="Rectangle 2"/>
          <p:cNvSpPr>
            <a:spLocks noGrp="1" noChangeArrowheads="1"/>
          </p:cNvSpPr>
          <p:nvPr>
            <p:ph type="title"/>
          </p:nvPr>
        </p:nvSpPr>
        <p:spPr/>
        <p:txBody>
          <a:bodyPr/>
          <a:lstStyle/>
          <a:p>
            <a:r>
              <a:rPr lang="en-US" altLang="zh-CN">
                <a:ea typeface="SimSun" panose="02010600030101010101" pitchFamily="2" charset="-122"/>
              </a:rPr>
              <a:t>Data Hazards</a:t>
            </a:r>
          </a:p>
        </p:txBody>
      </p:sp>
      <p:sp>
        <p:nvSpPr>
          <p:cNvPr id="856067" name="Rectangle 3"/>
          <p:cNvSpPr>
            <a:spLocks noGrp="1" noChangeArrowheads="1"/>
          </p:cNvSpPr>
          <p:nvPr>
            <p:ph type="body" idx="1"/>
          </p:nvPr>
        </p:nvSpPr>
        <p:spPr>
          <a:ln/>
          <a:extLst>
            <a:ext uri="{91240B29-F687-4F45-9708-019B960494DF}">
              <a14:hiddenLine xmlns:a14="http://schemas.microsoft.com/office/drawing/2010/main" w="12700">
                <a:solidFill>
                  <a:srgbClr val="990000"/>
                </a:solidFill>
                <a:miter lim="800000"/>
                <a:headEnd/>
                <a:tailEnd/>
              </a14:hiddenLine>
            </a:ext>
          </a:extLst>
        </p:spPr>
        <p:txBody>
          <a:bodyPr/>
          <a:lstStyle/>
          <a:p>
            <a:r>
              <a:rPr lang="en-US" altLang="zh-CN">
                <a:ea typeface="SimSun" panose="02010600030101010101" pitchFamily="2" charset="-122"/>
              </a:rPr>
              <a:t>Solutions for Data Hazards</a:t>
            </a:r>
          </a:p>
          <a:p>
            <a:pPr lvl="1">
              <a:buClr>
                <a:schemeClr val="tx1"/>
              </a:buClr>
            </a:pPr>
            <a:r>
              <a:rPr lang="en-US" altLang="zh-CN">
                <a:solidFill>
                  <a:srgbClr val="CC0000"/>
                </a:solidFill>
                <a:ea typeface="SimSun" panose="02010600030101010101" pitchFamily="2" charset="-122"/>
              </a:rPr>
              <a:t>Stalling</a:t>
            </a:r>
          </a:p>
          <a:p>
            <a:pPr lvl="1">
              <a:buClr>
                <a:schemeClr val="tx1"/>
              </a:buClr>
            </a:pPr>
            <a:r>
              <a:rPr lang="en-US" altLang="zh-CN">
                <a:solidFill>
                  <a:srgbClr val="CC0000"/>
                </a:solidFill>
                <a:ea typeface="SimSun" panose="02010600030101010101" pitchFamily="2" charset="-122"/>
              </a:rPr>
              <a:t>Forwarding:</a:t>
            </a:r>
          </a:p>
          <a:p>
            <a:pPr lvl="2">
              <a:buClr>
                <a:schemeClr val="tx1"/>
              </a:buClr>
            </a:pPr>
            <a:r>
              <a:rPr lang="en-US" altLang="zh-CN">
                <a:ea typeface="SimSun" panose="02010600030101010101" pitchFamily="2" charset="-122"/>
              </a:rPr>
              <a:t>connect new value directly to next stage</a:t>
            </a:r>
            <a:endParaRPr lang="en-US" altLang="zh-CN">
              <a:solidFill>
                <a:srgbClr val="CC0000"/>
              </a:solidFill>
              <a:ea typeface="SimSun" panose="02010600030101010101" pitchFamily="2" charset="-122"/>
            </a:endParaRPr>
          </a:p>
          <a:p>
            <a:pPr lvl="1">
              <a:buClr>
                <a:schemeClr val="tx1"/>
              </a:buClr>
            </a:pPr>
            <a:r>
              <a:rPr lang="en-US" altLang="zh-CN">
                <a:solidFill>
                  <a:srgbClr val="CC0000"/>
                </a:solidFill>
                <a:ea typeface="SimSun" panose="02010600030101010101" pitchFamily="2" charset="-122"/>
              </a:rPr>
              <a:t>Reordering</a:t>
            </a:r>
          </a:p>
        </p:txBody>
      </p:sp>
    </p:spTree>
    <p:extLst>
      <p:ext uri="{BB962C8B-B14F-4D97-AF65-F5344CB8AC3E}">
        <p14:creationId xmlns:p14="http://schemas.microsoft.com/office/powerpoint/2010/main" val="3345842878"/>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8114" name="Rectangle 2"/>
          <p:cNvSpPr>
            <a:spLocks noGrp="1" noChangeArrowheads="1"/>
          </p:cNvSpPr>
          <p:nvPr>
            <p:ph type="title"/>
          </p:nvPr>
        </p:nvSpPr>
        <p:spPr/>
        <p:txBody>
          <a:bodyPr/>
          <a:lstStyle/>
          <a:p>
            <a:r>
              <a:rPr lang="en-US" altLang="zh-CN">
                <a:ea typeface="SimSun" panose="02010600030101010101" pitchFamily="2" charset="-122"/>
              </a:rPr>
              <a:t>Data Hazard - Stalling</a:t>
            </a:r>
          </a:p>
        </p:txBody>
      </p:sp>
      <p:pic>
        <p:nvPicPr>
          <p:cNvPr id="85811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35112" y="1828800"/>
            <a:ext cx="9131300" cy="41529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89976728"/>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62" name="Rectangle 2"/>
          <p:cNvSpPr>
            <a:spLocks noGrp="1" noChangeArrowheads="1"/>
          </p:cNvSpPr>
          <p:nvPr>
            <p:ph type="title"/>
          </p:nvPr>
        </p:nvSpPr>
        <p:spPr>
          <a:xfrm>
            <a:off x="2055812" y="152400"/>
            <a:ext cx="5715000" cy="533400"/>
          </a:xfrm>
        </p:spPr>
        <p:txBody>
          <a:bodyPr>
            <a:noAutofit/>
          </a:bodyPr>
          <a:lstStyle/>
          <a:p>
            <a:r>
              <a:rPr lang="en-US" altLang="zh-CN" sz="4000" dirty="0">
                <a:solidFill>
                  <a:srgbClr val="0237BC"/>
                </a:solidFill>
                <a:ea typeface="SimSun" panose="02010600030101010101" pitchFamily="2" charset="-122"/>
              </a:rPr>
              <a:t>Data Hazards - Stalling</a:t>
            </a:r>
          </a:p>
        </p:txBody>
      </p:sp>
      <p:sp>
        <p:nvSpPr>
          <p:cNvPr id="860163" name="Text Box 3"/>
          <p:cNvSpPr txBox="1">
            <a:spLocks noChangeArrowheads="1"/>
          </p:cNvSpPr>
          <p:nvPr/>
        </p:nvSpPr>
        <p:spPr bwMode="auto">
          <a:xfrm>
            <a:off x="379412" y="1219200"/>
            <a:ext cx="11582399" cy="3970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numCol="2">
            <a:spAutoFit/>
          </a:bodyPr>
          <a:lstStyle>
            <a:lvl1pPr marL="285750" indent="-285750" algn="l">
              <a:defRPr sz="2400">
                <a:solidFill>
                  <a:schemeClr val="tx1"/>
                </a:solidFill>
                <a:latin typeface="Times New Roman" panose="02020603050405020304" pitchFamily="18" charset="0"/>
              </a:defRPr>
            </a:lvl1pPr>
            <a:lvl2pPr algn="l">
              <a:defRPr sz="2400">
                <a:solidFill>
                  <a:schemeClr val="tx1"/>
                </a:solidFill>
                <a:latin typeface="Times New Roman" panose="02020603050405020304" pitchFamily="18" charset="0"/>
              </a:defRPr>
            </a:lvl2pPr>
            <a:lvl3pPr algn="l">
              <a:defRPr sz="2400">
                <a:solidFill>
                  <a:schemeClr val="tx1"/>
                </a:solidFill>
                <a:latin typeface="Times New Roman" panose="02020603050405020304" pitchFamily="18" charset="0"/>
              </a:defRPr>
            </a:lvl3pPr>
            <a:lvl4pPr algn="l">
              <a:defRPr sz="2400">
                <a:solidFill>
                  <a:schemeClr val="tx1"/>
                </a:solidFill>
                <a:latin typeface="Times New Roman" panose="02020603050405020304" pitchFamily="18" charset="0"/>
              </a:defRPr>
            </a:lvl4pPr>
            <a:lvl5pPr algn="l">
              <a:defRPr sz="2400">
                <a:solidFill>
                  <a:schemeClr val="tx1"/>
                </a:solidFill>
                <a:latin typeface="Times New Roman" panose="02020603050405020304" pitchFamily="18" charset="0"/>
              </a:defRPr>
            </a:lvl5pPr>
            <a:lvl6pPr eaLnBrk="0" fontAlgn="base" hangingPunct="0">
              <a:spcBef>
                <a:spcPct val="0"/>
              </a:spcBef>
              <a:spcAft>
                <a:spcPct val="0"/>
              </a:spcAft>
              <a:defRPr sz="2400">
                <a:solidFill>
                  <a:schemeClr val="tx1"/>
                </a:solidFill>
                <a:latin typeface="Times New Roman" panose="02020603050405020304" pitchFamily="18" charset="0"/>
              </a:defRPr>
            </a:lvl6pPr>
            <a:lvl7pPr eaLnBrk="0" fontAlgn="base" hangingPunct="0">
              <a:spcBef>
                <a:spcPct val="0"/>
              </a:spcBef>
              <a:spcAft>
                <a:spcPct val="0"/>
              </a:spcAft>
              <a:defRPr sz="2400">
                <a:solidFill>
                  <a:schemeClr val="tx1"/>
                </a:solidFill>
                <a:latin typeface="Times New Roman" panose="02020603050405020304" pitchFamily="18" charset="0"/>
              </a:defRPr>
            </a:lvl7pPr>
            <a:lvl8pPr eaLnBrk="0" fontAlgn="base" hangingPunct="0">
              <a:spcBef>
                <a:spcPct val="0"/>
              </a:spcBef>
              <a:spcAft>
                <a:spcPct val="0"/>
              </a:spcAft>
              <a:defRPr sz="2400">
                <a:solidFill>
                  <a:schemeClr val="tx1"/>
                </a:solidFill>
                <a:latin typeface="Times New Roman" panose="02020603050405020304" pitchFamily="18" charset="0"/>
              </a:defRPr>
            </a:lvl8pPr>
            <a:lvl9pPr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zh-CN" sz="2800" dirty="0">
                <a:solidFill>
                  <a:srgbClr val="CC0000"/>
                </a:solidFill>
                <a:latin typeface="Arial" panose="020B0604020202020204" pitchFamily="34" charset="0"/>
                <a:ea typeface="SimSun" panose="02010600030101010101" pitchFamily="2" charset="-122"/>
              </a:rPr>
              <a:t>Simple Solution to RAW </a:t>
            </a:r>
          </a:p>
          <a:p>
            <a:pPr algn="ctr"/>
            <a:endParaRPr lang="en-US" altLang="zh-CN" sz="2800" dirty="0">
              <a:solidFill>
                <a:srgbClr val="CC0000"/>
              </a:solidFill>
              <a:latin typeface="Arial" panose="020B0604020202020204" pitchFamily="34" charset="0"/>
              <a:ea typeface="SimSun" panose="02010600030101010101" pitchFamily="2" charset="-122"/>
            </a:endParaRPr>
          </a:p>
          <a:p>
            <a:pPr>
              <a:buFontTx/>
              <a:buChar char="•"/>
            </a:pPr>
            <a:r>
              <a:rPr lang="en-US" altLang="zh-CN" sz="2800" dirty="0">
                <a:latin typeface="Arial" panose="020B0604020202020204" pitchFamily="34" charset="0"/>
                <a:ea typeface="SimSun" panose="02010600030101010101" pitchFamily="2" charset="-122"/>
              </a:rPr>
              <a:t>Hardware detects RAW and stalls </a:t>
            </a:r>
          </a:p>
          <a:p>
            <a:pPr>
              <a:buFontTx/>
              <a:buChar char="•"/>
            </a:pPr>
            <a:r>
              <a:rPr lang="en-US" altLang="zh-CN" sz="2800" dirty="0">
                <a:latin typeface="Arial" panose="020B0604020202020204" pitchFamily="34" charset="0"/>
                <a:ea typeface="SimSun" panose="02010600030101010101" pitchFamily="2" charset="-122"/>
              </a:rPr>
              <a:t>Assumes register written then read each cycle </a:t>
            </a:r>
          </a:p>
          <a:p>
            <a:pPr lvl="1"/>
            <a:r>
              <a:rPr lang="en-US" altLang="zh-CN" sz="2800" dirty="0">
                <a:latin typeface="Arial" panose="020B0604020202020204" pitchFamily="34" charset="0"/>
                <a:ea typeface="SimSun" panose="02010600030101010101" pitchFamily="2" charset="-122"/>
              </a:rPr>
              <a:t>+ low cost to implement, simple </a:t>
            </a:r>
          </a:p>
          <a:p>
            <a:pPr lvl="1"/>
            <a:r>
              <a:rPr lang="en-US" altLang="zh-CN" sz="2800" dirty="0">
                <a:latin typeface="Arial" panose="020B0604020202020204" pitchFamily="34" charset="0"/>
                <a:ea typeface="SimSun" panose="02010600030101010101" pitchFamily="2" charset="-122"/>
              </a:rPr>
              <a:t>-- reduces IPC </a:t>
            </a:r>
          </a:p>
          <a:p>
            <a:pPr>
              <a:buFontTx/>
              <a:buChar char="•"/>
            </a:pPr>
            <a:r>
              <a:rPr lang="en-US" altLang="zh-CN" sz="2800" dirty="0">
                <a:latin typeface="Arial" panose="020B0604020202020204" pitchFamily="34" charset="0"/>
                <a:ea typeface="SimSun" panose="02010600030101010101" pitchFamily="2" charset="-122"/>
              </a:rPr>
              <a:t>Try to minimize stalls </a:t>
            </a:r>
          </a:p>
          <a:p>
            <a:endParaRPr lang="en-US" altLang="zh-CN" sz="2800" dirty="0">
              <a:latin typeface="Arial" panose="020B0604020202020204" pitchFamily="34" charset="0"/>
              <a:ea typeface="SimSun" panose="02010600030101010101" pitchFamily="2" charset="-122"/>
            </a:endParaRPr>
          </a:p>
          <a:p>
            <a:pPr algn="ctr"/>
            <a:r>
              <a:rPr lang="en-US" altLang="zh-CN" sz="2800" dirty="0">
                <a:latin typeface="Arial" panose="020B0604020202020204" pitchFamily="34" charset="0"/>
                <a:ea typeface="SimSun" panose="02010600030101010101" pitchFamily="2" charset="-122"/>
              </a:rPr>
              <a:t>Minimizing RAW stalls </a:t>
            </a:r>
          </a:p>
          <a:p>
            <a:pPr algn="ctr"/>
            <a:endParaRPr lang="en-US" altLang="zh-CN" sz="2800" dirty="0">
              <a:latin typeface="Arial" panose="020B0604020202020204" pitchFamily="34" charset="0"/>
              <a:ea typeface="SimSun" panose="02010600030101010101" pitchFamily="2" charset="-122"/>
            </a:endParaRPr>
          </a:p>
          <a:p>
            <a:pPr>
              <a:buFontTx/>
              <a:buChar char="•"/>
            </a:pPr>
            <a:r>
              <a:rPr lang="en-US" altLang="zh-CN" sz="2800" dirty="0">
                <a:latin typeface="Arial" panose="020B0604020202020204" pitchFamily="34" charset="0"/>
                <a:ea typeface="SimSun" panose="02010600030101010101" pitchFamily="2" charset="-122"/>
              </a:rPr>
              <a:t>Bypass/forward/</a:t>
            </a:r>
            <a:r>
              <a:rPr lang="en-US" altLang="zh-CN" sz="2800" dirty="0" err="1">
                <a:latin typeface="Arial" panose="020B0604020202020204" pitchFamily="34" charset="0"/>
                <a:ea typeface="SimSun" panose="02010600030101010101" pitchFamily="2" charset="-122"/>
              </a:rPr>
              <a:t>short­circuit</a:t>
            </a:r>
            <a:r>
              <a:rPr lang="en-US" altLang="zh-CN" sz="2800" dirty="0">
                <a:latin typeface="Arial" panose="020B0604020202020204" pitchFamily="34" charset="0"/>
                <a:ea typeface="SimSun" panose="02010600030101010101" pitchFamily="2" charset="-122"/>
              </a:rPr>
              <a:t>  (We will use the word “forward”)</a:t>
            </a:r>
          </a:p>
          <a:p>
            <a:pPr>
              <a:buFontTx/>
              <a:buChar char="•"/>
            </a:pPr>
            <a:r>
              <a:rPr lang="en-US" altLang="zh-CN" sz="2800" dirty="0">
                <a:latin typeface="Arial" panose="020B0604020202020204" pitchFamily="34" charset="0"/>
                <a:ea typeface="SimSun" panose="02010600030101010101" pitchFamily="2" charset="-122"/>
              </a:rPr>
              <a:t>Use data before it is in the register </a:t>
            </a:r>
          </a:p>
          <a:p>
            <a:pPr lvl="1"/>
            <a:r>
              <a:rPr lang="en-US" altLang="zh-CN" sz="2800" dirty="0">
                <a:latin typeface="Arial" panose="020B0604020202020204" pitchFamily="34" charset="0"/>
                <a:ea typeface="SimSun" panose="02010600030101010101" pitchFamily="2" charset="-122"/>
              </a:rPr>
              <a:t>+ reduces/avoids stalls </a:t>
            </a:r>
          </a:p>
          <a:p>
            <a:pPr lvl="1"/>
            <a:r>
              <a:rPr lang="en-US" altLang="zh-CN" sz="2800" dirty="0">
                <a:latin typeface="Arial" panose="020B0604020202020204" pitchFamily="34" charset="0"/>
                <a:ea typeface="SimSun" panose="02010600030101010101" pitchFamily="2" charset="-122"/>
              </a:rPr>
              <a:t>-- complex </a:t>
            </a:r>
          </a:p>
          <a:p>
            <a:pPr>
              <a:buFontTx/>
              <a:buChar char="•"/>
            </a:pPr>
            <a:r>
              <a:rPr lang="en-US" altLang="zh-CN" sz="2800" dirty="0">
                <a:latin typeface="Arial" panose="020B0604020202020204" pitchFamily="34" charset="0"/>
                <a:ea typeface="SimSun" panose="02010600030101010101" pitchFamily="2" charset="-122"/>
              </a:rPr>
              <a:t>Crucial for common RAW hazards </a:t>
            </a:r>
          </a:p>
        </p:txBody>
      </p:sp>
    </p:spTree>
    <p:extLst>
      <p:ext uri="{BB962C8B-B14F-4D97-AF65-F5344CB8AC3E}">
        <p14:creationId xmlns:p14="http://schemas.microsoft.com/office/powerpoint/2010/main" val="28078680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62210" name="Rectangle 2"/>
          <p:cNvSpPr>
            <a:spLocks noGrp="1" noChangeArrowheads="1"/>
          </p:cNvSpPr>
          <p:nvPr>
            <p:ph type="title"/>
          </p:nvPr>
        </p:nvSpPr>
        <p:spPr/>
        <p:txBody>
          <a:bodyPr/>
          <a:lstStyle/>
          <a:p>
            <a:r>
              <a:rPr lang="en-US" altLang="zh-CN">
                <a:ea typeface="SimSun" panose="02010600030101010101" pitchFamily="2" charset="-122"/>
              </a:rPr>
              <a:t>Data Hazards - Forwarding</a:t>
            </a:r>
          </a:p>
        </p:txBody>
      </p:sp>
      <p:sp>
        <p:nvSpPr>
          <p:cNvPr id="862211" name="Rectangle 3"/>
          <p:cNvSpPr>
            <a:spLocks noGrp="1" noChangeArrowheads="1"/>
          </p:cNvSpPr>
          <p:nvPr>
            <p:ph type="body" idx="1"/>
          </p:nvPr>
        </p:nvSpPr>
        <p:spPr>
          <a:xfrm>
            <a:off x="1141412" y="1417638"/>
            <a:ext cx="7848600" cy="4114800"/>
          </a:xfrm>
        </p:spPr>
        <p:txBody>
          <a:bodyPr>
            <a:normAutofit fontScale="62500" lnSpcReduction="20000"/>
          </a:bodyPr>
          <a:lstStyle/>
          <a:p>
            <a:r>
              <a:rPr lang="en-US" altLang="zh-CN" dirty="0">
                <a:ea typeface="SimSun" panose="02010600030101010101" pitchFamily="2" charset="-122"/>
              </a:rPr>
              <a:t>Key idea: connect new value directly to next stage</a:t>
            </a:r>
          </a:p>
          <a:p>
            <a:r>
              <a:rPr lang="en-US" altLang="zh-CN" dirty="0">
                <a:ea typeface="SimSun" panose="02010600030101010101" pitchFamily="2" charset="-122"/>
              </a:rPr>
              <a:t>Still read s0, but ignore in favor of new result</a:t>
            </a:r>
            <a:br>
              <a:rPr lang="en-US" altLang="zh-CN" dirty="0">
                <a:ea typeface="SimSun" panose="02010600030101010101" pitchFamily="2" charset="-122"/>
              </a:rPr>
            </a:br>
            <a:r>
              <a:rPr lang="en-US" altLang="zh-CN" dirty="0">
                <a:ea typeface="SimSun" panose="02010600030101010101" pitchFamily="2" charset="-122"/>
              </a:rPr>
              <a:t/>
            </a:r>
            <a:br>
              <a:rPr lang="en-US" altLang="zh-CN" dirty="0">
                <a:ea typeface="SimSun" panose="02010600030101010101" pitchFamily="2" charset="-122"/>
              </a:rPr>
            </a:br>
            <a:r>
              <a:rPr lang="en-US" altLang="zh-CN" dirty="0">
                <a:ea typeface="SimSun" panose="02010600030101010101" pitchFamily="2" charset="-122"/>
              </a:rPr>
              <a:t/>
            </a:r>
            <a:br>
              <a:rPr lang="en-US" altLang="zh-CN" dirty="0">
                <a:ea typeface="SimSun" panose="02010600030101010101" pitchFamily="2" charset="-122"/>
              </a:rPr>
            </a:br>
            <a:endParaRPr lang="en-US" altLang="zh-CN" dirty="0">
              <a:ea typeface="SimSun" panose="02010600030101010101" pitchFamily="2" charset="-122"/>
            </a:endParaRPr>
          </a:p>
          <a:p>
            <a:endParaRPr lang="en-US" altLang="zh-CN" dirty="0">
              <a:ea typeface="SimSun" panose="02010600030101010101" pitchFamily="2" charset="-122"/>
            </a:endParaRPr>
          </a:p>
          <a:p>
            <a:endParaRPr lang="en-US" altLang="zh-CN" dirty="0">
              <a:ea typeface="SimSun" panose="02010600030101010101" pitchFamily="2" charset="-122"/>
            </a:endParaRPr>
          </a:p>
          <a:p>
            <a:r>
              <a:rPr lang="en-US" altLang="zh-CN" dirty="0">
                <a:ea typeface="SimSun" panose="02010600030101010101" pitchFamily="2" charset="-122"/>
              </a:rPr>
              <a:t/>
            </a:r>
            <a:br>
              <a:rPr lang="en-US" altLang="zh-CN" dirty="0">
                <a:ea typeface="SimSun" panose="02010600030101010101" pitchFamily="2" charset="-122"/>
              </a:rPr>
            </a:br>
            <a:r>
              <a:rPr lang="en-US" altLang="zh-CN" dirty="0">
                <a:ea typeface="SimSun" panose="02010600030101010101" pitchFamily="2" charset="-122"/>
              </a:rPr>
              <a:t/>
            </a:r>
            <a:br>
              <a:rPr lang="en-US" altLang="zh-CN" dirty="0">
                <a:ea typeface="SimSun" panose="02010600030101010101" pitchFamily="2" charset="-122"/>
              </a:rPr>
            </a:br>
            <a:r>
              <a:rPr lang="en-US" altLang="zh-CN" dirty="0">
                <a:ea typeface="SimSun" panose="02010600030101010101" pitchFamily="2" charset="-122"/>
              </a:rPr>
              <a:t/>
            </a:r>
            <a:br>
              <a:rPr lang="en-US" altLang="zh-CN" dirty="0">
                <a:ea typeface="SimSun" panose="02010600030101010101" pitchFamily="2" charset="-122"/>
              </a:rPr>
            </a:br>
            <a:r>
              <a:rPr lang="en-US" altLang="zh-CN" dirty="0">
                <a:ea typeface="SimSun" panose="02010600030101010101" pitchFamily="2" charset="-122"/>
              </a:rPr>
              <a:t/>
            </a:r>
            <a:br>
              <a:rPr lang="en-US" altLang="zh-CN" dirty="0">
                <a:ea typeface="SimSun" panose="02010600030101010101" pitchFamily="2" charset="-122"/>
              </a:rPr>
            </a:br>
            <a:r>
              <a:rPr lang="en-US" altLang="zh-CN" dirty="0">
                <a:ea typeface="SimSun" panose="02010600030101010101" pitchFamily="2" charset="-122"/>
              </a:rPr>
              <a:t/>
            </a:r>
            <a:br>
              <a:rPr lang="en-US" altLang="zh-CN" dirty="0">
                <a:ea typeface="SimSun" panose="02010600030101010101" pitchFamily="2" charset="-122"/>
              </a:rPr>
            </a:br>
            <a:endParaRPr lang="en-US" altLang="zh-CN" dirty="0">
              <a:ea typeface="SimSun" panose="02010600030101010101" pitchFamily="2" charset="-122"/>
            </a:endParaRPr>
          </a:p>
          <a:p>
            <a:r>
              <a:rPr lang="en-US" altLang="zh-CN" dirty="0">
                <a:ea typeface="SimSun" panose="02010600030101010101" pitchFamily="2" charset="-122"/>
              </a:rPr>
              <a:t>Problem: what about load instructions?</a:t>
            </a:r>
          </a:p>
        </p:txBody>
      </p:sp>
      <p:pic>
        <p:nvPicPr>
          <p:cNvPr id="86221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6212" y="2109788"/>
            <a:ext cx="9169400" cy="2730500"/>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15041770"/>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64258" name="Rectangle 2"/>
          <p:cNvSpPr>
            <a:spLocks noGrp="1" noChangeArrowheads="1"/>
          </p:cNvSpPr>
          <p:nvPr>
            <p:ph type="title"/>
          </p:nvPr>
        </p:nvSpPr>
        <p:spPr/>
        <p:txBody>
          <a:bodyPr/>
          <a:lstStyle/>
          <a:p>
            <a:r>
              <a:rPr lang="en-US" altLang="zh-CN">
                <a:ea typeface="SimSun" panose="02010600030101010101" pitchFamily="2" charset="-122"/>
              </a:rPr>
              <a:t>Data Hazards - Forwarding</a:t>
            </a:r>
          </a:p>
        </p:txBody>
      </p:sp>
      <p:sp>
        <p:nvSpPr>
          <p:cNvPr id="864259" name="Rectangle 3"/>
          <p:cNvSpPr>
            <a:spLocks noGrp="1" noChangeArrowheads="1"/>
          </p:cNvSpPr>
          <p:nvPr>
            <p:ph type="body" idx="1"/>
          </p:nvPr>
        </p:nvSpPr>
        <p:spPr>
          <a:xfrm>
            <a:off x="150812" y="1302183"/>
            <a:ext cx="10287000" cy="1752600"/>
          </a:xfrm>
        </p:spPr>
        <p:txBody>
          <a:bodyPr>
            <a:normAutofit/>
          </a:bodyPr>
          <a:lstStyle/>
          <a:p>
            <a:r>
              <a:rPr lang="en-US" altLang="zh-CN" sz="2800" dirty="0">
                <a:ea typeface="SimSun" panose="02010600030101010101" pitchFamily="2" charset="-122"/>
              </a:rPr>
              <a:t>STALL </a:t>
            </a:r>
            <a:r>
              <a:rPr lang="en-US" altLang="zh-CN" sz="2800" u="sng" dirty="0">
                <a:ea typeface="SimSun" panose="02010600030101010101" pitchFamily="2" charset="-122"/>
              </a:rPr>
              <a:t>still</a:t>
            </a:r>
            <a:r>
              <a:rPr lang="en-US" altLang="zh-CN" sz="2800" dirty="0">
                <a:ea typeface="SimSun" panose="02010600030101010101" pitchFamily="2" charset="-122"/>
              </a:rPr>
              <a:t> required for load - data avail. after MEM</a:t>
            </a:r>
          </a:p>
          <a:p>
            <a:r>
              <a:rPr lang="en-US" altLang="zh-CN" sz="2800" dirty="0">
                <a:ea typeface="SimSun" panose="02010600030101010101" pitchFamily="2" charset="-122"/>
              </a:rPr>
              <a:t>MIPS architecture calls this </a:t>
            </a:r>
            <a:r>
              <a:rPr lang="en-US" altLang="zh-CN" sz="2800" u="sng" dirty="0">
                <a:ea typeface="SimSun" panose="02010600030101010101" pitchFamily="2" charset="-122"/>
              </a:rPr>
              <a:t>delayed load</a:t>
            </a:r>
            <a:r>
              <a:rPr lang="en-US" altLang="zh-CN" sz="2800" dirty="0">
                <a:ea typeface="SimSun" panose="02010600030101010101" pitchFamily="2" charset="-122"/>
              </a:rPr>
              <a:t>, initial implementations required compiler to deal with this</a:t>
            </a:r>
          </a:p>
        </p:txBody>
      </p:sp>
      <p:pic>
        <p:nvPicPr>
          <p:cNvPr id="86426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30350" y="2819400"/>
            <a:ext cx="9131300" cy="34417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352195"/>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6306" name="Rectangle 2"/>
          <p:cNvSpPr>
            <a:spLocks noGrp="1" noChangeArrowheads="1"/>
          </p:cNvSpPr>
          <p:nvPr>
            <p:ph type="title"/>
          </p:nvPr>
        </p:nvSpPr>
        <p:spPr>
          <a:xfrm>
            <a:off x="1674812" y="228600"/>
            <a:ext cx="4038600" cy="1143000"/>
          </a:xfrm>
        </p:spPr>
        <p:txBody>
          <a:bodyPr/>
          <a:lstStyle/>
          <a:p>
            <a:r>
              <a:rPr lang="en-US" altLang="zh-CN">
                <a:solidFill>
                  <a:srgbClr val="0237BC"/>
                </a:solidFill>
                <a:ea typeface="SimSun" panose="02010600030101010101" pitchFamily="2" charset="-122"/>
              </a:rPr>
              <a:t>Data Hazards</a:t>
            </a:r>
          </a:p>
        </p:txBody>
      </p:sp>
      <p:sp>
        <p:nvSpPr>
          <p:cNvPr id="866307" name="Text Box 3"/>
          <p:cNvSpPr txBox="1">
            <a:spLocks noChangeArrowheads="1"/>
          </p:cNvSpPr>
          <p:nvPr/>
        </p:nvSpPr>
        <p:spPr bwMode="auto">
          <a:xfrm>
            <a:off x="7542212" y="228601"/>
            <a:ext cx="1905000" cy="925513"/>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a:solidFill>
                  <a:srgbClr val="FF3300"/>
                </a:solidFill>
                <a:latin typeface="Arial" panose="020B0604020202020204" pitchFamily="34" charset="0"/>
                <a:ea typeface="SimSun" panose="02010600030101010101" pitchFamily="2" charset="-122"/>
              </a:rPr>
              <a:t>This is another representation of the stall.</a:t>
            </a:r>
          </a:p>
        </p:txBody>
      </p:sp>
      <p:graphicFrame>
        <p:nvGraphicFramePr>
          <p:cNvPr id="866308" name="Group 4"/>
          <p:cNvGraphicFramePr>
            <a:graphicFrameLocks noGrp="1"/>
          </p:cNvGraphicFramePr>
          <p:nvPr/>
        </p:nvGraphicFramePr>
        <p:xfrm>
          <a:off x="2132012" y="1447800"/>
          <a:ext cx="8153400" cy="1676400"/>
        </p:xfrm>
        <a:graphic>
          <a:graphicData uri="http://schemas.openxmlformats.org/drawingml/2006/table">
            <a:tbl>
              <a:tblPr/>
              <a:tblGrid>
                <a:gridCol w="1905000">
                  <a:extLst>
                    <a:ext uri="{9D8B030D-6E8A-4147-A177-3AD203B41FA5}">
                      <a16:colId xmlns:a16="http://schemas.microsoft.com/office/drawing/2014/main" xmlns="" val="2901102816"/>
                    </a:ext>
                  </a:extLst>
                </a:gridCol>
                <a:gridCol w="914400">
                  <a:extLst>
                    <a:ext uri="{9D8B030D-6E8A-4147-A177-3AD203B41FA5}">
                      <a16:colId xmlns:a16="http://schemas.microsoft.com/office/drawing/2014/main" xmlns="" val="4079112761"/>
                    </a:ext>
                  </a:extLst>
                </a:gridCol>
                <a:gridCol w="838200">
                  <a:extLst>
                    <a:ext uri="{9D8B030D-6E8A-4147-A177-3AD203B41FA5}">
                      <a16:colId xmlns:a16="http://schemas.microsoft.com/office/drawing/2014/main" xmlns="" val="3364291072"/>
                    </a:ext>
                  </a:extLst>
                </a:gridCol>
                <a:gridCol w="762000">
                  <a:extLst>
                    <a:ext uri="{9D8B030D-6E8A-4147-A177-3AD203B41FA5}">
                      <a16:colId xmlns:a16="http://schemas.microsoft.com/office/drawing/2014/main" xmlns="" val="1715820106"/>
                    </a:ext>
                  </a:extLst>
                </a:gridCol>
                <a:gridCol w="762000">
                  <a:extLst>
                    <a:ext uri="{9D8B030D-6E8A-4147-A177-3AD203B41FA5}">
                      <a16:colId xmlns:a16="http://schemas.microsoft.com/office/drawing/2014/main" xmlns="" val="3127311115"/>
                    </a:ext>
                  </a:extLst>
                </a:gridCol>
                <a:gridCol w="762000">
                  <a:extLst>
                    <a:ext uri="{9D8B030D-6E8A-4147-A177-3AD203B41FA5}">
                      <a16:colId xmlns:a16="http://schemas.microsoft.com/office/drawing/2014/main" xmlns="" val="1692307740"/>
                    </a:ext>
                  </a:extLst>
                </a:gridCol>
                <a:gridCol w="685800">
                  <a:extLst>
                    <a:ext uri="{9D8B030D-6E8A-4147-A177-3AD203B41FA5}">
                      <a16:colId xmlns:a16="http://schemas.microsoft.com/office/drawing/2014/main" xmlns="" val="1820799247"/>
                    </a:ext>
                  </a:extLst>
                </a:gridCol>
                <a:gridCol w="762000">
                  <a:extLst>
                    <a:ext uri="{9D8B030D-6E8A-4147-A177-3AD203B41FA5}">
                      <a16:colId xmlns:a16="http://schemas.microsoft.com/office/drawing/2014/main" xmlns="" val="3220603254"/>
                    </a:ext>
                  </a:extLst>
                </a:gridCol>
                <a:gridCol w="762000">
                  <a:extLst>
                    <a:ext uri="{9D8B030D-6E8A-4147-A177-3AD203B41FA5}">
                      <a16:colId xmlns:a16="http://schemas.microsoft.com/office/drawing/2014/main" xmlns="" val="3030851779"/>
                    </a:ext>
                  </a:extLst>
                </a:gridCol>
              </a:tblGrid>
              <a:tr h="419100">
                <a:tc>
                  <a:txBody>
                    <a:bodyPr/>
                    <a:lstStyle>
                      <a:lvl1pPr algn="l">
                        <a:lnSpc>
                          <a:spcPct val="90000"/>
                        </a:lnSpc>
                        <a:spcBef>
                          <a:spcPct val="30000"/>
                        </a:spcBef>
                        <a:buSzPct val="100000"/>
                        <a:defRPr sz="2000" b="1">
                          <a:solidFill>
                            <a:schemeClr val="tx1"/>
                          </a:solidFill>
                          <a:latin typeface="Arial" panose="020B0604020202020204" pitchFamily="34" charset="0"/>
                        </a:defRPr>
                      </a:lvl1pPr>
                      <a:lvl2pPr algn="l">
                        <a:lnSpc>
                          <a:spcPct val="90000"/>
                        </a:lnSpc>
                        <a:spcBef>
                          <a:spcPct val="30000"/>
                        </a:spcBef>
                        <a:buSzPct val="100000"/>
                        <a:defRPr sz="1600" b="1">
                          <a:solidFill>
                            <a:schemeClr val="tx1"/>
                          </a:solidFill>
                          <a:latin typeface="Arial" panose="020B0604020202020204" pitchFamily="34" charset="0"/>
                        </a:defRPr>
                      </a:lvl2pPr>
                      <a:lvl3pPr algn="l">
                        <a:lnSpc>
                          <a:spcPct val="90000"/>
                        </a:lnSpc>
                        <a:spcBef>
                          <a:spcPct val="30000"/>
                        </a:spcBef>
                        <a:buSzPct val="100000"/>
                        <a:defRPr sz="1600" b="1">
                          <a:solidFill>
                            <a:schemeClr val="tx1"/>
                          </a:solidFill>
                          <a:latin typeface="Arial" panose="020B0604020202020204" pitchFamily="34" charset="0"/>
                        </a:defRPr>
                      </a:lvl3pPr>
                      <a:lvl4pPr algn="l">
                        <a:lnSpc>
                          <a:spcPct val="90000"/>
                        </a:lnSpc>
                        <a:spcBef>
                          <a:spcPct val="30000"/>
                        </a:spcBef>
                        <a:buSzPct val="100000"/>
                        <a:defRPr sz="1200" b="1">
                          <a:solidFill>
                            <a:schemeClr val="tx1"/>
                          </a:solidFill>
                          <a:latin typeface="Arial" panose="020B0604020202020204" pitchFamily="34" charset="0"/>
                        </a:defRPr>
                      </a:lvl4pPr>
                      <a:lvl5pPr algn="l">
                        <a:lnSpc>
                          <a:spcPct val="90000"/>
                        </a:lnSpc>
                        <a:spcBef>
                          <a:spcPct val="30000"/>
                        </a:spcBef>
                        <a:buSzPct val="100000"/>
                        <a:defRPr sz="1200" b="1">
                          <a:solidFill>
                            <a:schemeClr val="tx1"/>
                          </a:solidFill>
                          <a:latin typeface="Arial" panose="020B0604020202020204" pitchFamily="34" charset="0"/>
                        </a:defRPr>
                      </a:lvl5pPr>
                      <a:lvl6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l" defTabSz="914400" rtl="0" eaLnBrk="0" fontAlgn="base" latinLnBrk="0" hangingPunct="0">
                        <a:lnSpc>
                          <a:spcPct val="90000"/>
                        </a:lnSpc>
                        <a:spcBef>
                          <a:spcPct val="30000"/>
                        </a:spcBef>
                        <a:spcAft>
                          <a:spcPct val="0"/>
                        </a:spcAft>
                        <a:buClrTx/>
                        <a:buSzPct val="100000"/>
                        <a:buFontTx/>
                        <a:buNone/>
                        <a:tabLst/>
                      </a:pPr>
                      <a:r>
                        <a:rPr kumimoji="0" lang="en-US" altLang="zh-CN" sz="1200" b="1"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LW     R1, 0(R2)</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lnSpc>
                          <a:spcPct val="90000"/>
                        </a:lnSpc>
                        <a:spcBef>
                          <a:spcPct val="30000"/>
                        </a:spcBef>
                        <a:buSzPct val="100000"/>
                        <a:defRPr sz="2000" b="1">
                          <a:solidFill>
                            <a:schemeClr val="tx1"/>
                          </a:solidFill>
                          <a:latin typeface="Arial" panose="020B0604020202020204" pitchFamily="34" charset="0"/>
                        </a:defRPr>
                      </a:lvl1pPr>
                      <a:lvl2pPr algn="l">
                        <a:lnSpc>
                          <a:spcPct val="90000"/>
                        </a:lnSpc>
                        <a:spcBef>
                          <a:spcPct val="30000"/>
                        </a:spcBef>
                        <a:buSzPct val="100000"/>
                        <a:defRPr sz="1600" b="1">
                          <a:solidFill>
                            <a:schemeClr val="tx1"/>
                          </a:solidFill>
                          <a:latin typeface="Arial" panose="020B0604020202020204" pitchFamily="34" charset="0"/>
                        </a:defRPr>
                      </a:lvl2pPr>
                      <a:lvl3pPr algn="l">
                        <a:lnSpc>
                          <a:spcPct val="90000"/>
                        </a:lnSpc>
                        <a:spcBef>
                          <a:spcPct val="30000"/>
                        </a:spcBef>
                        <a:buSzPct val="100000"/>
                        <a:defRPr sz="1600" b="1">
                          <a:solidFill>
                            <a:schemeClr val="tx1"/>
                          </a:solidFill>
                          <a:latin typeface="Arial" panose="020B0604020202020204" pitchFamily="34" charset="0"/>
                        </a:defRPr>
                      </a:lvl3pPr>
                      <a:lvl4pPr algn="l">
                        <a:lnSpc>
                          <a:spcPct val="90000"/>
                        </a:lnSpc>
                        <a:spcBef>
                          <a:spcPct val="30000"/>
                        </a:spcBef>
                        <a:buSzPct val="100000"/>
                        <a:defRPr sz="1200" b="1">
                          <a:solidFill>
                            <a:schemeClr val="tx1"/>
                          </a:solidFill>
                          <a:latin typeface="Arial" panose="020B0604020202020204" pitchFamily="34" charset="0"/>
                        </a:defRPr>
                      </a:lvl4pPr>
                      <a:lvl5pPr algn="l">
                        <a:lnSpc>
                          <a:spcPct val="90000"/>
                        </a:lnSpc>
                        <a:spcBef>
                          <a:spcPct val="30000"/>
                        </a:spcBef>
                        <a:buSzPct val="100000"/>
                        <a:defRPr sz="1200" b="1">
                          <a:solidFill>
                            <a:schemeClr val="tx1"/>
                          </a:solidFill>
                          <a:latin typeface="Arial" panose="020B0604020202020204" pitchFamily="34" charset="0"/>
                        </a:defRPr>
                      </a:lvl5pPr>
                      <a:lvl6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ctr" defTabSz="914400" rtl="0" eaLnBrk="0" fontAlgn="base" latinLnBrk="0" hangingPunct="0">
                        <a:lnSpc>
                          <a:spcPct val="90000"/>
                        </a:lnSpc>
                        <a:spcBef>
                          <a:spcPct val="30000"/>
                        </a:spcBef>
                        <a:spcAft>
                          <a:spcPct val="0"/>
                        </a:spcAft>
                        <a:buClrTx/>
                        <a:buSzPct val="100000"/>
                        <a:buFontTx/>
                        <a:buNone/>
                        <a:tabLst/>
                      </a:pPr>
                      <a:r>
                        <a:rPr kumimoji="0" lang="en-US" altLang="zh-CN" sz="1200" b="1"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IF</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lnSpc>
                          <a:spcPct val="90000"/>
                        </a:lnSpc>
                        <a:spcBef>
                          <a:spcPct val="30000"/>
                        </a:spcBef>
                        <a:buSzPct val="100000"/>
                        <a:defRPr sz="2000" b="1">
                          <a:solidFill>
                            <a:schemeClr val="tx1"/>
                          </a:solidFill>
                          <a:latin typeface="Arial" panose="020B0604020202020204" pitchFamily="34" charset="0"/>
                        </a:defRPr>
                      </a:lvl1pPr>
                      <a:lvl2pPr algn="l">
                        <a:lnSpc>
                          <a:spcPct val="90000"/>
                        </a:lnSpc>
                        <a:spcBef>
                          <a:spcPct val="30000"/>
                        </a:spcBef>
                        <a:buSzPct val="100000"/>
                        <a:defRPr sz="1600" b="1">
                          <a:solidFill>
                            <a:schemeClr val="tx1"/>
                          </a:solidFill>
                          <a:latin typeface="Arial" panose="020B0604020202020204" pitchFamily="34" charset="0"/>
                        </a:defRPr>
                      </a:lvl2pPr>
                      <a:lvl3pPr algn="l">
                        <a:lnSpc>
                          <a:spcPct val="90000"/>
                        </a:lnSpc>
                        <a:spcBef>
                          <a:spcPct val="30000"/>
                        </a:spcBef>
                        <a:buSzPct val="100000"/>
                        <a:defRPr sz="1600" b="1">
                          <a:solidFill>
                            <a:schemeClr val="tx1"/>
                          </a:solidFill>
                          <a:latin typeface="Arial" panose="020B0604020202020204" pitchFamily="34" charset="0"/>
                        </a:defRPr>
                      </a:lvl3pPr>
                      <a:lvl4pPr algn="l">
                        <a:lnSpc>
                          <a:spcPct val="90000"/>
                        </a:lnSpc>
                        <a:spcBef>
                          <a:spcPct val="30000"/>
                        </a:spcBef>
                        <a:buSzPct val="100000"/>
                        <a:defRPr sz="1200" b="1">
                          <a:solidFill>
                            <a:schemeClr val="tx1"/>
                          </a:solidFill>
                          <a:latin typeface="Arial" panose="020B0604020202020204" pitchFamily="34" charset="0"/>
                        </a:defRPr>
                      </a:lvl4pPr>
                      <a:lvl5pPr algn="l">
                        <a:lnSpc>
                          <a:spcPct val="90000"/>
                        </a:lnSpc>
                        <a:spcBef>
                          <a:spcPct val="30000"/>
                        </a:spcBef>
                        <a:buSzPct val="100000"/>
                        <a:defRPr sz="1200" b="1">
                          <a:solidFill>
                            <a:schemeClr val="tx1"/>
                          </a:solidFill>
                          <a:latin typeface="Arial" panose="020B0604020202020204" pitchFamily="34" charset="0"/>
                        </a:defRPr>
                      </a:lvl5pPr>
                      <a:lvl6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ctr" defTabSz="914400" rtl="0" eaLnBrk="0" fontAlgn="base" latinLnBrk="0" hangingPunct="0">
                        <a:lnSpc>
                          <a:spcPct val="90000"/>
                        </a:lnSpc>
                        <a:spcBef>
                          <a:spcPct val="30000"/>
                        </a:spcBef>
                        <a:spcAft>
                          <a:spcPct val="0"/>
                        </a:spcAft>
                        <a:buClrTx/>
                        <a:buSzPct val="100000"/>
                        <a:buFontTx/>
                        <a:buNone/>
                        <a:tabLst/>
                      </a:pPr>
                      <a:r>
                        <a:rPr kumimoji="0" lang="en-US" altLang="zh-CN" sz="1200" b="1"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ID</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lnSpc>
                          <a:spcPct val="90000"/>
                        </a:lnSpc>
                        <a:spcBef>
                          <a:spcPct val="30000"/>
                        </a:spcBef>
                        <a:buSzPct val="100000"/>
                        <a:defRPr sz="2000" b="1">
                          <a:solidFill>
                            <a:schemeClr val="tx1"/>
                          </a:solidFill>
                          <a:latin typeface="Arial" panose="020B0604020202020204" pitchFamily="34" charset="0"/>
                        </a:defRPr>
                      </a:lvl1pPr>
                      <a:lvl2pPr algn="l">
                        <a:lnSpc>
                          <a:spcPct val="90000"/>
                        </a:lnSpc>
                        <a:spcBef>
                          <a:spcPct val="30000"/>
                        </a:spcBef>
                        <a:buSzPct val="100000"/>
                        <a:defRPr sz="1600" b="1">
                          <a:solidFill>
                            <a:schemeClr val="tx1"/>
                          </a:solidFill>
                          <a:latin typeface="Arial" panose="020B0604020202020204" pitchFamily="34" charset="0"/>
                        </a:defRPr>
                      </a:lvl2pPr>
                      <a:lvl3pPr algn="l">
                        <a:lnSpc>
                          <a:spcPct val="90000"/>
                        </a:lnSpc>
                        <a:spcBef>
                          <a:spcPct val="30000"/>
                        </a:spcBef>
                        <a:buSzPct val="100000"/>
                        <a:defRPr sz="1600" b="1">
                          <a:solidFill>
                            <a:schemeClr val="tx1"/>
                          </a:solidFill>
                          <a:latin typeface="Arial" panose="020B0604020202020204" pitchFamily="34" charset="0"/>
                        </a:defRPr>
                      </a:lvl3pPr>
                      <a:lvl4pPr algn="l">
                        <a:lnSpc>
                          <a:spcPct val="90000"/>
                        </a:lnSpc>
                        <a:spcBef>
                          <a:spcPct val="30000"/>
                        </a:spcBef>
                        <a:buSzPct val="100000"/>
                        <a:defRPr sz="1200" b="1">
                          <a:solidFill>
                            <a:schemeClr val="tx1"/>
                          </a:solidFill>
                          <a:latin typeface="Arial" panose="020B0604020202020204" pitchFamily="34" charset="0"/>
                        </a:defRPr>
                      </a:lvl4pPr>
                      <a:lvl5pPr algn="l">
                        <a:lnSpc>
                          <a:spcPct val="90000"/>
                        </a:lnSpc>
                        <a:spcBef>
                          <a:spcPct val="30000"/>
                        </a:spcBef>
                        <a:buSzPct val="100000"/>
                        <a:defRPr sz="1200" b="1">
                          <a:solidFill>
                            <a:schemeClr val="tx1"/>
                          </a:solidFill>
                          <a:latin typeface="Arial" panose="020B0604020202020204" pitchFamily="34" charset="0"/>
                        </a:defRPr>
                      </a:lvl5pPr>
                      <a:lvl6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ctr" defTabSz="914400" rtl="0" eaLnBrk="0" fontAlgn="base" latinLnBrk="0" hangingPunct="0">
                        <a:lnSpc>
                          <a:spcPct val="90000"/>
                        </a:lnSpc>
                        <a:spcBef>
                          <a:spcPct val="30000"/>
                        </a:spcBef>
                        <a:spcAft>
                          <a:spcPct val="0"/>
                        </a:spcAft>
                        <a:buClrTx/>
                        <a:buSzPct val="100000"/>
                        <a:buFontTx/>
                        <a:buNone/>
                        <a:tabLst/>
                      </a:pPr>
                      <a:r>
                        <a:rPr kumimoji="0" lang="en-US" altLang="zh-CN" sz="1200" b="1"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EX</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lnSpc>
                          <a:spcPct val="90000"/>
                        </a:lnSpc>
                        <a:spcBef>
                          <a:spcPct val="30000"/>
                        </a:spcBef>
                        <a:buSzPct val="100000"/>
                        <a:defRPr sz="2000" b="1">
                          <a:solidFill>
                            <a:schemeClr val="tx1"/>
                          </a:solidFill>
                          <a:latin typeface="Arial" panose="020B0604020202020204" pitchFamily="34" charset="0"/>
                        </a:defRPr>
                      </a:lvl1pPr>
                      <a:lvl2pPr algn="l">
                        <a:lnSpc>
                          <a:spcPct val="90000"/>
                        </a:lnSpc>
                        <a:spcBef>
                          <a:spcPct val="30000"/>
                        </a:spcBef>
                        <a:buSzPct val="100000"/>
                        <a:defRPr sz="1600" b="1">
                          <a:solidFill>
                            <a:schemeClr val="tx1"/>
                          </a:solidFill>
                          <a:latin typeface="Arial" panose="020B0604020202020204" pitchFamily="34" charset="0"/>
                        </a:defRPr>
                      </a:lvl2pPr>
                      <a:lvl3pPr algn="l">
                        <a:lnSpc>
                          <a:spcPct val="90000"/>
                        </a:lnSpc>
                        <a:spcBef>
                          <a:spcPct val="30000"/>
                        </a:spcBef>
                        <a:buSzPct val="100000"/>
                        <a:defRPr sz="1600" b="1">
                          <a:solidFill>
                            <a:schemeClr val="tx1"/>
                          </a:solidFill>
                          <a:latin typeface="Arial" panose="020B0604020202020204" pitchFamily="34" charset="0"/>
                        </a:defRPr>
                      </a:lvl3pPr>
                      <a:lvl4pPr algn="l">
                        <a:lnSpc>
                          <a:spcPct val="90000"/>
                        </a:lnSpc>
                        <a:spcBef>
                          <a:spcPct val="30000"/>
                        </a:spcBef>
                        <a:buSzPct val="100000"/>
                        <a:defRPr sz="1200" b="1">
                          <a:solidFill>
                            <a:schemeClr val="tx1"/>
                          </a:solidFill>
                          <a:latin typeface="Arial" panose="020B0604020202020204" pitchFamily="34" charset="0"/>
                        </a:defRPr>
                      </a:lvl4pPr>
                      <a:lvl5pPr algn="l">
                        <a:lnSpc>
                          <a:spcPct val="90000"/>
                        </a:lnSpc>
                        <a:spcBef>
                          <a:spcPct val="30000"/>
                        </a:spcBef>
                        <a:buSzPct val="100000"/>
                        <a:defRPr sz="1200" b="1">
                          <a:solidFill>
                            <a:schemeClr val="tx1"/>
                          </a:solidFill>
                          <a:latin typeface="Arial" panose="020B0604020202020204" pitchFamily="34" charset="0"/>
                        </a:defRPr>
                      </a:lvl5pPr>
                      <a:lvl6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ctr" defTabSz="914400" rtl="0" eaLnBrk="0" fontAlgn="base" latinLnBrk="0" hangingPunct="0">
                        <a:lnSpc>
                          <a:spcPct val="90000"/>
                        </a:lnSpc>
                        <a:spcBef>
                          <a:spcPct val="30000"/>
                        </a:spcBef>
                        <a:spcAft>
                          <a:spcPct val="0"/>
                        </a:spcAft>
                        <a:buClrTx/>
                        <a:buSzPct val="100000"/>
                        <a:buFontTx/>
                        <a:buNone/>
                        <a:tabLst/>
                      </a:pPr>
                      <a:r>
                        <a:rPr kumimoji="0" lang="en-US" altLang="zh-CN" sz="1200" b="1"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MEM</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lnSpc>
                          <a:spcPct val="90000"/>
                        </a:lnSpc>
                        <a:spcBef>
                          <a:spcPct val="30000"/>
                        </a:spcBef>
                        <a:buSzPct val="100000"/>
                        <a:defRPr sz="2000" b="1">
                          <a:solidFill>
                            <a:schemeClr val="tx1"/>
                          </a:solidFill>
                          <a:latin typeface="Arial" panose="020B0604020202020204" pitchFamily="34" charset="0"/>
                        </a:defRPr>
                      </a:lvl1pPr>
                      <a:lvl2pPr algn="l">
                        <a:lnSpc>
                          <a:spcPct val="90000"/>
                        </a:lnSpc>
                        <a:spcBef>
                          <a:spcPct val="30000"/>
                        </a:spcBef>
                        <a:buSzPct val="100000"/>
                        <a:defRPr sz="1600" b="1">
                          <a:solidFill>
                            <a:schemeClr val="tx1"/>
                          </a:solidFill>
                          <a:latin typeface="Arial" panose="020B0604020202020204" pitchFamily="34" charset="0"/>
                        </a:defRPr>
                      </a:lvl2pPr>
                      <a:lvl3pPr algn="l">
                        <a:lnSpc>
                          <a:spcPct val="90000"/>
                        </a:lnSpc>
                        <a:spcBef>
                          <a:spcPct val="30000"/>
                        </a:spcBef>
                        <a:buSzPct val="100000"/>
                        <a:defRPr sz="1600" b="1">
                          <a:solidFill>
                            <a:schemeClr val="tx1"/>
                          </a:solidFill>
                          <a:latin typeface="Arial" panose="020B0604020202020204" pitchFamily="34" charset="0"/>
                        </a:defRPr>
                      </a:lvl3pPr>
                      <a:lvl4pPr algn="l">
                        <a:lnSpc>
                          <a:spcPct val="90000"/>
                        </a:lnSpc>
                        <a:spcBef>
                          <a:spcPct val="30000"/>
                        </a:spcBef>
                        <a:buSzPct val="100000"/>
                        <a:defRPr sz="1200" b="1">
                          <a:solidFill>
                            <a:schemeClr val="tx1"/>
                          </a:solidFill>
                          <a:latin typeface="Arial" panose="020B0604020202020204" pitchFamily="34" charset="0"/>
                        </a:defRPr>
                      </a:lvl4pPr>
                      <a:lvl5pPr algn="l">
                        <a:lnSpc>
                          <a:spcPct val="90000"/>
                        </a:lnSpc>
                        <a:spcBef>
                          <a:spcPct val="30000"/>
                        </a:spcBef>
                        <a:buSzPct val="100000"/>
                        <a:defRPr sz="1200" b="1">
                          <a:solidFill>
                            <a:schemeClr val="tx1"/>
                          </a:solidFill>
                          <a:latin typeface="Arial" panose="020B0604020202020204" pitchFamily="34" charset="0"/>
                        </a:defRPr>
                      </a:lvl5pPr>
                      <a:lvl6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ctr" defTabSz="914400" rtl="0" eaLnBrk="0" fontAlgn="base" latinLnBrk="0" hangingPunct="0">
                        <a:lnSpc>
                          <a:spcPct val="90000"/>
                        </a:lnSpc>
                        <a:spcBef>
                          <a:spcPct val="30000"/>
                        </a:spcBef>
                        <a:spcAft>
                          <a:spcPct val="0"/>
                        </a:spcAft>
                        <a:buClrTx/>
                        <a:buSzPct val="100000"/>
                        <a:buFontTx/>
                        <a:buNone/>
                        <a:tabLst/>
                      </a:pPr>
                      <a:r>
                        <a:rPr kumimoji="0" lang="en-US" altLang="zh-CN" sz="1200" b="1"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WB</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lnSpc>
                          <a:spcPct val="90000"/>
                        </a:lnSpc>
                        <a:spcBef>
                          <a:spcPct val="30000"/>
                        </a:spcBef>
                        <a:buSzPct val="100000"/>
                        <a:defRPr sz="2000" b="1">
                          <a:solidFill>
                            <a:schemeClr val="tx1"/>
                          </a:solidFill>
                          <a:latin typeface="Arial" panose="020B0604020202020204" pitchFamily="34" charset="0"/>
                        </a:defRPr>
                      </a:lvl1pPr>
                      <a:lvl2pPr algn="l">
                        <a:lnSpc>
                          <a:spcPct val="90000"/>
                        </a:lnSpc>
                        <a:spcBef>
                          <a:spcPct val="30000"/>
                        </a:spcBef>
                        <a:buSzPct val="100000"/>
                        <a:defRPr sz="1600" b="1">
                          <a:solidFill>
                            <a:schemeClr val="tx1"/>
                          </a:solidFill>
                          <a:latin typeface="Arial" panose="020B0604020202020204" pitchFamily="34" charset="0"/>
                        </a:defRPr>
                      </a:lvl2pPr>
                      <a:lvl3pPr algn="l">
                        <a:lnSpc>
                          <a:spcPct val="90000"/>
                        </a:lnSpc>
                        <a:spcBef>
                          <a:spcPct val="30000"/>
                        </a:spcBef>
                        <a:buSzPct val="100000"/>
                        <a:defRPr sz="1600" b="1">
                          <a:solidFill>
                            <a:schemeClr val="tx1"/>
                          </a:solidFill>
                          <a:latin typeface="Arial" panose="020B0604020202020204" pitchFamily="34" charset="0"/>
                        </a:defRPr>
                      </a:lvl3pPr>
                      <a:lvl4pPr algn="l">
                        <a:lnSpc>
                          <a:spcPct val="90000"/>
                        </a:lnSpc>
                        <a:spcBef>
                          <a:spcPct val="30000"/>
                        </a:spcBef>
                        <a:buSzPct val="100000"/>
                        <a:defRPr sz="1200" b="1">
                          <a:solidFill>
                            <a:schemeClr val="tx1"/>
                          </a:solidFill>
                          <a:latin typeface="Arial" panose="020B0604020202020204" pitchFamily="34" charset="0"/>
                        </a:defRPr>
                      </a:lvl4pPr>
                      <a:lvl5pPr algn="l">
                        <a:lnSpc>
                          <a:spcPct val="90000"/>
                        </a:lnSpc>
                        <a:spcBef>
                          <a:spcPct val="30000"/>
                        </a:spcBef>
                        <a:buSzPct val="100000"/>
                        <a:defRPr sz="1200" b="1">
                          <a:solidFill>
                            <a:schemeClr val="tx1"/>
                          </a:solidFill>
                          <a:latin typeface="Arial" panose="020B0604020202020204" pitchFamily="34" charset="0"/>
                        </a:defRPr>
                      </a:lvl5pPr>
                      <a:lvl6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ctr" defTabSz="914400" rtl="0" eaLnBrk="0" fontAlgn="base" latinLnBrk="0" hangingPunct="0">
                        <a:lnSpc>
                          <a:spcPct val="90000"/>
                        </a:lnSpc>
                        <a:spcBef>
                          <a:spcPct val="30000"/>
                        </a:spcBef>
                        <a:spcAft>
                          <a:spcPct val="0"/>
                        </a:spcAft>
                        <a:buClrTx/>
                        <a:buSzPct val="100000"/>
                        <a:buFontTx/>
                        <a:buNone/>
                        <a:tabLst/>
                      </a:pPr>
                      <a:endParaRPr kumimoji="0" lang="zh-CN" altLang="en-US" sz="1200" b="1" i="0" u="none" strike="noStrike" cap="none" normalizeH="0" baseline="0" smtClean="0">
                        <a:ln>
                          <a:noFill/>
                        </a:ln>
                        <a:solidFill>
                          <a:schemeClr val="tx1"/>
                        </a:solidFill>
                        <a:effectLst/>
                        <a:latin typeface="Arial" panose="020B0604020202020204" pitchFamily="34" charset="0"/>
                        <a:ea typeface="SimSun" panose="02010600030101010101"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lnSpc>
                          <a:spcPct val="90000"/>
                        </a:lnSpc>
                        <a:spcBef>
                          <a:spcPct val="30000"/>
                        </a:spcBef>
                        <a:buSzPct val="100000"/>
                        <a:defRPr sz="2000" b="1">
                          <a:solidFill>
                            <a:schemeClr val="tx1"/>
                          </a:solidFill>
                          <a:latin typeface="Arial" panose="020B0604020202020204" pitchFamily="34" charset="0"/>
                        </a:defRPr>
                      </a:lvl1pPr>
                      <a:lvl2pPr algn="l">
                        <a:lnSpc>
                          <a:spcPct val="90000"/>
                        </a:lnSpc>
                        <a:spcBef>
                          <a:spcPct val="30000"/>
                        </a:spcBef>
                        <a:buSzPct val="100000"/>
                        <a:defRPr sz="1600" b="1">
                          <a:solidFill>
                            <a:schemeClr val="tx1"/>
                          </a:solidFill>
                          <a:latin typeface="Arial" panose="020B0604020202020204" pitchFamily="34" charset="0"/>
                        </a:defRPr>
                      </a:lvl2pPr>
                      <a:lvl3pPr algn="l">
                        <a:lnSpc>
                          <a:spcPct val="90000"/>
                        </a:lnSpc>
                        <a:spcBef>
                          <a:spcPct val="30000"/>
                        </a:spcBef>
                        <a:buSzPct val="100000"/>
                        <a:defRPr sz="1600" b="1">
                          <a:solidFill>
                            <a:schemeClr val="tx1"/>
                          </a:solidFill>
                          <a:latin typeface="Arial" panose="020B0604020202020204" pitchFamily="34" charset="0"/>
                        </a:defRPr>
                      </a:lvl3pPr>
                      <a:lvl4pPr algn="l">
                        <a:lnSpc>
                          <a:spcPct val="90000"/>
                        </a:lnSpc>
                        <a:spcBef>
                          <a:spcPct val="30000"/>
                        </a:spcBef>
                        <a:buSzPct val="100000"/>
                        <a:defRPr sz="1200" b="1">
                          <a:solidFill>
                            <a:schemeClr val="tx1"/>
                          </a:solidFill>
                          <a:latin typeface="Arial" panose="020B0604020202020204" pitchFamily="34" charset="0"/>
                        </a:defRPr>
                      </a:lvl4pPr>
                      <a:lvl5pPr algn="l">
                        <a:lnSpc>
                          <a:spcPct val="90000"/>
                        </a:lnSpc>
                        <a:spcBef>
                          <a:spcPct val="30000"/>
                        </a:spcBef>
                        <a:buSzPct val="100000"/>
                        <a:defRPr sz="1200" b="1">
                          <a:solidFill>
                            <a:schemeClr val="tx1"/>
                          </a:solidFill>
                          <a:latin typeface="Arial" panose="020B0604020202020204" pitchFamily="34" charset="0"/>
                        </a:defRPr>
                      </a:lvl5pPr>
                      <a:lvl6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ctr" defTabSz="914400" rtl="0" eaLnBrk="0" fontAlgn="base" latinLnBrk="0" hangingPunct="0">
                        <a:lnSpc>
                          <a:spcPct val="90000"/>
                        </a:lnSpc>
                        <a:spcBef>
                          <a:spcPct val="30000"/>
                        </a:spcBef>
                        <a:spcAft>
                          <a:spcPct val="0"/>
                        </a:spcAft>
                        <a:buClrTx/>
                        <a:buSzPct val="100000"/>
                        <a:buFontTx/>
                        <a:buNone/>
                        <a:tabLst/>
                      </a:pPr>
                      <a:endParaRPr kumimoji="0" lang="zh-CN" altLang="en-US" sz="1200" b="1" i="0" u="none" strike="noStrike" cap="none" normalizeH="0" baseline="0" smtClean="0">
                        <a:ln>
                          <a:noFill/>
                        </a:ln>
                        <a:solidFill>
                          <a:schemeClr val="tx1"/>
                        </a:solidFill>
                        <a:effectLst/>
                        <a:latin typeface="Arial" panose="020B0604020202020204" pitchFamily="34" charset="0"/>
                        <a:ea typeface="SimSun" panose="02010600030101010101"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lnSpc>
                          <a:spcPct val="90000"/>
                        </a:lnSpc>
                        <a:spcBef>
                          <a:spcPct val="30000"/>
                        </a:spcBef>
                        <a:buSzPct val="100000"/>
                        <a:defRPr sz="2000" b="1">
                          <a:solidFill>
                            <a:schemeClr val="tx1"/>
                          </a:solidFill>
                          <a:latin typeface="Arial" panose="020B0604020202020204" pitchFamily="34" charset="0"/>
                        </a:defRPr>
                      </a:lvl1pPr>
                      <a:lvl2pPr algn="l">
                        <a:lnSpc>
                          <a:spcPct val="90000"/>
                        </a:lnSpc>
                        <a:spcBef>
                          <a:spcPct val="30000"/>
                        </a:spcBef>
                        <a:buSzPct val="100000"/>
                        <a:defRPr sz="1600" b="1">
                          <a:solidFill>
                            <a:schemeClr val="tx1"/>
                          </a:solidFill>
                          <a:latin typeface="Arial" panose="020B0604020202020204" pitchFamily="34" charset="0"/>
                        </a:defRPr>
                      </a:lvl2pPr>
                      <a:lvl3pPr algn="l">
                        <a:lnSpc>
                          <a:spcPct val="90000"/>
                        </a:lnSpc>
                        <a:spcBef>
                          <a:spcPct val="30000"/>
                        </a:spcBef>
                        <a:buSzPct val="100000"/>
                        <a:defRPr sz="1600" b="1">
                          <a:solidFill>
                            <a:schemeClr val="tx1"/>
                          </a:solidFill>
                          <a:latin typeface="Arial" panose="020B0604020202020204" pitchFamily="34" charset="0"/>
                        </a:defRPr>
                      </a:lvl3pPr>
                      <a:lvl4pPr algn="l">
                        <a:lnSpc>
                          <a:spcPct val="90000"/>
                        </a:lnSpc>
                        <a:spcBef>
                          <a:spcPct val="30000"/>
                        </a:spcBef>
                        <a:buSzPct val="100000"/>
                        <a:defRPr sz="1200" b="1">
                          <a:solidFill>
                            <a:schemeClr val="tx1"/>
                          </a:solidFill>
                          <a:latin typeface="Arial" panose="020B0604020202020204" pitchFamily="34" charset="0"/>
                        </a:defRPr>
                      </a:lvl4pPr>
                      <a:lvl5pPr algn="l">
                        <a:lnSpc>
                          <a:spcPct val="90000"/>
                        </a:lnSpc>
                        <a:spcBef>
                          <a:spcPct val="30000"/>
                        </a:spcBef>
                        <a:buSzPct val="100000"/>
                        <a:defRPr sz="1200" b="1">
                          <a:solidFill>
                            <a:schemeClr val="tx1"/>
                          </a:solidFill>
                          <a:latin typeface="Arial" panose="020B0604020202020204" pitchFamily="34" charset="0"/>
                        </a:defRPr>
                      </a:lvl5pPr>
                      <a:lvl6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ctr" defTabSz="914400" rtl="0" eaLnBrk="0" fontAlgn="base" latinLnBrk="0" hangingPunct="0">
                        <a:lnSpc>
                          <a:spcPct val="90000"/>
                        </a:lnSpc>
                        <a:spcBef>
                          <a:spcPct val="30000"/>
                        </a:spcBef>
                        <a:spcAft>
                          <a:spcPct val="0"/>
                        </a:spcAft>
                        <a:buClrTx/>
                        <a:buSzPct val="100000"/>
                        <a:buFontTx/>
                        <a:buNone/>
                        <a:tabLst/>
                      </a:pPr>
                      <a:endParaRPr kumimoji="0" lang="zh-CN" altLang="en-US" sz="1200" b="1" i="0" u="none" strike="noStrike" cap="none" normalizeH="0" baseline="0" smtClean="0">
                        <a:ln>
                          <a:noFill/>
                        </a:ln>
                        <a:solidFill>
                          <a:schemeClr val="tx1"/>
                        </a:solidFill>
                        <a:effectLst/>
                        <a:latin typeface="Arial" panose="020B0604020202020204" pitchFamily="34" charset="0"/>
                        <a:ea typeface="SimSun" panose="02010600030101010101" pitchFamily="2" charset="-122"/>
                      </a:endParaRP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4131413745"/>
                  </a:ext>
                </a:extLst>
              </a:tr>
              <a:tr h="419100">
                <a:tc>
                  <a:txBody>
                    <a:bodyPr/>
                    <a:lstStyle>
                      <a:lvl1pPr algn="l">
                        <a:lnSpc>
                          <a:spcPct val="90000"/>
                        </a:lnSpc>
                        <a:spcBef>
                          <a:spcPct val="30000"/>
                        </a:spcBef>
                        <a:buSzPct val="100000"/>
                        <a:defRPr sz="2000" b="1">
                          <a:solidFill>
                            <a:schemeClr val="tx1"/>
                          </a:solidFill>
                          <a:latin typeface="Arial" panose="020B0604020202020204" pitchFamily="34" charset="0"/>
                        </a:defRPr>
                      </a:lvl1pPr>
                      <a:lvl2pPr algn="l">
                        <a:lnSpc>
                          <a:spcPct val="90000"/>
                        </a:lnSpc>
                        <a:spcBef>
                          <a:spcPct val="30000"/>
                        </a:spcBef>
                        <a:buSzPct val="100000"/>
                        <a:defRPr sz="1600" b="1">
                          <a:solidFill>
                            <a:schemeClr val="tx1"/>
                          </a:solidFill>
                          <a:latin typeface="Arial" panose="020B0604020202020204" pitchFamily="34" charset="0"/>
                        </a:defRPr>
                      </a:lvl2pPr>
                      <a:lvl3pPr algn="l">
                        <a:lnSpc>
                          <a:spcPct val="90000"/>
                        </a:lnSpc>
                        <a:spcBef>
                          <a:spcPct val="30000"/>
                        </a:spcBef>
                        <a:buSzPct val="100000"/>
                        <a:defRPr sz="1600" b="1">
                          <a:solidFill>
                            <a:schemeClr val="tx1"/>
                          </a:solidFill>
                          <a:latin typeface="Arial" panose="020B0604020202020204" pitchFamily="34" charset="0"/>
                        </a:defRPr>
                      </a:lvl3pPr>
                      <a:lvl4pPr algn="l">
                        <a:lnSpc>
                          <a:spcPct val="90000"/>
                        </a:lnSpc>
                        <a:spcBef>
                          <a:spcPct val="30000"/>
                        </a:spcBef>
                        <a:buSzPct val="100000"/>
                        <a:defRPr sz="1200" b="1">
                          <a:solidFill>
                            <a:schemeClr val="tx1"/>
                          </a:solidFill>
                          <a:latin typeface="Arial" panose="020B0604020202020204" pitchFamily="34" charset="0"/>
                        </a:defRPr>
                      </a:lvl4pPr>
                      <a:lvl5pPr algn="l">
                        <a:lnSpc>
                          <a:spcPct val="90000"/>
                        </a:lnSpc>
                        <a:spcBef>
                          <a:spcPct val="30000"/>
                        </a:spcBef>
                        <a:buSzPct val="100000"/>
                        <a:defRPr sz="1200" b="1">
                          <a:solidFill>
                            <a:schemeClr val="tx1"/>
                          </a:solidFill>
                          <a:latin typeface="Arial" panose="020B0604020202020204" pitchFamily="34" charset="0"/>
                        </a:defRPr>
                      </a:lvl5pPr>
                      <a:lvl6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l" defTabSz="914400" rtl="0" eaLnBrk="0" fontAlgn="base" latinLnBrk="0" hangingPunct="0">
                        <a:lnSpc>
                          <a:spcPct val="90000"/>
                        </a:lnSpc>
                        <a:spcBef>
                          <a:spcPct val="30000"/>
                        </a:spcBef>
                        <a:spcAft>
                          <a:spcPct val="0"/>
                        </a:spcAft>
                        <a:buClrTx/>
                        <a:buSzPct val="100000"/>
                        <a:buFontTx/>
                        <a:buNone/>
                        <a:tabLst/>
                      </a:pPr>
                      <a:r>
                        <a:rPr kumimoji="0" lang="en-US" altLang="zh-CN" sz="1200" b="1"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SUB   R4, R1, R5</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lnSpc>
                          <a:spcPct val="90000"/>
                        </a:lnSpc>
                        <a:spcBef>
                          <a:spcPct val="30000"/>
                        </a:spcBef>
                        <a:buSzPct val="100000"/>
                        <a:defRPr sz="2000" b="1">
                          <a:solidFill>
                            <a:schemeClr val="tx1"/>
                          </a:solidFill>
                          <a:latin typeface="Arial" panose="020B0604020202020204" pitchFamily="34" charset="0"/>
                        </a:defRPr>
                      </a:lvl1pPr>
                      <a:lvl2pPr algn="l">
                        <a:lnSpc>
                          <a:spcPct val="90000"/>
                        </a:lnSpc>
                        <a:spcBef>
                          <a:spcPct val="30000"/>
                        </a:spcBef>
                        <a:buSzPct val="100000"/>
                        <a:defRPr sz="1600" b="1">
                          <a:solidFill>
                            <a:schemeClr val="tx1"/>
                          </a:solidFill>
                          <a:latin typeface="Arial" panose="020B0604020202020204" pitchFamily="34" charset="0"/>
                        </a:defRPr>
                      </a:lvl2pPr>
                      <a:lvl3pPr algn="l">
                        <a:lnSpc>
                          <a:spcPct val="90000"/>
                        </a:lnSpc>
                        <a:spcBef>
                          <a:spcPct val="30000"/>
                        </a:spcBef>
                        <a:buSzPct val="100000"/>
                        <a:defRPr sz="1600" b="1">
                          <a:solidFill>
                            <a:schemeClr val="tx1"/>
                          </a:solidFill>
                          <a:latin typeface="Arial" panose="020B0604020202020204" pitchFamily="34" charset="0"/>
                        </a:defRPr>
                      </a:lvl3pPr>
                      <a:lvl4pPr algn="l">
                        <a:lnSpc>
                          <a:spcPct val="90000"/>
                        </a:lnSpc>
                        <a:spcBef>
                          <a:spcPct val="30000"/>
                        </a:spcBef>
                        <a:buSzPct val="100000"/>
                        <a:defRPr sz="1200" b="1">
                          <a:solidFill>
                            <a:schemeClr val="tx1"/>
                          </a:solidFill>
                          <a:latin typeface="Arial" panose="020B0604020202020204" pitchFamily="34" charset="0"/>
                        </a:defRPr>
                      </a:lvl4pPr>
                      <a:lvl5pPr algn="l">
                        <a:lnSpc>
                          <a:spcPct val="90000"/>
                        </a:lnSpc>
                        <a:spcBef>
                          <a:spcPct val="30000"/>
                        </a:spcBef>
                        <a:buSzPct val="100000"/>
                        <a:defRPr sz="1200" b="1">
                          <a:solidFill>
                            <a:schemeClr val="tx1"/>
                          </a:solidFill>
                          <a:latin typeface="Arial" panose="020B0604020202020204" pitchFamily="34" charset="0"/>
                        </a:defRPr>
                      </a:lvl5pPr>
                      <a:lvl6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ctr" defTabSz="914400" rtl="0" eaLnBrk="0" fontAlgn="base" latinLnBrk="0" hangingPunct="0">
                        <a:lnSpc>
                          <a:spcPct val="90000"/>
                        </a:lnSpc>
                        <a:spcBef>
                          <a:spcPct val="30000"/>
                        </a:spcBef>
                        <a:spcAft>
                          <a:spcPct val="0"/>
                        </a:spcAft>
                        <a:buClrTx/>
                        <a:buSzPct val="100000"/>
                        <a:buFontTx/>
                        <a:buNone/>
                        <a:tabLst/>
                      </a:pPr>
                      <a:endParaRPr kumimoji="0" lang="zh-CN" altLang="en-US" sz="1200" b="1" i="0" u="none" strike="noStrike" cap="none" normalizeH="0" baseline="0" smtClean="0">
                        <a:ln>
                          <a:noFill/>
                        </a:ln>
                        <a:solidFill>
                          <a:schemeClr val="tx1"/>
                        </a:solidFill>
                        <a:effectLst/>
                        <a:latin typeface="Arial" panose="020B0604020202020204" pitchFamily="34" charset="0"/>
                        <a:ea typeface="SimSun" panose="02010600030101010101"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lnSpc>
                          <a:spcPct val="90000"/>
                        </a:lnSpc>
                        <a:spcBef>
                          <a:spcPct val="30000"/>
                        </a:spcBef>
                        <a:buSzPct val="100000"/>
                        <a:defRPr sz="2000" b="1">
                          <a:solidFill>
                            <a:schemeClr val="tx1"/>
                          </a:solidFill>
                          <a:latin typeface="Arial" panose="020B0604020202020204" pitchFamily="34" charset="0"/>
                        </a:defRPr>
                      </a:lvl1pPr>
                      <a:lvl2pPr algn="l">
                        <a:lnSpc>
                          <a:spcPct val="90000"/>
                        </a:lnSpc>
                        <a:spcBef>
                          <a:spcPct val="30000"/>
                        </a:spcBef>
                        <a:buSzPct val="100000"/>
                        <a:defRPr sz="1600" b="1">
                          <a:solidFill>
                            <a:schemeClr val="tx1"/>
                          </a:solidFill>
                          <a:latin typeface="Arial" panose="020B0604020202020204" pitchFamily="34" charset="0"/>
                        </a:defRPr>
                      </a:lvl2pPr>
                      <a:lvl3pPr algn="l">
                        <a:lnSpc>
                          <a:spcPct val="90000"/>
                        </a:lnSpc>
                        <a:spcBef>
                          <a:spcPct val="30000"/>
                        </a:spcBef>
                        <a:buSzPct val="100000"/>
                        <a:defRPr sz="1600" b="1">
                          <a:solidFill>
                            <a:schemeClr val="tx1"/>
                          </a:solidFill>
                          <a:latin typeface="Arial" panose="020B0604020202020204" pitchFamily="34" charset="0"/>
                        </a:defRPr>
                      </a:lvl3pPr>
                      <a:lvl4pPr algn="l">
                        <a:lnSpc>
                          <a:spcPct val="90000"/>
                        </a:lnSpc>
                        <a:spcBef>
                          <a:spcPct val="30000"/>
                        </a:spcBef>
                        <a:buSzPct val="100000"/>
                        <a:defRPr sz="1200" b="1">
                          <a:solidFill>
                            <a:schemeClr val="tx1"/>
                          </a:solidFill>
                          <a:latin typeface="Arial" panose="020B0604020202020204" pitchFamily="34" charset="0"/>
                        </a:defRPr>
                      </a:lvl4pPr>
                      <a:lvl5pPr algn="l">
                        <a:lnSpc>
                          <a:spcPct val="90000"/>
                        </a:lnSpc>
                        <a:spcBef>
                          <a:spcPct val="30000"/>
                        </a:spcBef>
                        <a:buSzPct val="100000"/>
                        <a:defRPr sz="1200" b="1">
                          <a:solidFill>
                            <a:schemeClr val="tx1"/>
                          </a:solidFill>
                          <a:latin typeface="Arial" panose="020B0604020202020204" pitchFamily="34" charset="0"/>
                        </a:defRPr>
                      </a:lvl5pPr>
                      <a:lvl6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ctr" defTabSz="914400" rtl="0" eaLnBrk="0" fontAlgn="base" latinLnBrk="0" hangingPunct="0">
                        <a:lnSpc>
                          <a:spcPct val="90000"/>
                        </a:lnSpc>
                        <a:spcBef>
                          <a:spcPct val="30000"/>
                        </a:spcBef>
                        <a:spcAft>
                          <a:spcPct val="0"/>
                        </a:spcAft>
                        <a:buClrTx/>
                        <a:buSzPct val="100000"/>
                        <a:buFontTx/>
                        <a:buNone/>
                        <a:tabLst/>
                      </a:pPr>
                      <a:r>
                        <a:rPr kumimoji="0" lang="en-US" altLang="zh-CN" sz="1200" b="1"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IF</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lnSpc>
                          <a:spcPct val="90000"/>
                        </a:lnSpc>
                        <a:spcBef>
                          <a:spcPct val="30000"/>
                        </a:spcBef>
                        <a:buSzPct val="100000"/>
                        <a:defRPr sz="2000" b="1">
                          <a:solidFill>
                            <a:schemeClr val="tx1"/>
                          </a:solidFill>
                          <a:latin typeface="Arial" panose="020B0604020202020204" pitchFamily="34" charset="0"/>
                        </a:defRPr>
                      </a:lvl1pPr>
                      <a:lvl2pPr algn="l">
                        <a:lnSpc>
                          <a:spcPct val="90000"/>
                        </a:lnSpc>
                        <a:spcBef>
                          <a:spcPct val="30000"/>
                        </a:spcBef>
                        <a:buSzPct val="100000"/>
                        <a:defRPr sz="1600" b="1">
                          <a:solidFill>
                            <a:schemeClr val="tx1"/>
                          </a:solidFill>
                          <a:latin typeface="Arial" panose="020B0604020202020204" pitchFamily="34" charset="0"/>
                        </a:defRPr>
                      </a:lvl2pPr>
                      <a:lvl3pPr algn="l">
                        <a:lnSpc>
                          <a:spcPct val="90000"/>
                        </a:lnSpc>
                        <a:spcBef>
                          <a:spcPct val="30000"/>
                        </a:spcBef>
                        <a:buSzPct val="100000"/>
                        <a:defRPr sz="1600" b="1">
                          <a:solidFill>
                            <a:schemeClr val="tx1"/>
                          </a:solidFill>
                          <a:latin typeface="Arial" panose="020B0604020202020204" pitchFamily="34" charset="0"/>
                        </a:defRPr>
                      </a:lvl3pPr>
                      <a:lvl4pPr algn="l">
                        <a:lnSpc>
                          <a:spcPct val="90000"/>
                        </a:lnSpc>
                        <a:spcBef>
                          <a:spcPct val="30000"/>
                        </a:spcBef>
                        <a:buSzPct val="100000"/>
                        <a:defRPr sz="1200" b="1">
                          <a:solidFill>
                            <a:schemeClr val="tx1"/>
                          </a:solidFill>
                          <a:latin typeface="Arial" panose="020B0604020202020204" pitchFamily="34" charset="0"/>
                        </a:defRPr>
                      </a:lvl4pPr>
                      <a:lvl5pPr algn="l">
                        <a:lnSpc>
                          <a:spcPct val="90000"/>
                        </a:lnSpc>
                        <a:spcBef>
                          <a:spcPct val="30000"/>
                        </a:spcBef>
                        <a:buSzPct val="100000"/>
                        <a:defRPr sz="1200" b="1">
                          <a:solidFill>
                            <a:schemeClr val="tx1"/>
                          </a:solidFill>
                          <a:latin typeface="Arial" panose="020B0604020202020204" pitchFamily="34" charset="0"/>
                        </a:defRPr>
                      </a:lvl5pPr>
                      <a:lvl6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ctr" defTabSz="914400" rtl="0" eaLnBrk="0" fontAlgn="base" latinLnBrk="0" hangingPunct="0">
                        <a:lnSpc>
                          <a:spcPct val="90000"/>
                        </a:lnSpc>
                        <a:spcBef>
                          <a:spcPct val="30000"/>
                        </a:spcBef>
                        <a:spcAft>
                          <a:spcPct val="0"/>
                        </a:spcAft>
                        <a:buClrTx/>
                        <a:buSzPct val="100000"/>
                        <a:buFontTx/>
                        <a:buNone/>
                        <a:tabLst/>
                      </a:pPr>
                      <a:r>
                        <a:rPr kumimoji="0" lang="en-US" altLang="zh-CN" sz="1200" b="1"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ID</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lnSpc>
                          <a:spcPct val="90000"/>
                        </a:lnSpc>
                        <a:spcBef>
                          <a:spcPct val="30000"/>
                        </a:spcBef>
                        <a:buSzPct val="100000"/>
                        <a:defRPr sz="2000" b="1">
                          <a:solidFill>
                            <a:schemeClr val="tx1"/>
                          </a:solidFill>
                          <a:latin typeface="Arial" panose="020B0604020202020204" pitchFamily="34" charset="0"/>
                        </a:defRPr>
                      </a:lvl1pPr>
                      <a:lvl2pPr algn="l">
                        <a:lnSpc>
                          <a:spcPct val="90000"/>
                        </a:lnSpc>
                        <a:spcBef>
                          <a:spcPct val="30000"/>
                        </a:spcBef>
                        <a:buSzPct val="100000"/>
                        <a:defRPr sz="1600" b="1">
                          <a:solidFill>
                            <a:schemeClr val="tx1"/>
                          </a:solidFill>
                          <a:latin typeface="Arial" panose="020B0604020202020204" pitchFamily="34" charset="0"/>
                        </a:defRPr>
                      </a:lvl2pPr>
                      <a:lvl3pPr algn="l">
                        <a:lnSpc>
                          <a:spcPct val="90000"/>
                        </a:lnSpc>
                        <a:spcBef>
                          <a:spcPct val="30000"/>
                        </a:spcBef>
                        <a:buSzPct val="100000"/>
                        <a:defRPr sz="1600" b="1">
                          <a:solidFill>
                            <a:schemeClr val="tx1"/>
                          </a:solidFill>
                          <a:latin typeface="Arial" panose="020B0604020202020204" pitchFamily="34" charset="0"/>
                        </a:defRPr>
                      </a:lvl3pPr>
                      <a:lvl4pPr algn="l">
                        <a:lnSpc>
                          <a:spcPct val="90000"/>
                        </a:lnSpc>
                        <a:spcBef>
                          <a:spcPct val="30000"/>
                        </a:spcBef>
                        <a:buSzPct val="100000"/>
                        <a:defRPr sz="1200" b="1">
                          <a:solidFill>
                            <a:schemeClr val="tx1"/>
                          </a:solidFill>
                          <a:latin typeface="Arial" panose="020B0604020202020204" pitchFamily="34" charset="0"/>
                        </a:defRPr>
                      </a:lvl4pPr>
                      <a:lvl5pPr algn="l">
                        <a:lnSpc>
                          <a:spcPct val="90000"/>
                        </a:lnSpc>
                        <a:spcBef>
                          <a:spcPct val="30000"/>
                        </a:spcBef>
                        <a:buSzPct val="100000"/>
                        <a:defRPr sz="1200" b="1">
                          <a:solidFill>
                            <a:schemeClr val="tx1"/>
                          </a:solidFill>
                          <a:latin typeface="Arial" panose="020B0604020202020204" pitchFamily="34" charset="0"/>
                        </a:defRPr>
                      </a:lvl5pPr>
                      <a:lvl6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ctr" defTabSz="914400" rtl="0" eaLnBrk="0" fontAlgn="base" latinLnBrk="0" hangingPunct="0">
                        <a:lnSpc>
                          <a:spcPct val="90000"/>
                        </a:lnSpc>
                        <a:spcBef>
                          <a:spcPct val="30000"/>
                        </a:spcBef>
                        <a:spcAft>
                          <a:spcPct val="0"/>
                        </a:spcAft>
                        <a:buClrTx/>
                        <a:buSzPct val="100000"/>
                        <a:buFontTx/>
                        <a:buNone/>
                        <a:tabLst/>
                      </a:pPr>
                      <a:r>
                        <a:rPr kumimoji="0" lang="en-US" altLang="zh-CN" sz="1200" b="1"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EX</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lnSpc>
                          <a:spcPct val="90000"/>
                        </a:lnSpc>
                        <a:spcBef>
                          <a:spcPct val="30000"/>
                        </a:spcBef>
                        <a:buSzPct val="100000"/>
                        <a:defRPr sz="2000" b="1">
                          <a:solidFill>
                            <a:schemeClr val="tx1"/>
                          </a:solidFill>
                          <a:latin typeface="Arial" panose="020B0604020202020204" pitchFamily="34" charset="0"/>
                        </a:defRPr>
                      </a:lvl1pPr>
                      <a:lvl2pPr algn="l">
                        <a:lnSpc>
                          <a:spcPct val="90000"/>
                        </a:lnSpc>
                        <a:spcBef>
                          <a:spcPct val="30000"/>
                        </a:spcBef>
                        <a:buSzPct val="100000"/>
                        <a:defRPr sz="1600" b="1">
                          <a:solidFill>
                            <a:schemeClr val="tx1"/>
                          </a:solidFill>
                          <a:latin typeface="Arial" panose="020B0604020202020204" pitchFamily="34" charset="0"/>
                        </a:defRPr>
                      </a:lvl2pPr>
                      <a:lvl3pPr algn="l">
                        <a:lnSpc>
                          <a:spcPct val="90000"/>
                        </a:lnSpc>
                        <a:spcBef>
                          <a:spcPct val="30000"/>
                        </a:spcBef>
                        <a:buSzPct val="100000"/>
                        <a:defRPr sz="1600" b="1">
                          <a:solidFill>
                            <a:schemeClr val="tx1"/>
                          </a:solidFill>
                          <a:latin typeface="Arial" panose="020B0604020202020204" pitchFamily="34" charset="0"/>
                        </a:defRPr>
                      </a:lvl3pPr>
                      <a:lvl4pPr algn="l">
                        <a:lnSpc>
                          <a:spcPct val="90000"/>
                        </a:lnSpc>
                        <a:spcBef>
                          <a:spcPct val="30000"/>
                        </a:spcBef>
                        <a:buSzPct val="100000"/>
                        <a:defRPr sz="1200" b="1">
                          <a:solidFill>
                            <a:schemeClr val="tx1"/>
                          </a:solidFill>
                          <a:latin typeface="Arial" panose="020B0604020202020204" pitchFamily="34" charset="0"/>
                        </a:defRPr>
                      </a:lvl4pPr>
                      <a:lvl5pPr algn="l">
                        <a:lnSpc>
                          <a:spcPct val="90000"/>
                        </a:lnSpc>
                        <a:spcBef>
                          <a:spcPct val="30000"/>
                        </a:spcBef>
                        <a:buSzPct val="100000"/>
                        <a:defRPr sz="1200" b="1">
                          <a:solidFill>
                            <a:schemeClr val="tx1"/>
                          </a:solidFill>
                          <a:latin typeface="Arial" panose="020B0604020202020204" pitchFamily="34" charset="0"/>
                        </a:defRPr>
                      </a:lvl5pPr>
                      <a:lvl6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ctr" defTabSz="914400" rtl="0" eaLnBrk="0" fontAlgn="base" latinLnBrk="0" hangingPunct="0">
                        <a:lnSpc>
                          <a:spcPct val="90000"/>
                        </a:lnSpc>
                        <a:spcBef>
                          <a:spcPct val="30000"/>
                        </a:spcBef>
                        <a:spcAft>
                          <a:spcPct val="0"/>
                        </a:spcAft>
                        <a:buClrTx/>
                        <a:buSzPct val="100000"/>
                        <a:buFontTx/>
                        <a:buNone/>
                        <a:tabLst/>
                      </a:pPr>
                      <a:r>
                        <a:rPr kumimoji="0" lang="en-US" altLang="zh-CN" sz="1200" b="1"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MEM</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lnSpc>
                          <a:spcPct val="90000"/>
                        </a:lnSpc>
                        <a:spcBef>
                          <a:spcPct val="30000"/>
                        </a:spcBef>
                        <a:buSzPct val="100000"/>
                        <a:defRPr sz="2000" b="1">
                          <a:solidFill>
                            <a:schemeClr val="tx1"/>
                          </a:solidFill>
                          <a:latin typeface="Arial" panose="020B0604020202020204" pitchFamily="34" charset="0"/>
                        </a:defRPr>
                      </a:lvl1pPr>
                      <a:lvl2pPr algn="l">
                        <a:lnSpc>
                          <a:spcPct val="90000"/>
                        </a:lnSpc>
                        <a:spcBef>
                          <a:spcPct val="30000"/>
                        </a:spcBef>
                        <a:buSzPct val="100000"/>
                        <a:defRPr sz="1600" b="1">
                          <a:solidFill>
                            <a:schemeClr val="tx1"/>
                          </a:solidFill>
                          <a:latin typeface="Arial" panose="020B0604020202020204" pitchFamily="34" charset="0"/>
                        </a:defRPr>
                      </a:lvl2pPr>
                      <a:lvl3pPr algn="l">
                        <a:lnSpc>
                          <a:spcPct val="90000"/>
                        </a:lnSpc>
                        <a:spcBef>
                          <a:spcPct val="30000"/>
                        </a:spcBef>
                        <a:buSzPct val="100000"/>
                        <a:defRPr sz="1600" b="1">
                          <a:solidFill>
                            <a:schemeClr val="tx1"/>
                          </a:solidFill>
                          <a:latin typeface="Arial" panose="020B0604020202020204" pitchFamily="34" charset="0"/>
                        </a:defRPr>
                      </a:lvl3pPr>
                      <a:lvl4pPr algn="l">
                        <a:lnSpc>
                          <a:spcPct val="90000"/>
                        </a:lnSpc>
                        <a:spcBef>
                          <a:spcPct val="30000"/>
                        </a:spcBef>
                        <a:buSzPct val="100000"/>
                        <a:defRPr sz="1200" b="1">
                          <a:solidFill>
                            <a:schemeClr val="tx1"/>
                          </a:solidFill>
                          <a:latin typeface="Arial" panose="020B0604020202020204" pitchFamily="34" charset="0"/>
                        </a:defRPr>
                      </a:lvl4pPr>
                      <a:lvl5pPr algn="l">
                        <a:lnSpc>
                          <a:spcPct val="90000"/>
                        </a:lnSpc>
                        <a:spcBef>
                          <a:spcPct val="30000"/>
                        </a:spcBef>
                        <a:buSzPct val="100000"/>
                        <a:defRPr sz="1200" b="1">
                          <a:solidFill>
                            <a:schemeClr val="tx1"/>
                          </a:solidFill>
                          <a:latin typeface="Arial" panose="020B0604020202020204" pitchFamily="34" charset="0"/>
                        </a:defRPr>
                      </a:lvl5pPr>
                      <a:lvl6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ctr" defTabSz="914400" rtl="0" eaLnBrk="0" fontAlgn="base" latinLnBrk="0" hangingPunct="0">
                        <a:lnSpc>
                          <a:spcPct val="90000"/>
                        </a:lnSpc>
                        <a:spcBef>
                          <a:spcPct val="30000"/>
                        </a:spcBef>
                        <a:spcAft>
                          <a:spcPct val="0"/>
                        </a:spcAft>
                        <a:buClrTx/>
                        <a:buSzPct val="100000"/>
                        <a:buFontTx/>
                        <a:buNone/>
                        <a:tabLst/>
                      </a:pPr>
                      <a:r>
                        <a:rPr kumimoji="0" lang="en-US" altLang="zh-CN" sz="1200" b="1"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WB</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lnSpc>
                          <a:spcPct val="90000"/>
                        </a:lnSpc>
                        <a:spcBef>
                          <a:spcPct val="30000"/>
                        </a:spcBef>
                        <a:buSzPct val="100000"/>
                        <a:defRPr sz="2000" b="1">
                          <a:solidFill>
                            <a:schemeClr val="tx1"/>
                          </a:solidFill>
                          <a:latin typeface="Arial" panose="020B0604020202020204" pitchFamily="34" charset="0"/>
                        </a:defRPr>
                      </a:lvl1pPr>
                      <a:lvl2pPr algn="l">
                        <a:lnSpc>
                          <a:spcPct val="90000"/>
                        </a:lnSpc>
                        <a:spcBef>
                          <a:spcPct val="30000"/>
                        </a:spcBef>
                        <a:buSzPct val="100000"/>
                        <a:defRPr sz="1600" b="1">
                          <a:solidFill>
                            <a:schemeClr val="tx1"/>
                          </a:solidFill>
                          <a:latin typeface="Arial" panose="020B0604020202020204" pitchFamily="34" charset="0"/>
                        </a:defRPr>
                      </a:lvl2pPr>
                      <a:lvl3pPr algn="l">
                        <a:lnSpc>
                          <a:spcPct val="90000"/>
                        </a:lnSpc>
                        <a:spcBef>
                          <a:spcPct val="30000"/>
                        </a:spcBef>
                        <a:buSzPct val="100000"/>
                        <a:defRPr sz="1600" b="1">
                          <a:solidFill>
                            <a:schemeClr val="tx1"/>
                          </a:solidFill>
                          <a:latin typeface="Arial" panose="020B0604020202020204" pitchFamily="34" charset="0"/>
                        </a:defRPr>
                      </a:lvl3pPr>
                      <a:lvl4pPr algn="l">
                        <a:lnSpc>
                          <a:spcPct val="90000"/>
                        </a:lnSpc>
                        <a:spcBef>
                          <a:spcPct val="30000"/>
                        </a:spcBef>
                        <a:buSzPct val="100000"/>
                        <a:defRPr sz="1200" b="1">
                          <a:solidFill>
                            <a:schemeClr val="tx1"/>
                          </a:solidFill>
                          <a:latin typeface="Arial" panose="020B0604020202020204" pitchFamily="34" charset="0"/>
                        </a:defRPr>
                      </a:lvl4pPr>
                      <a:lvl5pPr algn="l">
                        <a:lnSpc>
                          <a:spcPct val="90000"/>
                        </a:lnSpc>
                        <a:spcBef>
                          <a:spcPct val="30000"/>
                        </a:spcBef>
                        <a:buSzPct val="100000"/>
                        <a:defRPr sz="1200" b="1">
                          <a:solidFill>
                            <a:schemeClr val="tx1"/>
                          </a:solidFill>
                          <a:latin typeface="Arial" panose="020B0604020202020204" pitchFamily="34" charset="0"/>
                        </a:defRPr>
                      </a:lvl5pPr>
                      <a:lvl6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ctr" defTabSz="914400" rtl="0" eaLnBrk="0" fontAlgn="base" latinLnBrk="0" hangingPunct="0">
                        <a:lnSpc>
                          <a:spcPct val="90000"/>
                        </a:lnSpc>
                        <a:spcBef>
                          <a:spcPct val="30000"/>
                        </a:spcBef>
                        <a:spcAft>
                          <a:spcPct val="0"/>
                        </a:spcAft>
                        <a:buClrTx/>
                        <a:buSzPct val="100000"/>
                        <a:buFontTx/>
                        <a:buNone/>
                        <a:tabLst/>
                      </a:pPr>
                      <a:endParaRPr kumimoji="0" lang="zh-CN" altLang="en-US" sz="1200" b="1" i="0" u="none" strike="noStrike" cap="none" normalizeH="0" baseline="0" smtClean="0">
                        <a:ln>
                          <a:noFill/>
                        </a:ln>
                        <a:solidFill>
                          <a:schemeClr val="tx1"/>
                        </a:solidFill>
                        <a:effectLst/>
                        <a:latin typeface="Arial" panose="020B0604020202020204" pitchFamily="34" charset="0"/>
                        <a:ea typeface="SimSun" panose="02010600030101010101"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lnSpc>
                          <a:spcPct val="90000"/>
                        </a:lnSpc>
                        <a:spcBef>
                          <a:spcPct val="30000"/>
                        </a:spcBef>
                        <a:buSzPct val="100000"/>
                        <a:defRPr sz="2000" b="1">
                          <a:solidFill>
                            <a:schemeClr val="tx1"/>
                          </a:solidFill>
                          <a:latin typeface="Arial" panose="020B0604020202020204" pitchFamily="34" charset="0"/>
                        </a:defRPr>
                      </a:lvl1pPr>
                      <a:lvl2pPr algn="l">
                        <a:lnSpc>
                          <a:spcPct val="90000"/>
                        </a:lnSpc>
                        <a:spcBef>
                          <a:spcPct val="30000"/>
                        </a:spcBef>
                        <a:buSzPct val="100000"/>
                        <a:defRPr sz="1600" b="1">
                          <a:solidFill>
                            <a:schemeClr val="tx1"/>
                          </a:solidFill>
                          <a:latin typeface="Arial" panose="020B0604020202020204" pitchFamily="34" charset="0"/>
                        </a:defRPr>
                      </a:lvl2pPr>
                      <a:lvl3pPr algn="l">
                        <a:lnSpc>
                          <a:spcPct val="90000"/>
                        </a:lnSpc>
                        <a:spcBef>
                          <a:spcPct val="30000"/>
                        </a:spcBef>
                        <a:buSzPct val="100000"/>
                        <a:defRPr sz="1600" b="1">
                          <a:solidFill>
                            <a:schemeClr val="tx1"/>
                          </a:solidFill>
                          <a:latin typeface="Arial" panose="020B0604020202020204" pitchFamily="34" charset="0"/>
                        </a:defRPr>
                      </a:lvl3pPr>
                      <a:lvl4pPr algn="l">
                        <a:lnSpc>
                          <a:spcPct val="90000"/>
                        </a:lnSpc>
                        <a:spcBef>
                          <a:spcPct val="30000"/>
                        </a:spcBef>
                        <a:buSzPct val="100000"/>
                        <a:defRPr sz="1200" b="1">
                          <a:solidFill>
                            <a:schemeClr val="tx1"/>
                          </a:solidFill>
                          <a:latin typeface="Arial" panose="020B0604020202020204" pitchFamily="34" charset="0"/>
                        </a:defRPr>
                      </a:lvl4pPr>
                      <a:lvl5pPr algn="l">
                        <a:lnSpc>
                          <a:spcPct val="90000"/>
                        </a:lnSpc>
                        <a:spcBef>
                          <a:spcPct val="30000"/>
                        </a:spcBef>
                        <a:buSzPct val="100000"/>
                        <a:defRPr sz="1200" b="1">
                          <a:solidFill>
                            <a:schemeClr val="tx1"/>
                          </a:solidFill>
                          <a:latin typeface="Arial" panose="020B0604020202020204" pitchFamily="34" charset="0"/>
                        </a:defRPr>
                      </a:lvl5pPr>
                      <a:lvl6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ctr" defTabSz="914400" rtl="0" eaLnBrk="0" fontAlgn="base" latinLnBrk="0" hangingPunct="0">
                        <a:lnSpc>
                          <a:spcPct val="90000"/>
                        </a:lnSpc>
                        <a:spcBef>
                          <a:spcPct val="30000"/>
                        </a:spcBef>
                        <a:spcAft>
                          <a:spcPct val="0"/>
                        </a:spcAft>
                        <a:buClrTx/>
                        <a:buSzPct val="100000"/>
                        <a:buFontTx/>
                        <a:buNone/>
                        <a:tabLst/>
                      </a:pPr>
                      <a:endParaRPr kumimoji="0" lang="zh-CN" altLang="en-US" sz="1200" b="1" i="0" u="none" strike="noStrike" cap="none" normalizeH="0" baseline="0" smtClean="0">
                        <a:ln>
                          <a:noFill/>
                        </a:ln>
                        <a:solidFill>
                          <a:schemeClr val="tx1"/>
                        </a:solidFill>
                        <a:effectLst/>
                        <a:latin typeface="Arial" panose="020B0604020202020204" pitchFamily="34" charset="0"/>
                        <a:ea typeface="SimSun" panose="02010600030101010101" pitchFamily="2" charset="-122"/>
                      </a:endParaRP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2533506967"/>
                  </a:ext>
                </a:extLst>
              </a:tr>
              <a:tr h="419100">
                <a:tc>
                  <a:txBody>
                    <a:bodyPr/>
                    <a:lstStyle>
                      <a:lvl1pPr algn="l">
                        <a:lnSpc>
                          <a:spcPct val="90000"/>
                        </a:lnSpc>
                        <a:spcBef>
                          <a:spcPct val="30000"/>
                        </a:spcBef>
                        <a:buSzPct val="100000"/>
                        <a:defRPr sz="2000" b="1">
                          <a:solidFill>
                            <a:schemeClr val="tx1"/>
                          </a:solidFill>
                          <a:latin typeface="Arial" panose="020B0604020202020204" pitchFamily="34" charset="0"/>
                        </a:defRPr>
                      </a:lvl1pPr>
                      <a:lvl2pPr algn="l">
                        <a:lnSpc>
                          <a:spcPct val="90000"/>
                        </a:lnSpc>
                        <a:spcBef>
                          <a:spcPct val="30000"/>
                        </a:spcBef>
                        <a:buSzPct val="100000"/>
                        <a:defRPr sz="1600" b="1">
                          <a:solidFill>
                            <a:schemeClr val="tx1"/>
                          </a:solidFill>
                          <a:latin typeface="Arial" panose="020B0604020202020204" pitchFamily="34" charset="0"/>
                        </a:defRPr>
                      </a:lvl2pPr>
                      <a:lvl3pPr algn="l">
                        <a:lnSpc>
                          <a:spcPct val="90000"/>
                        </a:lnSpc>
                        <a:spcBef>
                          <a:spcPct val="30000"/>
                        </a:spcBef>
                        <a:buSzPct val="100000"/>
                        <a:defRPr sz="1600" b="1">
                          <a:solidFill>
                            <a:schemeClr val="tx1"/>
                          </a:solidFill>
                          <a:latin typeface="Arial" panose="020B0604020202020204" pitchFamily="34" charset="0"/>
                        </a:defRPr>
                      </a:lvl3pPr>
                      <a:lvl4pPr algn="l">
                        <a:lnSpc>
                          <a:spcPct val="90000"/>
                        </a:lnSpc>
                        <a:spcBef>
                          <a:spcPct val="30000"/>
                        </a:spcBef>
                        <a:buSzPct val="100000"/>
                        <a:defRPr sz="1200" b="1">
                          <a:solidFill>
                            <a:schemeClr val="tx1"/>
                          </a:solidFill>
                          <a:latin typeface="Arial" panose="020B0604020202020204" pitchFamily="34" charset="0"/>
                        </a:defRPr>
                      </a:lvl4pPr>
                      <a:lvl5pPr algn="l">
                        <a:lnSpc>
                          <a:spcPct val="90000"/>
                        </a:lnSpc>
                        <a:spcBef>
                          <a:spcPct val="30000"/>
                        </a:spcBef>
                        <a:buSzPct val="100000"/>
                        <a:defRPr sz="1200" b="1">
                          <a:solidFill>
                            <a:schemeClr val="tx1"/>
                          </a:solidFill>
                          <a:latin typeface="Arial" panose="020B0604020202020204" pitchFamily="34" charset="0"/>
                        </a:defRPr>
                      </a:lvl5pPr>
                      <a:lvl6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l" defTabSz="914400" rtl="0" eaLnBrk="0" fontAlgn="base" latinLnBrk="0" hangingPunct="0">
                        <a:lnSpc>
                          <a:spcPct val="90000"/>
                        </a:lnSpc>
                        <a:spcBef>
                          <a:spcPct val="30000"/>
                        </a:spcBef>
                        <a:spcAft>
                          <a:spcPct val="0"/>
                        </a:spcAft>
                        <a:buClrTx/>
                        <a:buSzPct val="100000"/>
                        <a:buFontTx/>
                        <a:buNone/>
                        <a:tabLst/>
                      </a:pPr>
                      <a:r>
                        <a:rPr kumimoji="0" lang="en-US" altLang="zh-CN" sz="1200" b="1"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AND   R6, R1, R7</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lnSpc>
                          <a:spcPct val="90000"/>
                        </a:lnSpc>
                        <a:spcBef>
                          <a:spcPct val="30000"/>
                        </a:spcBef>
                        <a:buSzPct val="100000"/>
                        <a:defRPr sz="2000" b="1">
                          <a:solidFill>
                            <a:schemeClr val="tx1"/>
                          </a:solidFill>
                          <a:latin typeface="Arial" panose="020B0604020202020204" pitchFamily="34" charset="0"/>
                        </a:defRPr>
                      </a:lvl1pPr>
                      <a:lvl2pPr algn="l">
                        <a:lnSpc>
                          <a:spcPct val="90000"/>
                        </a:lnSpc>
                        <a:spcBef>
                          <a:spcPct val="30000"/>
                        </a:spcBef>
                        <a:buSzPct val="100000"/>
                        <a:defRPr sz="1600" b="1">
                          <a:solidFill>
                            <a:schemeClr val="tx1"/>
                          </a:solidFill>
                          <a:latin typeface="Arial" panose="020B0604020202020204" pitchFamily="34" charset="0"/>
                        </a:defRPr>
                      </a:lvl2pPr>
                      <a:lvl3pPr algn="l">
                        <a:lnSpc>
                          <a:spcPct val="90000"/>
                        </a:lnSpc>
                        <a:spcBef>
                          <a:spcPct val="30000"/>
                        </a:spcBef>
                        <a:buSzPct val="100000"/>
                        <a:defRPr sz="1600" b="1">
                          <a:solidFill>
                            <a:schemeClr val="tx1"/>
                          </a:solidFill>
                          <a:latin typeface="Arial" panose="020B0604020202020204" pitchFamily="34" charset="0"/>
                        </a:defRPr>
                      </a:lvl3pPr>
                      <a:lvl4pPr algn="l">
                        <a:lnSpc>
                          <a:spcPct val="90000"/>
                        </a:lnSpc>
                        <a:spcBef>
                          <a:spcPct val="30000"/>
                        </a:spcBef>
                        <a:buSzPct val="100000"/>
                        <a:defRPr sz="1200" b="1">
                          <a:solidFill>
                            <a:schemeClr val="tx1"/>
                          </a:solidFill>
                          <a:latin typeface="Arial" panose="020B0604020202020204" pitchFamily="34" charset="0"/>
                        </a:defRPr>
                      </a:lvl4pPr>
                      <a:lvl5pPr algn="l">
                        <a:lnSpc>
                          <a:spcPct val="90000"/>
                        </a:lnSpc>
                        <a:spcBef>
                          <a:spcPct val="30000"/>
                        </a:spcBef>
                        <a:buSzPct val="100000"/>
                        <a:defRPr sz="1200" b="1">
                          <a:solidFill>
                            <a:schemeClr val="tx1"/>
                          </a:solidFill>
                          <a:latin typeface="Arial" panose="020B0604020202020204" pitchFamily="34" charset="0"/>
                        </a:defRPr>
                      </a:lvl5pPr>
                      <a:lvl6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ctr" defTabSz="914400" rtl="0" eaLnBrk="0" fontAlgn="base" latinLnBrk="0" hangingPunct="0">
                        <a:lnSpc>
                          <a:spcPct val="90000"/>
                        </a:lnSpc>
                        <a:spcBef>
                          <a:spcPct val="30000"/>
                        </a:spcBef>
                        <a:spcAft>
                          <a:spcPct val="0"/>
                        </a:spcAft>
                        <a:buClrTx/>
                        <a:buSzPct val="100000"/>
                        <a:buFontTx/>
                        <a:buNone/>
                        <a:tabLst/>
                      </a:pPr>
                      <a:endParaRPr kumimoji="0" lang="zh-CN" altLang="en-US" sz="1200" b="1" i="0" u="none" strike="noStrike" cap="none" normalizeH="0" baseline="0" smtClean="0">
                        <a:ln>
                          <a:noFill/>
                        </a:ln>
                        <a:solidFill>
                          <a:schemeClr val="tx1"/>
                        </a:solidFill>
                        <a:effectLst/>
                        <a:latin typeface="Arial" panose="020B0604020202020204" pitchFamily="34" charset="0"/>
                        <a:ea typeface="SimSun" panose="02010600030101010101"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lnSpc>
                          <a:spcPct val="90000"/>
                        </a:lnSpc>
                        <a:spcBef>
                          <a:spcPct val="30000"/>
                        </a:spcBef>
                        <a:buSzPct val="100000"/>
                        <a:defRPr sz="2000" b="1">
                          <a:solidFill>
                            <a:schemeClr val="tx1"/>
                          </a:solidFill>
                          <a:latin typeface="Arial" panose="020B0604020202020204" pitchFamily="34" charset="0"/>
                        </a:defRPr>
                      </a:lvl1pPr>
                      <a:lvl2pPr algn="l">
                        <a:lnSpc>
                          <a:spcPct val="90000"/>
                        </a:lnSpc>
                        <a:spcBef>
                          <a:spcPct val="30000"/>
                        </a:spcBef>
                        <a:buSzPct val="100000"/>
                        <a:defRPr sz="1600" b="1">
                          <a:solidFill>
                            <a:schemeClr val="tx1"/>
                          </a:solidFill>
                          <a:latin typeface="Arial" panose="020B0604020202020204" pitchFamily="34" charset="0"/>
                        </a:defRPr>
                      </a:lvl2pPr>
                      <a:lvl3pPr algn="l">
                        <a:lnSpc>
                          <a:spcPct val="90000"/>
                        </a:lnSpc>
                        <a:spcBef>
                          <a:spcPct val="30000"/>
                        </a:spcBef>
                        <a:buSzPct val="100000"/>
                        <a:defRPr sz="1600" b="1">
                          <a:solidFill>
                            <a:schemeClr val="tx1"/>
                          </a:solidFill>
                          <a:latin typeface="Arial" panose="020B0604020202020204" pitchFamily="34" charset="0"/>
                        </a:defRPr>
                      </a:lvl3pPr>
                      <a:lvl4pPr algn="l">
                        <a:lnSpc>
                          <a:spcPct val="90000"/>
                        </a:lnSpc>
                        <a:spcBef>
                          <a:spcPct val="30000"/>
                        </a:spcBef>
                        <a:buSzPct val="100000"/>
                        <a:defRPr sz="1200" b="1">
                          <a:solidFill>
                            <a:schemeClr val="tx1"/>
                          </a:solidFill>
                          <a:latin typeface="Arial" panose="020B0604020202020204" pitchFamily="34" charset="0"/>
                        </a:defRPr>
                      </a:lvl4pPr>
                      <a:lvl5pPr algn="l">
                        <a:lnSpc>
                          <a:spcPct val="90000"/>
                        </a:lnSpc>
                        <a:spcBef>
                          <a:spcPct val="30000"/>
                        </a:spcBef>
                        <a:buSzPct val="100000"/>
                        <a:defRPr sz="1200" b="1">
                          <a:solidFill>
                            <a:schemeClr val="tx1"/>
                          </a:solidFill>
                          <a:latin typeface="Arial" panose="020B0604020202020204" pitchFamily="34" charset="0"/>
                        </a:defRPr>
                      </a:lvl5pPr>
                      <a:lvl6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ctr" defTabSz="914400" rtl="0" eaLnBrk="0" fontAlgn="base" latinLnBrk="0" hangingPunct="0">
                        <a:lnSpc>
                          <a:spcPct val="90000"/>
                        </a:lnSpc>
                        <a:spcBef>
                          <a:spcPct val="30000"/>
                        </a:spcBef>
                        <a:spcAft>
                          <a:spcPct val="0"/>
                        </a:spcAft>
                        <a:buClrTx/>
                        <a:buSzPct val="100000"/>
                        <a:buFontTx/>
                        <a:buNone/>
                        <a:tabLst/>
                      </a:pPr>
                      <a:endParaRPr kumimoji="0" lang="zh-CN" altLang="en-US" sz="1200" b="1" i="0" u="none" strike="noStrike" cap="none" normalizeH="0" baseline="0" smtClean="0">
                        <a:ln>
                          <a:noFill/>
                        </a:ln>
                        <a:solidFill>
                          <a:schemeClr val="tx1"/>
                        </a:solidFill>
                        <a:effectLst/>
                        <a:latin typeface="Arial" panose="020B0604020202020204" pitchFamily="34" charset="0"/>
                        <a:ea typeface="SimSun" panose="02010600030101010101"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lnSpc>
                          <a:spcPct val="90000"/>
                        </a:lnSpc>
                        <a:spcBef>
                          <a:spcPct val="30000"/>
                        </a:spcBef>
                        <a:buSzPct val="100000"/>
                        <a:defRPr sz="2000" b="1">
                          <a:solidFill>
                            <a:schemeClr val="tx1"/>
                          </a:solidFill>
                          <a:latin typeface="Arial" panose="020B0604020202020204" pitchFamily="34" charset="0"/>
                        </a:defRPr>
                      </a:lvl1pPr>
                      <a:lvl2pPr algn="l">
                        <a:lnSpc>
                          <a:spcPct val="90000"/>
                        </a:lnSpc>
                        <a:spcBef>
                          <a:spcPct val="30000"/>
                        </a:spcBef>
                        <a:buSzPct val="100000"/>
                        <a:defRPr sz="1600" b="1">
                          <a:solidFill>
                            <a:schemeClr val="tx1"/>
                          </a:solidFill>
                          <a:latin typeface="Arial" panose="020B0604020202020204" pitchFamily="34" charset="0"/>
                        </a:defRPr>
                      </a:lvl2pPr>
                      <a:lvl3pPr algn="l">
                        <a:lnSpc>
                          <a:spcPct val="90000"/>
                        </a:lnSpc>
                        <a:spcBef>
                          <a:spcPct val="30000"/>
                        </a:spcBef>
                        <a:buSzPct val="100000"/>
                        <a:defRPr sz="1600" b="1">
                          <a:solidFill>
                            <a:schemeClr val="tx1"/>
                          </a:solidFill>
                          <a:latin typeface="Arial" panose="020B0604020202020204" pitchFamily="34" charset="0"/>
                        </a:defRPr>
                      </a:lvl3pPr>
                      <a:lvl4pPr algn="l">
                        <a:lnSpc>
                          <a:spcPct val="90000"/>
                        </a:lnSpc>
                        <a:spcBef>
                          <a:spcPct val="30000"/>
                        </a:spcBef>
                        <a:buSzPct val="100000"/>
                        <a:defRPr sz="1200" b="1">
                          <a:solidFill>
                            <a:schemeClr val="tx1"/>
                          </a:solidFill>
                          <a:latin typeface="Arial" panose="020B0604020202020204" pitchFamily="34" charset="0"/>
                        </a:defRPr>
                      </a:lvl4pPr>
                      <a:lvl5pPr algn="l">
                        <a:lnSpc>
                          <a:spcPct val="90000"/>
                        </a:lnSpc>
                        <a:spcBef>
                          <a:spcPct val="30000"/>
                        </a:spcBef>
                        <a:buSzPct val="100000"/>
                        <a:defRPr sz="1200" b="1">
                          <a:solidFill>
                            <a:schemeClr val="tx1"/>
                          </a:solidFill>
                          <a:latin typeface="Arial" panose="020B0604020202020204" pitchFamily="34" charset="0"/>
                        </a:defRPr>
                      </a:lvl5pPr>
                      <a:lvl6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ctr" defTabSz="914400" rtl="0" eaLnBrk="0" fontAlgn="base" latinLnBrk="0" hangingPunct="0">
                        <a:lnSpc>
                          <a:spcPct val="90000"/>
                        </a:lnSpc>
                        <a:spcBef>
                          <a:spcPct val="30000"/>
                        </a:spcBef>
                        <a:spcAft>
                          <a:spcPct val="0"/>
                        </a:spcAft>
                        <a:buClrTx/>
                        <a:buSzPct val="100000"/>
                        <a:buFontTx/>
                        <a:buNone/>
                        <a:tabLst/>
                      </a:pPr>
                      <a:r>
                        <a:rPr kumimoji="0" lang="en-US" altLang="zh-CN" sz="1200" b="1"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IF</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lnSpc>
                          <a:spcPct val="90000"/>
                        </a:lnSpc>
                        <a:spcBef>
                          <a:spcPct val="30000"/>
                        </a:spcBef>
                        <a:buSzPct val="100000"/>
                        <a:defRPr sz="2000" b="1">
                          <a:solidFill>
                            <a:schemeClr val="tx1"/>
                          </a:solidFill>
                          <a:latin typeface="Arial" panose="020B0604020202020204" pitchFamily="34" charset="0"/>
                        </a:defRPr>
                      </a:lvl1pPr>
                      <a:lvl2pPr algn="l">
                        <a:lnSpc>
                          <a:spcPct val="90000"/>
                        </a:lnSpc>
                        <a:spcBef>
                          <a:spcPct val="30000"/>
                        </a:spcBef>
                        <a:buSzPct val="100000"/>
                        <a:defRPr sz="1600" b="1">
                          <a:solidFill>
                            <a:schemeClr val="tx1"/>
                          </a:solidFill>
                          <a:latin typeface="Arial" panose="020B0604020202020204" pitchFamily="34" charset="0"/>
                        </a:defRPr>
                      </a:lvl2pPr>
                      <a:lvl3pPr algn="l">
                        <a:lnSpc>
                          <a:spcPct val="90000"/>
                        </a:lnSpc>
                        <a:spcBef>
                          <a:spcPct val="30000"/>
                        </a:spcBef>
                        <a:buSzPct val="100000"/>
                        <a:defRPr sz="1600" b="1">
                          <a:solidFill>
                            <a:schemeClr val="tx1"/>
                          </a:solidFill>
                          <a:latin typeface="Arial" panose="020B0604020202020204" pitchFamily="34" charset="0"/>
                        </a:defRPr>
                      </a:lvl3pPr>
                      <a:lvl4pPr algn="l">
                        <a:lnSpc>
                          <a:spcPct val="90000"/>
                        </a:lnSpc>
                        <a:spcBef>
                          <a:spcPct val="30000"/>
                        </a:spcBef>
                        <a:buSzPct val="100000"/>
                        <a:defRPr sz="1200" b="1">
                          <a:solidFill>
                            <a:schemeClr val="tx1"/>
                          </a:solidFill>
                          <a:latin typeface="Arial" panose="020B0604020202020204" pitchFamily="34" charset="0"/>
                        </a:defRPr>
                      </a:lvl4pPr>
                      <a:lvl5pPr algn="l">
                        <a:lnSpc>
                          <a:spcPct val="90000"/>
                        </a:lnSpc>
                        <a:spcBef>
                          <a:spcPct val="30000"/>
                        </a:spcBef>
                        <a:buSzPct val="100000"/>
                        <a:defRPr sz="1200" b="1">
                          <a:solidFill>
                            <a:schemeClr val="tx1"/>
                          </a:solidFill>
                          <a:latin typeface="Arial" panose="020B0604020202020204" pitchFamily="34" charset="0"/>
                        </a:defRPr>
                      </a:lvl5pPr>
                      <a:lvl6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ctr" defTabSz="914400" rtl="0" eaLnBrk="0" fontAlgn="base" latinLnBrk="0" hangingPunct="0">
                        <a:lnSpc>
                          <a:spcPct val="90000"/>
                        </a:lnSpc>
                        <a:spcBef>
                          <a:spcPct val="30000"/>
                        </a:spcBef>
                        <a:spcAft>
                          <a:spcPct val="0"/>
                        </a:spcAft>
                        <a:buClrTx/>
                        <a:buSzPct val="100000"/>
                        <a:buFontTx/>
                        <a:buNone/>
                        <a:tabLst/>
                      </a:pPr>
                      <a:r>
                        <a:rPr kumimoji="0" lang="en-US" altLang="zh-CN" sz="1200" b="1"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ID</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lnSpc>
                          <a:spcPct val="90000"/>
                        </a:lnSpc>
                        <a:spcBef>
                          <a:spcPct val="30000"/>
                        </a:spcBef>
                        <a:buSzPct val="100000"/>
                        <a:defRPr sz="2000" b="1">
                          <a:solidFill>
                            <a:schemeClr val="tx1"/>
                          </a:solidFill>
                          <a:latin typeface="Arial" panose="020B0604020202020204" pitchFamily="34" charset="0"/>
                        </a:defRPr>
                      </a:lvl1pPr>
                      <a:lvl2pPr algn="l">
                        <a:lnSpc>
                          <a:spcPct val="90000"/>
                        </a:lnSpc>
                        <a:spcBef>
                          <a:spcPct val="30000"/>
                        </a:spcBef>
                        <a:buSzPct val="100000"/>
                        <a:defRPr sz="1600" b="1">
                          <a:solidFill>
                            <a:schemeClr val="tx1"/>
                          </a:solidFill>
                          <a:latin typeface="Arial" panose="020B0604020202020204" pitchFamily="34" charset="0"/>
                        </a:defRPr>
                      </a:lvl2pPr>
                      <a:lvl3pPr algn="l">
                        <a:lnSpc>
                          <a:spcPct val="90000"/>
                        </a:lnSpc>
                        <a:spcBef>
                          <a:spcPct val="30000"/>
                        </a:spcBef>
                        <a:buSzPct val="100000"/>
                        <a:defRPr sz="1600" b="1">
                          <a:solidFill>
                            <a:schemeClr val="tx1"/>
                          </a:solidFill>
                          <a:latin typeface="Arial" panose="020B0604020202020204" pitchFamily="34" charset="0"/>
                        </a:defRPr>
                      </a:lvl3pPr>
                      <a:lvl4pPr algn="l">
                        <a:lnSpc>
                          <a:spcPct val="90000"/>
                        </a:lnSpc>
                        <a:spcBef>
                          <a:spcPct val="30000"/>
                        </a:spcBef>
                        <a:buSzPct val="100000"/>
                        <a:defRPr sz="1200" b="1">
                          <a:solidFill>
                            <a:schemeClr val="tx1"/>
                          </a:solidFill>
                          <a:latin typeface="Arial" panose="020B0604020202020204" pitchFamily="34" charset="0"/>
                        </a:defRPr>
                      </a:lvl4pPr>
                      <a:lvl5pPr algn="l">
                        <a:lnSpc>
                          <a:spcPct val="90000"/>
                        </a:lnSpc>
                        <a:spcBef>
                          <a:spcPct val="30000"/>
                        </a:spcBef>
                        <a:buSzPct val="100000"/>
                        <a:defRPr sz="1200" b="1">
                          <a:solidFill>
                            <a:schemeClr val="tx1"/>
                          </a:solidFill>
                          <a:latin typeface="Arial" panose="020B0604020202020204" pitchFamily="34" charset="0"/>
                        </a:defRPr>
                      </a:lvl5pPr>
                      <a:lvl6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ctr" defTabSz="914400" rtl="0" eaLnBrk="0" fontAlgn="base" latinLnBrk="0" hangingPunct="0">
                        <a:lnSpc>
                          <a:spcPct val="90000"/>
                        </a:lnSpc>
                        <a:spcBef>
                          <a:spcPct val="30000"/>
                        </a:spcBef>
                        <a:spcAft>
                          <a:spcPct val="0"/>
                        </a:spcAft>
                        <a:buClrTx/>
                        <a:buSzPct val="100000"/>
                        <a:buFontTx/>
                        <a:buNone/>
                        <a:tabLst/>
                      </a:pPr>
                      <a:r>
                        <a:rPr kumimoji="0" lang="en-US" altLang="zh-CN" sz="1200" b="1"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EX</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lnSpc>
                          <a:spcPct val="90000"/>
                        </a:lnSpc>
                        <a:spcBef>
                          <a:spcPct val="30000"/>
                        </a:spcBef>
                        <a:buSzPct val="100000"/>
                        <a:defRPr sz="2000" b="1">
                          <a:solidFill>
                            <a:schemeClr val="tx1"/>
                          </a:solidFill>
                          <a:latin typeface="Arial" panose="020B0604020202020204" pitchFamily="34" charset="0"/>
                        </a:defRPr>
                      </a:lvl1pPr>
                      <a:lvl2pPr algn="l">
                        <a:lnSpc>
                          <a:spcPct val="90000"/>
                        </a:lnSpc>
                        <a:spcBef>
                          <a:spcPct val="30000"/>
                        </a:spcBef>
                        <a:buSzPct val="100000"/>
                        <a:defRPr sz="1600" b="1">
                          <a:solidFill>
                            <a:schemeClr val="tx1"/>
                          </a:solidFill>
                          <a:latin typeface="Arial" panose="020B0604020202020204" pitchFamily="34" charset="0"/>
                        </a:defRPr>
                      </a:lvl2pPr>
                      <a:lvl3pPr algn="l">
                        <a:lnSpc>
                          <a:spcPct val="90000"/>
                        </a:lnSpc>
                        <a:spcBef>
                          <a:spcPct val="30000"/>
                        </a:spcBef>
                        <a:buSzPct val="100000"/>
                        <a:defRPr sz="1600" b="1">
                          <a:solidFill>
                            <a:schemeClr val="tx1"/>
                          </a:solidFill>
                          <a:latin typeface="Arial" panose="020B0604020202020204" pitchFamily="34" charset="0"/>
                        </a:defRPr>
                      </a:lvl3pPr>
                      <a:lvl4pPr algn="l">
                        <a:lnSpc>
                          <a:spcPct val="90000"/>
                        </a:lnSpc>
                        <a:spcBef>
                          <a:spcPct val="30000"/>
                        </a:spcBef>
                        <a:buSzPct val="100000"/>
                        <a:defRPr sz="1200" b="1">
                          <a:solidFill>
                            <a:schemeClr val="tx1"/>
                          </a:solidFill>
                          <a:latin typeface="Arial" panose="020B0604020202020204" pitchFamily="34" charset="0"/>
                        </a:defRPr>
                      </a:lvl4pPr>
                      <a:lvl5pPr algn="l">
                        <a:lnSpc>
                          <a:spcPct val="90000"/>
                        </a:lnSpc>
                        <a:spcBef>
                          <a:spcPct val="30000"/>
                        </a:spcBef>
                        <a:buSzPct val="100000"/>
                        <a:defRPr sz="1200" b="1">
                          <a:solidFill>
                            <a:schemeClr val="tx1"/>
                          </a:solidFill>
                          <a:latin typeface="Arial" panose="020B0604020202020204" pitchFamily="34" charset="0"/>
                        </a:defRPr>
                      </a:lvl5pPr>
                      <a:lvl6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ctr" defTabSz="914400" rtl="0" eaLnBrk="0" fontAlgn="base" latinLnBrk="0" hangingPunct="0">
                        <a:lnSpc>
                          <a:spcPct val="90000"/>
                        </a:lnSpc>
                        <a:spcBef>
                          <a:spcPct val="30000"/>
                        </a:spcBef>
                        <a:spcAft>
                          <a:spcPct val="0"/>
                        </a:spcAft>
                        <a:buClrTx/>
                        <a:buSzPct val="100000"/>
                        <a:buFontTx/>
                        <a:buNone/>
                        <a:tabLst/>
                      </a:pPr>
                      <a:r>
                        <a:rPr kumimoji="0" lang="en-US" altLang="zh-CN" sz="1200" b="1"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MEM</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lnSpc>
                          <a:spcPct val="90000"/>
                        </a:lnSpc>
                        <a:spcBef>
                          <a:spcPct val="30000"/>
                        </a:spcBef>
                        <a:buSzPct val="100000"/>
                        <a:defRPr sz="2000" b="1">
                          <a:solidFill>
                            <a:schemeClr val="tx1"/>
                          </a:solidFill>
                          <a:latin typeface="Arial" panose="020B0604020202020204" pitchFamily="34" charset="0"/>
                        </a:defRPr>
                      </a:lvl1pPr>
                      <a:lvl2pPr algn="l">
                        <a:lnSpc>
                          <a:spcPct val="90000"/>
                        </a:lnSpc>
                        <a:spcBef>
                          <a:spcPct val="30000"/>
                        </a:spcBef>
                        <a:buSzPct val="100000"/>
                        <a:defRPr sz="1600" b="1">
                          <a:solidFill>
                            <a:schemeClr val="tx1"/>
                          </a:solidFill>
                          <a:latin typeface="Arial" panose="020B0604020202020204" pitchFamily="34" charset="0"/>
                        </a:defRPr>
                      </a:lvl2pPr>
                      <a:lvl3pPr algn="l">
                        <a:lnSpc>
                          <a:spcPct val="90000"/>
                        </a:lnSpc>
                        <a:spcBef>
                          <a:spcPct val="30000"/>
                        </a:spcBef>
                        <a:buSzPct val="100000"/>
                        <a:defRPr sz="1600" b="1">
                          <a:solidFill>
                            <a:schemeClr val="tx1"/>
                          </a:solidFill>
                          <a:latin typeface="Arial" panose="020B0604020202020204" pitchFamily="34" charset="0"/>
                        </a:defRPr>
                      </a:lvl3pPr>
                      <a:lvl4pPr algn="l">
                        <a:lnSpc>
                          <a:spcPct val="90000"/>
                        </a:lnSpc>
                        <a:spcBef>
                          <a:spcPct val="30000"/>
                        </a:spcBef>
                        <a:buSzPct val="100000"/>
                        <a:defRPr sz="1200" b="1">
                          <a:solidFill>
                            <a:schemeClr val="tx1"/>
                          </a:solidFill>
                          <a:latin typeface="Arial" panose="020B0604020202020204" pitchFamily="34" charset="0"/>
                        </a:defRPr>
                      </a:lvl4pPr>
                      <a:lvl5pPr algn="l">
                        <a:lnSpc>
                          <a:spcPct val="90000"/>
                        </a:lnSpc>
                        <a:spcBef>
                          <a:spcPct val="30000"/>
                        </a:spcBef>
                        <a:buSzPct val="100000"/>
                        <a:defRPr sz="1200" b="1">
                          <a:solidFill>
                            <a:schemeClr val="tx1"/>
                          </a:solidFill>
                          <a:latin typeface="Arial" panose="020B0604020202020204" pitchFamily="34" charset="0"/>
                        </a:defRPr>
                      </a:lvl5pPr>
                      <a:lvl6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ctr" defTabSz="914400" rtl="0" eaLnBrk="0" fontAlgn="base" latinLnBrk="0" hangingPunct="0">
                        <a:lnSpc>
                          <a:spcPct val="90000"/>
                        </a:lnSpc>
                        <a:spcBef>
                          <a:spcPct val="30000"/>
                        </a:spcBef>
                        <a:spcAft>
                          <a:spcPct val="0"/>
                        </a:spcAft>
                        <a:buClrTx/>
                        <a:buSzPct val="100000"/>
                        <a:buFontTx/>
                        <a:buNone/>
                        <a:tabLst/>
                      </a:pPr>
                      <a:r>
                        <a:rPr kumimoji="0" lang="en-US" altLang="zh-CN" sz="1200" b="1"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WB</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lnSpc>
                          <a:spcPct val="90000"/>
                        </a:lnSpc>
                        <a:spcBef>
                          <a:spcPct val="30000"/>
                        </a:spcBef>
                        <a:buSzPct val="100000"/>
                        <a:defRPr sz="2000" b="1">
                          <a:solidFill>
                            <a:schemeClr val="tx1"/>
                          </a:solidFill>
                          <a:latin typeface="Arial" panose="020B0604020202020204" pitchFamily="34" charset="0"/>
                        </a:defRPr>
                      </a:lvl1pPr>
                      <a:lvl2pPr algn="l">
                        <a:lnSpc>
                          <a:spcPct val="90000"/>
                        </a:lnSpc>
                        <a:spcBef>
                          <a:spcPct val="30000"/>
                        </a:spcBef>
                        <a:buSzPct val="100000"/>
                        <a:defRPr sz="1600" b="1">
                          <a:solidFill>
                            <a:schemeClr val="tx1"/>
                          </a:solidFill>
                          <a:latin typeface="Arial" panose="020B0604020202020204" pitchFamily="34" charset="0"/>
                        </a:defRPr>
                      </a:lvl2pPr>
                      <a:lvl3pPr algn="l">
                        <a:lnSpc>
                          <a:spcPct val="90000"/>
                        </a:lnSpc>
                        <a:spcBef>
                          <a:spcPct val="30000"/>
                        </a:spcBef>
                        <a:buSzPct val="100000"/>
                        <a:defRPr sz="1600" b="1">
                          <a:solidFill>
                            <a:schemeClr val="tx1"/>
                          </a:solidFill>
                          <a:latin typeface="Arial" panose="020B0604020202020204" pitchFamily="34" charset="0"/>
                        </a:defRPr>
                      </a:lvl3pPr>
                      <a:lvl4pPr algn="l">
                        <a:lnSpc>
                          <a:spcPct val="90000"/>
                        </a:lnSpc>
                        <a:spcBef>
                          <a:spcPct val="30000"/>
                        </a:spcBef>
                        <a:buSzPct val="100000"/>
                        <a:defRPr sz="1200" b="1">
                          <a:solidFill>
                            <a:schemeClr val="tx1"/>
                          </a:solidFill>
                          <a:latin typeface="Arial" panose="020B0604020202020204" pitchFamily="34" charset="0"/>
                        </a:defRPr>
                      </a:lvl4pPr>
                      <a:lvl5pPr algn="l">
                        <a:lnSpc>
                          <a:spcPct val="90000"/>
                        </a:lnSpc>
                        <a:spcBef>
                          <a:spcPct val="30000"/>
                        </a:spcBef>
                        <a:buSzPct val="100000"/>
                        <a:defRPr sz="1200" b="1">
                          <a:solidFill>
                            <a:schemeClr val="tx1"/>
                          </a:solidFill>
                          <a:latin typeface="Arial" panose="020B0604020202020204" pitchFamily="34" charset="0"/>
                        </a:defRPr>
                      </a:lvl5pPr>
                      <a:lvl6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ctr" defTabSz="914400" rtl="0" eaLnBrk="0" fontAlgn="base" latinLnBrk="0" hangingPunct="0">
                        <a:lnSpc>
                          <a:spcPct val="90000"/>
                        </a:lnSpc>
                        <a:spcBef>
                          <a:spcPct val="30000"/>
                        </a:spcBef>
                        <a:spcAft>
                          <a:spcPct val="0"/>
                        </a:spcAft>
                        <a:buClrTx/>
                        <a:buSzPct val="100000"/>
                        <a:buFontTx/>
                        <a:buNone/>
                        <a:tabLst/>
                      </a:pPr>
                      <a:endParaRPr kumimoji="0" lang="zh-CN" altLang="en-US" sz="1200" b="1" i="0" u="none" strike="noStrike" cap="none" normalizeH="0" baseline="0" smtClean="0">
                        <a:ln>
                          <a:noFill/>
                        </a:ln>
                        <a:solidFill>
                          <a:schemeClr val="tx1"/>
                        </a:solidFill>
                        <a:effectLst/>
                        <a:latin typeface="Arial" panose="020B0604020202020204" pitchFamily="34" charset="0"/>
                        <a:ea typeface="SimSun" panose="02010600030101010101" pitchFamily="2" charset="-122"/>
                      </a:endParaRP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3236239478"/>
                  </a:ext>
                </a:extLst>
              </a:tr>
              <a:tr h="419100">
                <a:tc>
                  <a:txBody>
                    <a:bodyPr/>
                    <a:lstStyle>
                      <a:lvl1pPr algn="l">
                        <a:lnSpc>
                          <a:spcPct val="90000"/>
                        </a:lnSpc>
                        <a:spcBef>
                          <a:spcPct val="30000"/>
                        </a:spcBef>
                        <a:buSzPct val="100000"/>
                        <a:defRPr sz="2000" b="1">
                          <a:solidFill>
                            <a:schemeClr val="tx1"/>
                          </a:solidFill>
                          <a:latin typeface="Arial" panose="020B0604020202020204" pitchFamily="34" charset="0"/>
                        </a:defRPr>
                      </a:lvl1pPr>
                      <a:lvl2pPr algn="l">
                        <a:lnSpc>
                          <a:spcPct val="90000"/>
                        </a:lnSpc>
                        <a:spcBef>
                          <a:spcPct val="30000"/>
                        </a:spcBef>
                        <a:buSzPct val="100000"/>
                        <a:defRPr sz="1600" b="1">
                          <a:solidFill>
                            <a:schemeClr val="tx1"/>
                          </a:solidFill>
                          <a:latin typeface="Arial" panose="020B0604020202020204" pitchFamily="34" charset="0"/>
                        </a:defRPr>
                      </a:lvl2pPr>
                      <a:lvl3pPr algn="l">
                        <a:lnSpc>
                          <a:spcPct val="90000"/>
                        </a:lnSpc>
                        <a:spcBef>
                          <a:spcPct val="30000"/>
                        </a:spcBef>
                        <a:buSzPct val="100000"/>
                        <a:defRPr sz="1600" b="1">
                          <a:solidFill>
                            <a:schemeClr val="tx1"/>
                          </a:solidFill>
                          <a:latin typeface="Arial" panose="020B0604020202020204" pitchFamily="34" charset="0"/>
                        </a:defRPr>
                      </a:lvl3pPr>
                      <a:lvl4pPr algn="l">
                        <a:lnSpc>
                          <a:spcPct val="90000"/>
                        </a:lnSpc>
                        <a:spcBef>
                          <a:spcPct val="30000"/>
                        </a:spcBef>
                        <a:buSzPct val="100000"/>
                        <a:defRPr sz="1200" b="1">
                          <a:solidFill>
                            <a:schemeClr val="tx1"/>
                          </a:solidFill>
                          <a:latin typeface="Arial" panose="020B0604020202020204" pitchFamily="34" charset="0"/>
                        </a:defRPr>
                      </a:lvl4pPr>
                      <a:lvl5pPr algn="l">
                        <a:lnSpc>
                          <a:spcPct val="90000"/>
                        </a:lnSpc>
                        <a:spcBef>
                          <a:spcPct val="30000"/>
                        </a:spcBef>
                        <a:buSzPct val="100000"/>
                        <a:defRPr sz="1200" b="1">
                          <a:solidFill>
                            <a:schemeClr val="tx1"/>
                          </a:solidFill>
                          <a:latin typeface="Arial" panose="020B0604020202020204" pitchFamily="34" charset="0"/>
                        </a:defRPr>
                      </a:lvl5pPr>
                      <a:lvl6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l" defTabSz="914400" rtl="0" eaLnBrk="0" fontAlgn="base" latinLnBrk="0" hangingPunct="0">
                        <a:lnSpc>
                          <a:spcPct val="90000"/>
                        </a:lnSpc>
                        <a:spcBef>
                          <a:spcPct val="30000"/>
                        </a:spcBef>
                        <a:spcAft>
                          <a:spcPct val="0"/>
                        </a:spcAft>
                        <a:buClrTx/>
                        <a:buSzPct val="100000"/>
                        <a:buFontTx/>
                        <a:buNone/>
                        <a:tabLst/>
                      </a:pPr>
                      <a:r>
                        <a:rPr kumimoji="0" lang="en-US" altLang="zh-CN" sz="1200" b="1"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OR     R8, R1, R9</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lnSpc>
                          <a:spcPct val="90000"/>
                        </a:lnSpc>
                        <a:spcBef>
                          <a:spcPct val="30000"/>
                        </a:spcBef>
                        <a:buSzPct val="100000"/>
                        <a:defRPr sz="2000" b="1">
                          <a:solidFill>
                            <a:schemeClr val="tx1"/>
                          </a:solidFill>
                          <a:latin typeface="Arial" panose="020B0604020202020204" pitchFamily="34" charset="0"/>
                        </a:defRPr>
                      </a:lvl1pPr>
                      <a:lvl2pPr algn="l">
                        <a:lnSpc>
                          <a:spcPct val="90000"/>
                        </a:lnSpc>
                        <a:spcBef>
                          <a:spcPct val="30000"/>
                        </a:spcBef>
                        <a:buSzPct val="100000"/>
                        <a:defRPr sz="1600" b="1">
                          <a:solidFill>
                            <a:schemeClr val="tx1"/>
                          </a:solidFill>
                          <a:latin typeface="Arial" panose="020B0604020202020204" pitchFamily="34" charset="0"/>
                        </a:defRPr>
                      </a:lvl2pPr>
                      <a:lvl3pPr algn="l">
                        <a:lnSpc>
                          <a:spcPct val="90000"/>
                        </a:lnSpc>
                        <a:spcBef>
                          <a:spcPct val="30000"/>
                        </a:spcBef>
                        <a:buSzPct val="100000"/>
                        <a:defRPr sz="1600" b="1">
                          <a:solidFill>
                            <a:schemeClr val="tx1"/>
                          </a:solidFill>
                          <a:latin typeface="Arial" panose="020B0604020202020204" pitchFamily="34" charset="0"/>
                        </a:defRPr>
                      </a:lvl3pPr>
                      <a:lvl4pPr algn="l">
                        <a:lnSpc>
                          <a:spcPct val="90000"/>
                        </a:lnSpc>
                        <a:spcBef>
                          <a:spcPct val="30000"/>
                        </a:spcBef>
                        <a:buSzPct val="100000"/>
                        <a:defRPr sz="1200" b="1">
                          <a:solidFill>
                            <a:schemeClr val="tx1"/>
                          </a:solidFill>
                          <a:latin typeface="Arial" panose="020B0604020202020204" pitchFamily="34" charset="0"/>
                        </a:defRPr>
                      </a:lvl4pPr>
                      <a:lvl5pPr algn="l">
                        <a:lnSpc>
                          <a:spcPct val="90000"/>
                        </a:lnSpc>
                        <a:spcBef>
                          <a:spcPct val="30000"/>
                        </a:spcBef>
                        <a:buSzPct val="100000"/>
                        <a:defRPr sz="1200" b="1">
                          <a:solidFill>
                            <a:schemeClr val="tx1"/>
                          </a:solidFill>
                          <a:latin typeface="Arial" panose="020B0604020202020204" pitchFamily="34" charset="0"/>
                        </a:defRPr>
                      </a:lvl5pPr>
                      <a:lvl6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ctr" defTabSz="914400" rtl="0" eaLnBrk="0" fontAlgn="base" latinLnBrk="0" hangingPunct="0">
                        <a:lnSpc>
                          <a:spcPct val="90000"/>
                        </a:lnSpc>
                        <a:spcBef>
                          <a:spcPct val="30000"/>
                        </a:spcBef>
                        <a:spcAft>
                          <a:spcPct val="0"/>
                        </a:spcAft>
                        <a:buClrTx/>
                        <a:buSzPct val="100000"/>
                        <a:buFontTx/>
                        <a:buNone/>
                        <a:tabLst/>
                      </a:pPr>
                      <a:endParaRPr kumimoji="0" lang="zh-CN" altLang="en-US" sz="1200" b="1" i="0" u="none" strike="noStrike" cap="none" normalizeH="0" baseline="0" smtClean="0">
                        <a:ln>
                          <a:noFill/>
                        </a:ln>
                        <a:solidFill>
                          <a:schemeClr val="tx1"/>
                        </a:solidFill>
                        <a:effectLst/>
                        <a:latin typeface="Arial" panose="020B0604020202020204" pitchFamily="34" charset="0"/>
                        <a:ea typeface="SimSun" panose="02010600030101010101"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lnSpc>
                          <a:spcPct val="90000"/>
                        </a:lnSpc>
                        <a:spcBef>
                          <a:spcPct val="30000"/>
                        </a:spcBef>
                        <a:buSzPct val="100000"/>
                        <a:defRPr sz="2000" b="1">
                          <a:solidFill>
                            <a:schemeClr val="tx1"/>
                          </a:solidFill>
                          <a:latin typeface="Arial" panose="020B0604020202020204" pitchFamily="34" charset="0"/>
                        </a:defRPr>
                      </a:lvl1pPr>
                      <a:lvl2pPr algn="l">
                        <a:lnSpc>
                          <a:spcPct val="90000"/>
                        </a:lnSpc>
                        <a:spcBef>
                          <a:spcPct val="30000"/>
                        </a:spcBef>
                        <a:buSzPct val="100000"/>
                        <a:defRPr sz="1600" b="1">
                          <a:solidFill>
                            <a:schemeClr val="tx1"/>
                          </a:solidFill>
                          <a:latin typeface="Arial" panose="020B0604020202020204" pitchFamily="34" charset="0"/>
                        </a:defRPr>
                      </a:lvl2pPr>
                      <a:lvl3pPr algn="l">
                        <a:lnSpc>
                          <a:spcPct val="90000"/>
                        </a:lnSpc>
                        <a:spcBef>
                          <a:spcPct val="30000"/>
                        </a:spcBef>
                        <a:buSzPct val="100000"/>
                        <a:defRPr sz="1600" b="1">
                          <a:solidFill>
                            <a:schemeClr val="tx1"/>
                          </a:solidFill>
                          <a:latin typeface="Arial" panose="020B0604020202020204" pitchFamily="34" charset="0"/>
                        </a:defRPr>
                      </a:lvl3pPr>
                      <a:lvl4pPr algn="l">
                        <a:lnSpc>
                          <a:spcPct val="90000"/>
                        </a:lnSpc>
                        <a:spcBef>
                          <a:spcPct val="30000"/>
                        </a:spcBef>
                        <a:buSzPct val="100000"/>
                        <a:defRPr sz="1200" b="1">
                          <a:solidFill>
                            <a:schemeClr val="tx1"/>
                          </a:solidFill>
                          <a:latin typeface="Arial" panose="020B0604020202020204" pitchFamily="34" charset="0"/>
                        </a:defRPr>
                      </a:lvl4pPr>
                      <a:lvl5pPr algn="l">
                        <a:lnSpc>
                          <a:spcPct val="90000"/>
                        </a:lnSpc>
                        <a:spcBef>
                          <a:spcPct val="30000"/>
                        </a:spcBef>
                        <a:buSzPct val="100000"/>
                        <a:defRPr sz="1200" b="1">
                          <a:solidFill>
                            <a:schemeClr val="tx1"/>
                          </a:solidFill>
                          <a:latin typeface="Arial" panose="020B0604020202020204" pitchFamily="34" charset="0"/>
                        </a:defRPr>
                      </a:lvl5pPr>
                      <a:lvl6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ctr" defTabSz="914400" rtl="0" eaLnBrk="0" fontAlgn="base" latinLnBrk="0" hangingPunct="0">
                        <a:lnSpc>
                          <a:spcPct val="90000"/>
                        </a:lnSpc>
                        <a:spcBef>
                          <a:spcPct val="30000"/>
                        </a:spcBef>
                        <a:spcAft>
                          <a:spcPct val="0"/>
                        </a:spcAft>
                        <a:buClrTx/>
                        <a:buSzPct val="100000"/>
                        <a:buFontTx/>
                        <a:buNone/>
                        <a:tabLst/>
                      </a:pPr>
                      <a:endParaRPr kumimoji="0" lang="zh-CN" altLang="en-US" sz="1200" b="1" i="0" u="none" strike="noStrike" cap="none" normalizeH="0" baseline="0" smtClean="0">
                        <a:ln>
                          <a:noFill/>
                        </a:ln>
                        <a:solidFill>
                          <a:schemeClr val="tx1"/>
                        </a:solidFill>
                        <a:effectLst/>
                        <a:latin typeface="Arial" panose="020B0604020202020204" pitchFamily="34" charset="0"/>
                        <a:ea typeface="SimSun" panose="02010600030101010101"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lnSpc>
                          <a:spcPct val="90000"/>
                        </a:lnSpc>
                        <a:spcBef>
                          <a:spcPct val="30000"/>
                        </a:spcBef>
                        <a:buSzPct val="100000"/>
                        <a:defRPr sz="2000" b="1">
                          <a:solidFill>
                            <a:schemeClr val="tx1"/>
                          </a:solidFill>
                          <a:latin typeface="Arial" panose="020B0604020202020204" pitchFamily="34" charset="0"/>
                        </a:defRPr>
                      </a:lvl1pPr>
                      <a:lvl2pPr algn="l">
                        <a:lnSpc>
                          <a:spcPct val="90000"/>
                        </a:lnSpc>
                        <a:spcBef>
                          <a:spcPct val="30000"/>
                        </a:spcBef>
                        <a:buSzPct val="100000"/>
                        <a:defRPr sz="1600" b="1">
                          <a:solidFill>
                            <a:schemeClr val="tx1"/>
                          </a:solidFill>
                          <a:latin typeface="Arial" panose="020B0604020202020204" pitchFamily="34" charset="0"/>
                        </a:defRPr>
                      </a:lvl2pPr>
                      <a:lvl3pPr algn="l">
                        <a:lnSpc>
                          <a:spcPct val="90000"/>
                        </a:lnSpc>
                        <a:spcBef>
                          <a:spcPct val="30000"/>
                        </a:spcBef>
                        <a:buSzPct val="100000"/>
                        <a:defRPr sz="1600" b="1">
                          <a:solidFill>
                            <a:schemeClr val="tx1"/>
                          </a:solidFill>
                          <a:latin typeface="Arial" panose="020B0604020202020204" pitchFamily="34" charset="0"/>
                        </a:defRPr>
                      </a:lvl3pPr>
                      <a:lvl4pPr algn="l">
                        <a:lnSpc>
                          <a:spcPct val="90000"/>
                        </a:lnSpc>
                        <a:spcBef>
                          <a:spcPct val="30000"/>
                        </a:spcBef>
                        <a:buSzPct val="100000"/>
                        <a:defRPr sz="1200" b="1">
                          <a:solidFill>
                            <a:schemeClr val="tx1"/>
                          </a:solidFill>
                          <a:latin typeface="Arial" panose="020B0604020202020204" pitchFamily="34" charset="0"/>
                        </a:defRPr>
                      </a:lvl4pPr>
                      <a:lvl5pPr algn="l">
                        <a:lnSpc>
                          <a:spcPct val="90000"/>
                        </a:lnSpc>
                        <a:spcBef>
                          <a:spcPct val="30000"/>
                        </a:spcBef>
                        <a:buSzPct val="100000"/>
                        <a:defRPr sz="1200" b="1">
                          <a:solidFill>
                            <a:schemeClr val="tx1"/>
                          </a:solidFill>
                          <a:latin typeface="Arial" panose="020B0604020202020204" pitchFamily="34" charset="0"/>
                        </a:defRPr>
                      </a:lvl5pPr>
                      <a:lvl6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ctr" defTabSz="914400" rtl="0" eaLnBrk="0" fontAlgn="base" latinLnBrk="0" hangingPunct="0">
                        <a:lnSpc>
                          <a:spcPct val="90000"/>
                        </a:lnSpc>
                        <a:spcBef>
                          <a:spcPct val="30000"/>
                        </a:spcBef>
                        <a:spcAft>
                          <a:spcPct val="0"/>
                        </a:spcAft>
                        <a:buClrTx/>
                        <a:buSzPct val="100000"/>
                        <a:buFontTx/>
                        <a:buNone/>
                        <a:tabLst/>
                      </a:pPr>
                      <a:endParaRPr kumimoji="0" lang="zh-CN" altLang="en-US" sz="1200" b="1" i="0" u="none" strike="noStrike" cap="none" normalizeH="0" baseline="0" smtClean="0">
                        <a:ln>
                          <a:noFill/>
                        </a:ln>
                        <a:solidFill>
                          <a:schemeClr val="tx1"/>
                        </a:solidFill>
                        <a:effectLst/>
                        <a:latin typeface="Arial" panose="020B0604020202020204" pitchFamily="34" charset="0"/>
                        <a:ea typeface="SimSun" panose="02010600030101010101"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lnSpc>
                          <a:spcPct val="90000"/>
                        </a:lnSpc>
                        <a:spcBef>
                          <a:spcPct val="30000"/>
                        </a:spcBef>
                        <a:buSzPct val="100000"/>
                        <a:defRPr sz="2000" b="1">
                          <a:solidFill>
                            <a:schemeClr val="tx1"/>
                          </a:solidFill>
                          <a:latin typeface="Arial" panose="020B0604020202020204" pitchFamily="34" charset="0"/>
                        </a:defRPr>
                      </a:lvl1pPr>
                      <a:lvl2pPr algn="l">
                        <a:lnSpc>
                          <a:spcPct val="90000"/>
                        </a:lnSpc>
                        <a:spcBef>
                          <a:spcPct val="30000"/>
                        </a:spcBef>
                        <a:buSzPct val="100000"/>
                        <a:defRPr sz="1600" b="1">
                          <a:solidFill>
                            <a:schemeClr val="tx1"/>
                          </a:solidFill>
                          <a:latin typeface="Arial" panose="020B0604020202020204" pitchFamily="34" charset="0"/>
                        </a:defRPr>
                      </a:lvl2pPr>
                      <a:lvl3pPr algn="l">
                        <a:lnSpc>
                          <a:spcPct val="90000"/>
                        </a:lnSpc>
                        <a:spcBef>
                          <a:spcPct val="30000"/>
                        </a:spcBef>
                        <a:buSzPct val="100000"/>
                        <a:defRPr sz="1600" b="1">
                          <a:solidFill>
                            <a:schemeClr val="tx1"/>
                          </a:solidFill>
                          <a:latin typeface="Arial" panose="020B0604020202020204" pitchFamily="34" charset="0"/>
                        </a:defRPr>
                      </a:lvl3pPr>
                      <a:lvl4pPr algn="l">
                        <a:lnSpc>
                          <a:spcPct val="90000"/>
                        </a:lnSpc>
                        <a:spcBef>
                          <a:spcPct val="30000"/>
                        </a:spcBef>
                        <a:buSzPct val="100000"/>
                        <a:defRPr sz="1200" b="1">
                          <a:solidFill>
                            <a:schemeClr val="tx1"/>
                          </a:solidFill>
                          <a:latin typeface="Arial" panose="020B0604020202020204" pitchFamily="34" charset="0"/>
                        </a:defRPr>
                      </a:lvl4pPr>
                      <a:lvl5pPr algn="l">
                        <a:lnSpc>
                          <a:spcPct val="90000"/>
                        </a:lnSpc>
                        <a:spcBef>
                          <a:spcPct val="30000"/>
                        </a:spcBef>
                        <a:buSzPct val="100000"/>
                        <a:defRPr sz="1200" b="1">
                          <a:solidFill>
                            <a:schemeClr val="tx1"/>
                          </a:solidFill>
                          <a:latin typeface="Arial" panose="020B0604020202020204" pitchFamily="34" charset="0"/>
                        </a:defRPr>
                      </a:lvl5pPr>
                      <a:lvl6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ctr" defTabSz="914400" rtl="0" eaLnBrk="0" fontAlgn="base" latinLnBrk="0" hangingPunct="0">
                        <a:lnSpc>
                          <a:spcPct val="90000"/>
                        </a:lnSpc>
                        <a:spcBef>
                          <a:spcPct val="30000"/>
                        </a:spcBef>
                        <a:spcAft>
                          <a:spcPct val="0"/>
                        </a:spcAft>
                        <a:buClrTx/>
                        <a:buSzPct val="100000"/>
                        <a:buFontTx/>
                        <a:buNone/>
                        <a:tabLst/>
                      </a:pPr>
                      <a:r>
                        <a:rPr kumimoji="0" lang="en-US" altLang="zh-CN" sz="1200" b="1"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IF</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lnSpc>
                          <a:spcPct val="90000"/>
                        </a:lnSpc>
                        <a:spcBef>
                          <a:spcPct val="30000"/>
                        </a:spcBef>
                        <a:buSzPct val="100000"/>
                        <a:defRPr sz="2000" b="1">
                          <a:solidFill>
                            <a:schemeClr val="tx1"/>
                          </a:solidFill>
                          <a:latin typeface="Arial" panose="020B0604020202020204" pitchFamily="34" charset="0"/>
                        </a:defRPr>
                      </a:lvl1pPr>
                      <a:lvl2pPr algn="l">
                        <a:lnSpc>
                          <a:spcPct val="90000"/>
                        </a:lnSpc>
                        <a:spcBef>
                          <a:spcPct val="30000"/>
                        </a:spcBef>
                        <a:buSzPct val="100000"/>
                        <a:defRPr sz="1600" b="1">
                          <a:solidFill>
                            <a:schemeClr val="tx1"/>
                          </a:solidFill>
                          <a:latin typeface="Arial" panose="020B0604020202020204" pitchFamily="34" charset="0"/>
                        </a:defRPr>
                      </a:lvl2pPr>
                      <a:lvl3pPr algn="l">
                        <a:lnSpc>
                          <a:spcPct val="90000"/>
                        </a:lnSpc>
                        <a:spcBef>
                          <a:spcPct val="30000"/>
                        </a:spcBef>
                        <a:buSzPct val="100000"/>
                        <a:defRPr sz="1600" b="1">
                          <a:solidFill>
                            <a:schemeClr val="tx1"/>
                          </a:solidFill>
                          <a:latin typeface="Arial" panose="020B0604020202020204" pitchFamily="34" charset="0"/>
                        </a:defRPr>
                      </a:lvl3pPr>
                      <a:lvl4pPr algn="l">
                        <a:lnSpc>
                          <a:spcPct val="90000"/>
                        </a:lnSpc>
                        <a:spcBef>
                          <a:spcPct val="30000"/>
                        </a:spcBef>
                        <a:buSzPct val="100000"/>
                        <a:defRPr sz="1200" b="1">
                          <a:solidFill>
                            <a:schemeClr val="tx1"/>
                          </a:solidFill>
                          <a:latin typeface="Arial" panose="020B0604020202020204" pitchFamily="34" charset="0"/>
                        </a:defRPr>
                      </a:lvl4pPr>
                      <a:lvl5pPr algn="l">
                        <a:lnSpc>
                          <a:spcPct val="90000"/>
                        </a:lnSpc>
                        <a:spcBef>
                          <a:spcPct val="30000"/>
                        </a:spcBef>
                        <a:buSzPct val="100000"/>
                        <a:defRPr sz="1200" b="1">
                          <a:solidFill>
                            <a:schemeClr val="tx1"/>
                          </a:solidFill>
                          <a:latin typeface="Arial" panose="020B0604020202020204" pitchFamily="34" charset="0"/>
                        </a:defRPr>
                      </a:lvl5pPr>
                      <a:lvl6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ctr" defTabSz="914400" rtl="0" eaLnBrk="0" fontAlgn="base" latinLnBrk="0" hangingPunct="0">
                        <a:lnSpc>
                          <a:spcPct val="90000"/>
                        </a:lnSpc>
                        <a:spcBef>
                          <a:spcPct val="30000"/>
                        </a:spcBef>
                        <a:spcAft>
                          <a:spcPct val="0"/>
                        </a:spcAft>
                        <a:buClrTx/>
                        <a:buSzPct val="100000"/>
                        <a:buFontTx/>
                        <a:buNone/>
                        <a:tabLst/>
                      </a:pPr>
                      <a:r>
                        <a:rPr kumimoji="0" lang="en-US" altLang="zh-CN" sz="1200" b="1"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ID</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lnSpc>
                          <a:spcPct val="90000"/>
                        </a:lnSpc>
                        <a:spcBef>
                          <a:spcPct val="30000"/>
                        </a:spcBef>
                        <a:buSzPct val="100000"/>
                        <a:defRPr sz="2000" b="1">
                          <a:solidFill>
                            <a:schemeClr val="tx1"/>
                          </a:solidFill>
                          <a:latin typeface="Arial" panose="020B0604020202020204" pitchFamily="34" charset="0"/>
                        </a:defRPr>
                      </a:lvl1pPr>
                      <a:lvl2pPr algn="l">
                        <a:lnSpc>
                          <a:spcPct val="90000"/>
                        </a:lnSpc>
                        <a:spcBef>
                          <a:spcPct val="30000"/>
                        </a:spcBef>
                        <a:buSzPct val="100000"/>
                        <a:defRPr sz="1600" b="1">
                          <a:solidFill>
                            <a:schemeClr val="tx1"/>
                          </a:solidFill>
                          <a:latin typeface="Arial" panose="020B0604020202020204" pitchFamily="34" charset="0"/>
                        </a:defRPr>
                      </a:lvl2pPr>
                      <a:lvl3pPr algn="l">
                        <a:lnSpc>
                          <a:spcPct val="90000"/>
                        </a:lnSpc>
                        <a:spcBef>
                          <a:spcPct val="30000"/>
                        </a:spcBef>
                        <a:buSzPct val="100000"/>
                        <a:defRPr sz="1600" b="1">
                          <a:solidFill>
                            <a:schemeClr val="tx1"/>
                          </a:solidFill>
                          <a:latin typeface="Arial" panose="020B0604020202020204" pitchFamily="34" charset="0"/>
                        </a:defRPr>
                      </a:lvl3pPr>
                      <a:lvl4pPr algn="l">
                        <a:lnSpc>
                          <a:spcPct val="90000"/>
                        </a:lnSpc>
                        <a:spcBef>
                          <a:spcPct val="30000"/>
                        </a:spcBef>
                        <a:buSzPct val="100000"/>
                        <a:defRPr sz="1200" b="1">
                          <a:solidFill>
                            <a:schemeClr val="tx1"/>
                          </a:solidFill>
                          <a:latin typeface="Arial" panose="020B0604020202020204" pitchFamily="34" charset="0"/>
                        </a:defRPr>
                      </a:lvl4pPr>
                      <a:lvl5pPr algn="l">
                        <a:lnSpc>
                          <a:spcPct val="90000"/>
                        </a:lnSpc>
                        <a:spcBef>
                          <a:spcPct val="30000"/>
                        </a:spcBef>
                        <a:buSzPct val="100000"/>
                        <a:defRPr sz="1200" b="1">
                          <a:solidFill>
                            <a:schemeClr val="tx1"/>
                          </a:solidFill>
                          <a:latin typeface="Arial" panose="020B0604020202020204" pitchFamily="34" charset="0"/>
                        </a:defRPr>
                      </a:lvl5pPr>
                      <a:lvl6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ctr" defTabSz="914400" rtl="0" eaLnBrk="0" fontAlgn="base" latinLnBrk="0" hangingPunct="0">
                        <a:lnSpc>
                          <a:spcPct val="90000"/>
                        </a:lnSpc>
                        <a:spcBef>
                          <a:spcPct val="30000"/>
                        </a:spcBef>
                        <a:spcAft>
                          <a:spcPct val="0"/>
                        </a:spcAft>
                        <a:buClrTx/>
                        <a:buSzPct val="100000"/>
                        <a:buFontTx/>
                        <a:buNone/>
                        <a:tabLst/>
                      </a:pPr>
                      <a:r>
                        <a:rPr kumimoji="0" lang="en-US" altLang="zh-CN" sz="1200" b="1"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EX</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lnSpc>
                          <a:spcPct val="90000"/>
                        </a:lnSpc>
                        <a:spcBef>
                          <a:spcPct val="30000"/>
                        </a:spcBef>
                        <a:buSzPct val="100000"/>
                        <a:defRPr sz="2000" b="1">
                          <a:solidFill>
                            <a:schemeClr val="tx1"/>
                          </a:solidFill>
                          <a:latin typeface="Arial" panose="020B0604020202020204" pitchFamily="34" charset="0"/>
                        </a:defRPr>
                      </a:lvl1pPr>
                      <a:lvl2pPr algn="l">
                        <a:lnSpc>
                          <a:spcPct val="90000"/>
                        </a:lnSpc>
                        <a:spcBef>
                          <a:spcPct val="30000"/>
                        </a:spcBef>
                        <a:buSzPct val="100000"/>
                        <a:defRPr sz="1600" b="1">
                          <a:solidFill>
                            <a:schemeClr val="tx1"/>
                          </a:solidFill>
                          <a:latin typeface="Arial" panose="020B0604020202020204" pitchFamily="34" charset="0"/>
                        </a:defRPr>
                      </a:lvl2pPr>
                      <a:lvl3pPr algn="l">
                        <a:lnSpc>
                          <a:spcPct val="90000"/>
                        </a:lnSpc>
                        <a:spcBef>
                          <a:spcPct val="30000"/>
                        </a:spcBef>
                        <a:buSzPct val="100000"/>
                        <a:defRPr sz="1600" b="1">
                          <a:solidFill>
                            <a:schemeClr val="tx1"/>
                          </a:solidFill>
                          <a:latin typeface="Arial" panose="020B0604020202020204" pitchFamily="34" charset="0"/>
                        </a:defRPr>
                      </a:lvl3pPr>
                      <a:lvl4pPr algn="l">
                        <a:lnSpc>
                          <a:spcPct val="90000"/>
                        </a:lnSpc>
                        <a:spcBef>
                          <a:spcPct val="30000"/>
                        </a:spcBef>
                        <a:buSzPct val="100000"/>
                        <a:defRPr sz="1200" b="1">
                          <a:solidFill>
                            <a:schemeClr val="tx1"/>
                          </a:solidFill>
                          <a:latin typeface="Arial" panose="020B0604020202020204" pitchFamily="34" charset="0"/>
                        </a:defRPr>
                      </a:lvl4pPr>
                      <a:lvl5pPr algn="l">
                        <a:lnSpc>
                          <a:spcPct val="90000"/>
                        </a:lnSpc>
                        <a:spcBef>
                          <a:spcPct val="30000"/>
                        </a:spcBef>
                        <a:buSzPct val="100000"/>
                        <a:defRPr sz="1200" b="1">
                          <a:solidFill>
                            <a:schemeClr val="tx1"/>
                          </a:solidFill>
                          <a:latin typeface="Arial" panose="020B0604020202020204" pitchFamily="34" charset="0"/>
                        </a:defRPr>
                      </a:lvl5pPr>
                      <a:lvl6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ctr" defTabSz="914400" rtl="0" eaLnBrk="0" fontAlgn="base" latinLnBrk="0" hangingPunct="0">
                        <a:lnSpc>
                          <a:spcPct val="90000"/>
                        </a:lnSpc>
                        <a:spcBef>
                          <a:spcPct val="30000"/>
                        </a:spcBef>
                        <a:spcAft>
                          <a:spcPct val="0"/>
                        </a:spcAft>
                        <a:buClrTx/>
                        <a:buSzPct val="100000"/>
                        <a:buFontTx/>
                        <a:buNone/>
                        <a:tabLst/>
                      </a:pPr>
                      <a:r>
                        <a:rPr kumimoji="0" lang="en-US" altLang="zh-CN" sz="1200" b="1"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MEM</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lnSpc>
                          <a:spcPct val="90000"/>
                        </a:lnSpc>
                        <a:spcBef>
                          <a:spcPct val="30000"/>
                        </a:spcBef>
                        <a:buSzPct val="100000"/>
                        <a:defRPr sz="2000" b="1">
                          <a:solidFill>
                            <a:schemeClr val="tx1"/>
                          </a:solidFill>
                          <a:latin typeface="Arial" panose="020B0604020202020204" pitchFamily="34" charset="0"/>
                        </a:defRPr>
                      </a:lvl1pPr>
                      <a:lvl2pPr algn="l">
                        <a:lnSpc>
                          <a:spcPct val="90000"/>
                        </a:lnSpc>
                        <a:spcBef>
                          <a:spcPct val="30000"/>
                        </a:spcBef>
                        <a:buSzPct val="100000"/>
                        <a:defRPr sz="1600" b="1">
                          <a:solidFill>
                            <a:schemeClr val="tx1"/>
                          </a:solidFill>
                          <a:latin typeface="Arial" panose="020B0604020202020204" pitchFamily="34" charset="0"/>
                        </a:defRPr>
                      </a:lvl2pPr>
                      <a:lvl3pPr algn="l">
                        <a:lnSpc>
                          <a:spcPct val="90000"/>
                        </a:lnSpc>
                        <a:spcBef>
                          <a:spcPct val="30000"/>
                        </a:spcBef>
                        <a:buSzPct val="100000"/>
                        <a:defRPr sz="1600" b="1">
                          <a:solidFill>
                            <a:schemeClr val="tx1"/>
                          </a:solidFill>
                          <a:latin typeface="Arial" panose="020B0604020202020204" pitchFamily="34" charset="0"/>
                        </a:defRPr>
                      </a:lvl3pPr>
                      <a:lvl4pPr algn="l">
                        <a:lnSpc>
                          <a:spcPct val="90000"/>
                        </a:lnSpc>
                        <a:spcBef>
                          <a:spcPct val="30000"/>
                        </a:spcBef>
                        <a:buSzPct val="100000"/>
                        <a:defRPr sz="1200" b="1">
                          <a:solidFill>
                            <a:schemeClr val="tx1"/>
                          </a:solidFill>
                          <a:latin typeface="Arial" panose="020B0604020202020204" pitchFamily="34" charset="0"/>
                        </a:defRPr>
                      </a:lvl4pPr>
                      <a:lvl5pPr algn="l">
                        <a:lnSpc>
                          <a:spcPct val="90000"/>
                        </a:lnSpc>
                        <a:spcBef>
                          <a:spcPct val="30000"/>
                        </a:spcBef>
                        <a:buSzPct val="100000"/>
                        <a:defRPr sz="1200" b="1">
                          <a:solidFill>
                            <a:schemeClr val="tx1"/>
                          </a:solidFill>
                          <a:latin typeface="Arial" panose="020B0604020202020204" pitchFamily="34" charset="0"/>
                        </a:defRPr>
                      </a:lvl5pPr>
                      <a:lvl6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ctr" defTabSz="914400" rtl="0" eaLnBrk="0" fontAlgn="base" latinLnBrk="0" hangingPunct="0">
                        <a:lnSpc>
                          <a:spcPct val="90000"/>
                        </a:lnSpc>
                        <a:spcBef>
                          <a:spcPct val="30000"/>
                        </a:spcBef>
                        <a:spcAft>
                          <a:spcPct val="0"/>
                        </a:spcAft>
                        <a:buClrTx/>
                        <a:buSzPct val="100000"/>
                        <a:buFontTx/>
                        <a:buNone/>
                        <a:tabLst/>
                      </a:pPr>
                      <a:r>
                        <a:rPr kumimoji="0" lang="en-US" altLang="zh-CN" sz="1200" b="1"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WB</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3840689045"/>
                  </a:ext>
                </a:extLst>
              </a:tr>
            </a:tbl>
          </a:graphicData>
        </a:graphic>
      </p:graphicFrame>
      <p:graphicFrame>
        <p:nvGraphicFramePr>
          <p:cNvPr id="866360" name="Group 56"/>
          <p:cNvGraphicFramePr>
            <a:graphicFrameLocks noGrp="1"/>
          </p:cNvGraphicFramePr>
          <p:nvPr/>
        </p:nvGraphicFramePr>
        <p:xfrm>
          <a:off x="2132012" y="3886200"/>
          <a:ext cx="8229600" cy="1676400"/>
        </p:xfrm>
        <a:graphic>
          <a:graphicData uri="http://schemas.openxmlformats.org/drawingml/2006/table">
            <a:tbl>
              <a:tblPr/>
              <a:tblGrid>
                <a:gridCol w="1905000">
                  <a:extLst>
                    <a:ext uri="{9D8B030D-6E8A-4147-A177-3AD203B41FA5}">
                      <a16:colId xmlns:a16="http://schemas.microsoft.com/office/drawing/2014/main" xmlns="" val="3080439713"/>
                    </a:ext>
                  </a:extLst>
                </a:gridCol>
                <a:gridCol w="533400">
                  <a:extLst>
                    <a:ext uri="{9D8B030D-6E8A-4147-A177-3AD203B41FA5}">
                      <a16:colId xmlns:a16="http://schemas.microsoft.com/office/drawing/2014/main" xmlns="" val="3660003293"/>
                    </a:ext>
                  </a:extLst>
                </a:gridCol>
                <a:gridCol w="585788">
                  <a:extLst>
                    <a:ext uri="{9D8B030D-6E8A-4147-A177-3AD203B41FA5}">
                      <a16:colId xmlns:a16="http://schemas.microsoft.com/office/drawing/2014/main" xmlns="" val="1606600179"/>
                    </a:ext>
                  </a:extLst>
                </a:gridCol>
                <a:gridCol w="844550">
                  <a:extLst>
                    <a:ext uri="{9D8B030D-6E8A-4147-A177-3AD203B41FA5}">
                      <a16:colId xmlns:a16="http://schemas.microsoft.com/office/drawing/2014/main" xmlns="" val="3452023875"/>
                    </a:ext>
                  </a:extLst>
                </a:gridCol>
                <a:gridCol w="914400">
                  <a:extLst>
                    <a:ext uri="{9D8B030D-6E8A-4147-A177-3AD203B41FA5}">
                      <a16:colId xmlns:a16="http://schemas.microsoft.com/office/drawing/2014/main" xmlns="" val="94976254"/>
                    </a:ext>
                  </a:extLst>
                </a:gridCol>
                <a:gridCol w="703262">
                  <a:extLst>
                    <a:ext uri="{9D8B030D-6E8A-4147-A177-3AD203B41FA5}">
                      <a16:colId xmlns:a16="http://schemas.microsoft.com/office/drawing/2014/main" xmlns="" val="432813032"/>
                    </a:ext>
                  </a:extLst>
                </a:gridCol>
                <a:gridCol w="762000">
                  <a:extLst>
                    <a:ext uri="{9D8B030D-6E8A-4147-A177-3AD203B41FA5}">
                      <a16:colId xmlns:a16="http://schemas.microsoft.com/office/drawing/2014/main" xmlns="" val="2764018568"/>
                    </a:ext>
                  </a:extLst>
                </a:gridCol>
                <a:gridCol w="685800">
                  <a:extLst>
                    <a:ext uri="{9D8B030D-6E8A-4147-A177-3AD203B41FA5}">
                      <a16:colId xmlns:a16="http://schemas.microsoft.com/office/drawing/2014/main" xmlns="" val="3243076869"/>
                    </a:ext>
                  </a:extLst>
                </a:gridCol>
                <a:gridCol w="685800">
                  <a:extLst>
                    <a:ext uri="{9D8B030D-6E8A-4147-A177-3AD203B41FA5}">
                      <a16:colId xmlns:a16="http://schemas.microsoft.com/office/drawing/2014/main" xmlns="" val="2450532932"/>
                    </a:ext>
                  </a:extLst>
                </a:gridCol>
                <a:gridCol w="609600">
                  <a:extLst>
                    <a:ext uri="{9D8B030D-6E8A-4147-A177-3AD203B41FA5}">
                      <a16:colId xmlns:a16="http://schemas.microsoft.com/office/drawing/2014/main" xmlns="" val="2842860965"/>
                    </a:ext>
                  </a:extLst>
                </a:gridCol>
              </a:tblGrid>
              <a:tr h="419100">
                <a:tc>
                  <a:txBody>
                    <a:bodyPr/>
                    <a:lstStyle>
                      <a:lvl1pPr algn="l">
                        <a:lnSpc>
                          <a:spcPct val="90000"/>
                        </a:lnSpc>
                        <a:spcBef>
                          <a:spcPct val="30000"/>
                        </a:spcBef>
                        <a:buSzPct val="100000"/>
                        <a:defRPr sz="2000" b="1">
                          <a:solidFill>
                            <a:schemeClr val="tx1"/>
                          </a:solidFill>
                          <a:latin typeface="Arial" panose="020B0604020202020204" pitchFamily="34" charset="0"/>
                        </a:defRPr>
                      </a:lvl1pPr>
                      <a:lvl2pPr algn="l">
                        <a:lnSpc>
                          <a:spcPct val="90000"/>
                        </a:lnSpc>
                        <a:spcBef>
                          <a:spcPct val="30000"/>
                        </a:spcBef>
                        <a:buSzPct val="100000"/>
                        <a:defRPr sz="1600" b="1">
                          <a:solidFill>
                            <a:schemeClr val="tx1"/>
                          </a:solidFill>
                          <a:latin typeface="Arial" panose="020B0604020202020204" pitchFamily="34" charset="0"/>
                        </a:defRPr>
                      </a:lvl2pPr>
                      <a:lvl3pPr algn="l">
                        <a:lnSpc>
                          <a:spcPct val="90000"/>
                        </a:lnSpc>
                        <a:spcBef>
                          <a:spcPct val="30000"/>
                        </a:spcBef>
                        <a:buSzPct val="100000"/>
                        <a:defRPr sz="1600" b="1">
                          <a:solidFill>
                            <a:schemeClr val="tx1"/>
                          </a:solidFill>
                          <a:latin typeface="Arial" panose="020B0604020202020204" pitchFamily="34" charset="0"/>
                        </a:defRPr>
                      </a:lvl3pPr>
                      <a:lvl4pPr algn="l">
                        <a:lnSpc>
                          <a:spcPct val="90000"/>
                        </a:lnSpc>
                        <a:spcBef>
                          <a:spcPct val="30000"/>
                        </a:spcBef>
                        <a:buSzPct val="100000"/>
                        <a:defRPr sz="1200" b="1">
                          <a:solidFill>
                            <a:schemeClr val="tx1"/>
                          </a:solidFill>
                          <a:latin typeface="Arial" panose="020B0604020202020204" pitchFamily="34" charset="0"/>
                        </a:defRPr>
                      </a:lvl4pPr>
                      <a:lvl5pPr algn="l">
                        <a:lnSpc>
                          <a:spcPct val="90000"/>
                        </a:lnSpc>
                        <a:spcBef>
                          <a:spcPct val="30000"/>
                        </a:spcBef>
                        <a:buSzPct val="100000"/>
                        <a:defRPr sz="1200" b="1">
                          <a:solidFill>
                            <a:schemeClr val="tx1"/>
                          </a:solidFill>
                          <a:latin typeface="Arial" panose="020B0604020202020204" pitchFamily="34" charset="0"/>
                        </a:defRPr>
                      </a:lvl5pPr>
                      <a:lvl6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l" defTabSz="914400" rtl="0" eaLnBrk="0" fontAlgn="base" latinLnBrk="0" hangingPunct="0">
                        <a:lnSpc>
                          <a:spcPct val="90000"/>
                        </a:lnSpc>
                        <a:spcBef>
                          <a:spcPct val="30000"/>
                        </a:spcBef>
                        <a:spcAft>
                          <a:spcPct val="0"/>
                        </a:spcAft>
                        <a:buClrTx/>
                        <a:buSzPct val="100000"/>
                        <a:buFontTx/>
                        <a:buNone/>
                        <a:tabLst/>
                      </a:pPr>
                      <a:r>
                        <a:rPr kumimoji="0" lang="en-US" altLang="zh-CN" sz="1200" b="1"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LW     R1, 0(R2)</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lnSpc>
                          <a:spcPct val="90000"/>
                        </a:lnSpc>
                        <a:spcBef>
                          <a:spcPct val="30000"/>
                        </a:spcBef>
                        <a:buSzPct val="100000"/>
                        <a:defRPr sz="2000" b="1">
                          <a:solidFill>
                            <a:schemeClr val="tx1"/>
                          </a:solidFill>
                          <a:latin typeface="Arial" panose="020B0604020202020204" pitchFamily="34" charset="0"/>
                        </a:defRPr>
                      </a:lvl1pPr>
                      <a:lvl2pPr algn="l">
                        <a:lnSpc>
                          <a:spcPct val="90000"/>
                        </a:lnSpc>
                        <a:spcBef>
                          <a:spcPct val="30000"/>
                        </a:spcBef>
                        <a:buSzPct val="100000"/>
                        <a:defRPr sz="1600" b="1">
                          <a:solidFill>
                            <a:schemeClr val="tx1"/>
                          </a:solidFill>
                          <a:latin typeface="Arial" panose="020B0604020202020204" pitchFamily="34" charset="0"/>
                        </a:defRPr>
                      </a:lvl2pPr>
                      <a:lvl3pPr algn="l">
                        <a:lnSpc>
                          <a:spcPct val="90000"/>
                        </a:lnSpc>
                        <a:spcBef>
                          <a:spcPct val="30000"/>
                        </a:spcBef>
                        <a:buSzPct val="100000"/>
                        <a:defRPr sz="1600" b="1">
                          <a:solidFill>
                            <a:schemeClr val="tx1"/>
                          </a:solidFill>
                          <a:latin typeface="Arial" panose="020B0604020202020204" pitchFamily="34" charset="0"/>
                        </a:defRPr>
                      </a:lvl3pPr>
                      <a:lvl4pPr algn="l">
                        <a:lnSpc>
                          <a:spcPct val="90000"/>
                        </a:lnSpc>
                        <a:spcBef>
                          <a:spcPct val="30000"/>
                        </a:spcBef>
                        <a:buSzPct val="100000"/>
                        <a:defRPr sz="1200" b="1">
                          <a:solidFill>
                            <a:schemeClr val="tx1"/>
                          </a:solidFill>
                          <a:latin typeface="Arial" panose="020B0604020202020204" pitchFamily="34" charset="0"/>
                        </a:defRPr>
                      </a:lvl4pPr>
                      <a:lvl5pPr algn="l">
                        <a:lnSpc>
                          <a:spcPct val="90000"/>
                        </a:lnSpc>
                        <a:spcBef>
                          <a:spcPct val="30000"/>
                        </a:spcBef>
                        <a:buSzPct val="100000"/>
                        <a:defRPr sz="1200" b="1">
                          <a:solidFill>
                            <a:schemeClr val="tx1"/>
                          </a:solidFill>
                          <a:latin typeface="Arial" panose="020B0604020202020204" pitchFamily="34" charset="0"/>
                        </a:defRPr>
                      </a:lvl5pPr>
                      <a:lvl6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ctr" defTabSz="914400" rtl="0" eaLnBrk="0" fontAlgn="base" latinLnBrk="0" hangingPunct="0">
                        <a:lnSpc>
                          <a:spcPct val="90000"/>
                        </a:lnSpc>
                        <a:spcBef>
                          <a:spcPct val="30000"/>
                        </a:spcBef>
                        <a:spcAft>
                          <a:spcPct val="0"/>
                        </a:spcAft>
                        <a:buClrTx/>
                        <a:buSzPct val="100000"/>
                        <a:buFontTx/>
                        <a:buNone/>
                        <a:tabLst/>
                      </a:pPr>
                      <a:r>
                        <a:rPr kumimoji="0" lang="en-US" altLang="zh-CN" sz="1200" b="1"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IF</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lnSpc>
                          <a:spcPct val="90000"/>
                        </a:lnSpc>
                        <a:spcBef>
                          <a:spcPct val="30000"/>
                        </a:spcBef>
                        <a:buSzPct val="100000"/>
                        <a:defRPr sz="2000" b="1">
                          <a:solidFill>
                            <a:schemeClr val="tx1"/>
                          </a:solidFill>
                          <a:latin typeface="Arial" panose="020B0604020202020204" pitchFamily="34" charset="0"/>
                        </a:defRPr>
                      </a:lvl1pPr>
                      <a:lvl2pPr algn="l">
                        <a:lnSpc>
                          <a:spcPct val="90000"/>
                        </a:lnSpc>
                        <a:spcBef>
                          <a:spcPct val="30000"/>
                        </a:spcBef>
                        <a:buSzPct val="100000"/>
                        <a:defRPr sz="1600" b="1">
                          <a:solidFill>
                            <a:schemeClr val="tx1"/>
                          </a:solidFill>
                          <a:latin typeface="Arial" panose="020B0604020202020204" pitchFamily="34" charset="0"/>
                        </a:defRPr>
                      </a:lvl2pPr>
                      <a:lvl3pPr algn="l">
                        <a:lnSpc>
                          <a:spcPct val="90000"/>
                        </a:lnSpc>
                        <a:spcBef>
                          <a:spcPct val="30000"/>
                        </a:spcBef>
                        <a:buSzPct val="100000"/>
                        <a:defRPr sz="1600" b="1">
                          <a:solidFill>
                            <a:schemeClr val="tx1"/>
                          </a:solidFill>
                          <a:latin typeface="Arial" panose="020B0604020202020204" pitchFamily="34" charset="0"/>
                        </a:defRPr>
                      </a:lvl3pPr>
                      <a:lvl4pPr algn="l">
                        <a:lnSpc>
                          <a:spcPct val="90000"/>
                        </a:lnSpc>
                        <a:spcBef>
                          <a:spcPct val="30000"/>
                        </a:spcBef>
                        <a:buSzPct val="100000"/>
                        <a:defRPr sz="1200" b="1">
                          <a:solidFill>
                            <a:schemeClr val="tx1"/>
                          </a:solidFill>
                          <a:latin typeface="Arial" panose="020B0604020202020204" pitchFamily="34" charset="0"/>
                        </a:defRPr>
                      </a:lvl4pPr>
                      <a:lvl5pPr algn="l">
                        <a:lnSpc>
                          <a:spcPct val="90000"/>
                        </a:lnSpc>
                        <a:spcBef>
                          <a:spcPct val="30000"/>
                        </a:spcBef>
                        <a:buSzPct val="100000"/>
                        <a:defRPr sz="1200" b="1">
                          <a:solidFill>
                            <a:schemeClr val="tx1"/>
                          </a:solidFill>
                          <a:latin typeface="Arial" panose="020B0604020202020204" pitchFamily="34" charset="0"/>
                        </a:defRPr>
                      </a:lvl5pPr>
                      <a:lvl6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ctr" defTabSz="914400" rtl="0" eaLnBrk="0" fontAlgn="base" latinLnBrk="0" hangingPunct="0">
                        <a:lnSpc>
                          <a:spcPct val="90000"/>
                        </a:lnSpc>
                        <a:spcBef>
                          <a:spcPct val="30000"/>
                        </a:spcBef>
                        <a:spcAft>
                          <a:spcPct val="0"/>
                        </a:spcAft>
                        <a:buClrTx/>
                        <a:buSzPct val="100000"/>
                        <a:buFontTx/>
                        <a:buNone/>
                        <a:tabLst/>
                      </a:pPr>
                      <a:r>
                        <a:rPr kumimoji="0" lang="en-US" altLang="zh-CN" sz="1200" b="1"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ID</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lnSpc>
                          <a:spcPct val="90000"/>
                        </a:lnSpc>
                        <a:spcBef>
                          <a:spcPct val="30000"/>
                        </a:spcBef>
                        <a:buSzPct val="100000"/>
                        <a:defRPr sz="2000" b="1">
                          <a:solidFill>
                            <a:schemeClr val="tx1"/>
                          </a:solidFill>
                          <a:latin typeface="Arial" panose="020B0604020202020204" pitchFamily="34" charset="0"/>
                        </a:defRPr>
                      </a:lvl1pPr>
                      <a:lvl2pPr algn="l">
                        <a:lnSpc>
                          <a:spcPct val="90000"/>
                        </a:lnSpc>
                        <a:spcBef>
                          <a:spcPct val="30000"/>
                        </a:spcBef>
                        <a:buSzPct val="100000"/>
                        <a:defRPr sz="1600" b="1">
                          <a:solidFill>
                            <a:schemeClr val="tx1"/>
                          </a:solidFill>
                          <a:latin typeface="Arial" panose="020B0604020202020204" pitchFamily="34" charset="0"/>
                        </a:defRPr>
                      </a:lvl2pPr>
                      <a:lvl3pPr algn="l">
                        <a:lnSpc>
                          <a:spcPct val="90000"/>
                        </a:lnSpc>
                        <a:spcBef>
                          <a:spcPct val="30000"/>
                        </a:spcBef>
                        <a:buSzPct val="100000"/>
                        <a:defRPr sz="1600" b="1">
                          <a:solidFill>
                            <a:schemeClr val="tx1"/>
                          </a:solidFill>
                          <a:latin typeface="Arial" panose="020B0604020202020204" pitchFamily="34" charset="0"/>
                        </a:defRPr>
                      </a:lvl3pPr>
                      <a:lvl4pPr algn="l">
                        <a:lnSpc>
                          <a:spcPct val="90000"/>
                        </a:lnSpc>
                        <a:spcBef>
                          <a:spcPct val="30000"/>
                        </a:spcBef>
                        <a:buSzPct val="100000"/>
                        <a:defRPr sz="1200" b="1">
                          <a:solidFill>
                            <a:schemeClr val="tx1"/>
                          </a:solidFill>
                          <a:latin typeface="Arial" panose="020B0604020202020204" pitchFamily="34" charset="0"/>
                        </a:defRPr>
                      </a:lvl4pPr>
                      <a:lvl5pPr algn="l">
                        <a:lnSpc>
                          <a:spcPct val="90000"/>
                        </a:lnSpc>
                        <a:spcBef>
                          <a:spcPct val="30000"/>
                        </a:spcBef>
                        <a:buSzPct val="100000"/>
                        <a:defRPr sz="1200" b="1">
                          <a:solidFill>
                            <a:schemeClr val="tx1"/>
                          </a:solidFill>
                          <a:latin typeface="Arial" panose="020B0604020202020204" pitchFamily="34" charset="0"/>
                        </a:defRPr>
                      </a:lvl5pPr>
                      <a:lvl6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ctr" defTabSz="914400" rtl="0" eaLnBrk="0" fontAlgn="base" latinLnBrk="0" hangingPunct="0">
                        <a:lnSpc>
                          <a:spcPct val="90000"/>
                        </a:lnSpc>
                        <a:spcBef>
                          <a:spcPct val="30000"/>
                        </a:spcBef>
                        <a:spcAft>
                          <a:spcPct val="0"/>
                        </a:spcAft>
                        <a:buClrTx/>
                        <a:buSzPct val="100000"/>
                        <a:buFontTx/>
                        <a:buNone/>
                        <a:tabLst/>
                      </a:pPr>
                      <a:r>
                        <a:rPr kumimoji="0" lang="en-US" altLang="zh-CN" sz="1200" b="1"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EX</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lnSpc>
                          <a:spcPct val="90000"/>
                        </a:lnSpc>
                        <a:spcBef>
                          <a:spcPct val="30000"/>
                        </a:spcBef>
                        <a:buSzPct val="100000"/>
                        <a:defRPr sz="2000" b="1">
                          <a:solidFill>
                            <a:schemeClr val="tx1"/>
                          </a:solidFill>
                          <a:latin typeface="Arial" panose="020B0604020202020204" pitchFamily="34" charset="0"/>
                        </a:defRPr>
                      </a:lvl1pPr>
                      <a:lvl2pPr algn="l">
                        <a:lnSpc>
                          <a:spcPct val="90000"/>
                        </a:lnSpc>
                        <a:spcBef>
                          <a:spcPct val="30000"/>
                        </a:spcBef>
                        <a:buSzPct val="100000"/>
                        <a:defRPr sz="1600" b="1">
                          <a:solidFill>
                            <a:schemeClr val="tx1"/>
                          </a:solidFill>
                          <a:latin typeface="Arial" panose="020B0604020202020204" pitchFamily="34" charset="0"/>
                        </a:defRPr>
                      </a:lvl2pPr>
                      <a:lvl3pPr algn="l">
                        <a:lnSpc>
                          <a:spcPct val="90000"/>
                        </a:lnSpc>
                        <a:spcBef>
                          <a:spcPct val="30000"/>
                        </a:spcBef>
                        <a:buSzPct val="100000"/>
                        <a:defRPr sz="1600" b="1">
                          <a:solidFill>
                            <a:schemeClr val="tx1"/>
                          </a:solidFill>
                          <a:latin typeface="Arial" panose="020B0604020202020204" pitchFamily="34" charset="0"/>
                        </a:defRPr>
                      </a:lvl3pPr>
                      <a:lvl4pPr algn="l">
                        <a:lnSpc>
                          <a:spcPct val="90000"/>
                        </a:lnSpc>
                        <a:spcBef>
                          <a:spcPct val="30000"/>
                        </a:spcBef>
                        <a:buSzPct val="100000"/>
                        <a:defRPr sz="1200" b="1">
                          <a:solidFill>
                            <a:schemeClr val="tx1"/>
                          </a:solidFill>
                          <a:latin typeface="Arial" panose="020B0604020202020204" pitchFamily="34" charset="0"/>
                        </a:defRPr>
                      </a:lvl4pPr>
                      <a:lvl5pPr algn="l">
                        <a:lnSpc>
                          <a:spcPct val="90000"/>
                        </a:lnSpc>
                        <a:spcBef>
                          <a:spcPct val="30000"/>
                        </a:spcBef>
                        <a:buSzPct val="100000"/>
                        <a:defRPr sz="1200" b="1">
                          <a:solidFill>
                            <a:schemeClr val="tx1"/>
                          </a:solidFill>
                          <a:latin typeface="Arial" panose="020B0604020202020204" pitchFamily="34" charset="0"/>
                        </a:defRPr>
                      </a:lvl5pPr>
                      <a:lvl6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ctr" defTabSz="914400" rtl="0" eaLnBrk="0" fontAlgn="base" latinLnBrk="0" hangingPunct="0">
                        <a:lnSpc>
                          <a:spcPct val="90000"/>
                        </a:lnSpc>
                        <a:spcBef>
                          <a:spcPct val="30000"/>
                        </a:spcBef>
                        <a:spcAft>
                          <a:spcPct val="0"/>
                        </a:spcAft>
                        <a:buClrTx/>
                        <a:buSzPct val="100000"/>
                        <a:buFontTx/>
                        <a:buNone/>
                        <a:tabLst/>
                      </a:pPr>
                      <a:r>
                        <a:rPr kumimoji="0" lang="en-US" altLang="zh-CN" sz="1200" b="1"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MEM</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lnSpc>
                          <a:spcPct val="90000"/>
                        </a:lnSpc>
                        <a:spcBef>
                          <a:spcPct val="30000"/>
                        </a:spcBef>
                        <a:buSzPct val="100000"/>
                        <a:defRPr sz="2000" b="1">
                          <a:solidFill>
                            <a:schemeClr val="tx1"/>
                          </a:solidFill>
                          <a:latin typeface="Arial" panose="020B0604020202020204" pitchFamily="34" charset="0"/>
                        </a:defRPr>
                      </a:lvl1pPr>
                      <a:lvl2pPr algn="l">
                        <a:lnSpc>
                          <a:spcPct val="90000"/>
                        </a:lnSpc>
                        <a:spcBef>
                          <a:spcPct val="30000"/>
                        </a:spcBef>
                        <a:buSzPct val="100000"/>
                        <a:defRPr sz="1600" b="1">
                          <a:solidFill>
                            <a:schemeClr val="tx1"/>
                          </a:solidFill>
                          <a:latin typeface="Arial" panose="020B0604020202020204" pitchFamily="34" charset="0"/>
                        </a:defRPr>
                      </a:lvl2pPr>
                      <a:lvl3pPr algn="l">
                        <a:lnSpc>
                          <a:spcPct val="90000"/>
                        </a:lnSpc>
                        <a:spcBef>
                          <a:spcPct val="30000"/>
                        </a:spcBef>
                        <a:buSzPct val="100000"/>
                        <a:defRPr sz="1600" b="1">
                          <a:solidFill>
                            <a:schemeClr val="tx1"/>
                          </a:solidFill>
                          <a:latin typeface="Arial" panose="020B0604020202020204" pitchFamily="34" charset="0"/>
                        </a:defRPr>
                      </a:lvl3pPr>
                      <a:lvl4pPr algn="l">
                        <a:lnSpc>
                          <a:spcPct val="90000"/>
                        </a:lnSpc>
                        <a:spcBef>
                          <a:spcPct val="30000"/>
                        </a:spcBef>
                        <a:buSzPct val="100000"/>
                        <a:defRPr sz="1200" b="1">
                          <a:solidFill>
                            <a:schemeClr val="tx1"/>
                          </a:solidFill>
                          <a:latin typeface="Arial" panose="020B0604020202020204" pitchFamily="34" charset="0"/>
                        </a:defRPr>
                      </a:lvl4pPr>
                      <a:lvl5pPr algn="l">
                        <a:lnSpc>
                          <a:spcPct val="90000"/>
                        </a:lnSpc>
                        <a:spcBef>
                          <a:spcPct val="30000"/>
                        </a:spcBef>
                        <a:buSzPct val="100000"/>
                        <a:defRPr sz="1200" b="1">
                          <a:solidFill>
                            <a:schemeClr val="tx1"/>
                          </a:solidFill>
                          <a:latin typeface="Arial" panose="020B0604020202020204" pitchFamily="34" charset="0"/>
                        </a:defRPr>
                      </a:lvl5pPr>
                      <a:lvl6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ctr" defTabSz="914400" rtl="0" eaLnBrk="0" fontAlgn="base" latinLnBrk="0" hangingPunct="0">
                        <a:lnSpc>
                          <a:spcPct val="90000"/>
                        </a:lnSpc>
                        <a:spcBef>
                          <a:spcPct val="30000"/>
                        </a:spcBef>
                        <a:spcAft>
                          <a:spcPct val="0"/>
                        </a:spcAft>
                        <a:buClrTx/>
                        <a:buSzPct val="100000"/>
                        <a:buFontTx/>
                        <a:buNone/>
                        <a:tabLst/>
                      </a:pPr>
                      <a:r>
                        <a:rPr kumimoji="0" lang="en-US" altLang="zh-CN" sz="1200" b="1"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WB</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lnSpc>
                          <a:spcPct val="90000"/>
                        </a:lnSpc>
                        <a:spcBef>
                          <a:spcPct val="30000"/>
                        </a:spcBef>
                        <a:buSzPct val="100000"/>
                        <a:defRPr sz="2000" b="1">
                          <a:solidFill>
                            <a:schemeClr val="tx1"/>
                          </a:solidFill>
                          <a:latin typeface="Arial" panose="020B0604020202020204" pitchFamily="34" charset="0"/>
                        </a:defRPr>
                      </a:lvl1pPr>
                      <a:lvl2pPr algn="l">
                        <a:lnSpc>
                          <a:spcPct val="90000"/>
                        </a:lnSpc>
                        <a:spcBef>
                          <a:spcPct val="30000"/>
                        </a:spcBef>
                        <a:buSzPct val="100000"/>
                        <a:defRPr sz="1600" b="1">
                          <a:solidFill>
                            <a:schemeClr val="tx1"/>
                          </a:solidFill>
                          <a:latin typeface="Arial" panose="020B0604020202020204" pitchFamily="34" charset="0"/>
                        </a:defRPr>
                      </a:lvl2pPr>
                      <a:lvl3pPr algn="l">
                        <a:lnSpc>
                          <a:spcPct val="90000"/>
                        </a:lnSpc>
                        <a:spcBef>
                          <a:spcPct val="30000"/>
                        </a:spcBef>
                        <a:buSzPct val="100000"/>
                        <a:defRPr sz="1600" b="1">
                          <a:solidFill>
                            <a:schemeClr val="tx1"/>
                          </a:solidFill>
                          <a:latin typeface="Arial" panose="020B0604020202020204" pitchFamily="34" charset="0"/>
                        </a:defRPr>
                      </a:lvl3pPr>
                      <a:lvl4pPr algn="l">
                        <a:lnSpc>
                          <a:spcPct val="90000"/>
                        </a:lnSpc>
                        <a:spcBef>
                          <a:spcPct val="30000"/>
                        </a:spcBef>
                        <a:buSzPct val="100000"/>
                        <a:defRPr sz="1200" b="1">
                          <a:solidFill>
                            <a:schemeClr val="tx1"/>
                          </a:solidFill>
                          <a:latin typeface="Arial" panose="020B0604020202020204" pitchFamily="34" charset="0"/>
                        </a:defRPr>
                      </a:lvl4pPr>
                      <a:lvl5pPr algn="l">
                        <a:lnSpc>
                          <a:spcPct val="90000"/>
                        </a:lnSpc>
                        <a:spcBef>
                          <a:spcPct val="30000"/>
                        </a:spcBef>
                        <a:buSzPct val="100000"/>
                        <a:defRPr sz="1200" b="1">
                          <a:solidFill>
                            <a:schemeClr val="tx1"/>
                          </a:solidFill>
                          <a:latin typeface="Arial" panose="020B0604020202020204" pitchFamily="34" charset="0"/>
                        </a:defRPr>
                      </a:lvl5pPr>
                      <a:lvl6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ctr" defTabSz="914400" rtl="0" eaLnBrk="0" fontAlgn="base" latinLnBrk="0" hangingPunct="0">
                        <a:lnSpc>
                          <a:spcPct val="90000"/>
                        </a:lnSpc>
                        <a:spcBef>
                          <a:spcPct val="30000"/>
                        </a:spcBef>
                        <a:spcAft>
                          <a:spcPct val="0"/>
                        </a:spcAft>
                        <a:buClrTx/>
                        <a:buSzPct val="100000"/>
                        <a:buFontTx/>
                        <a:buNone/>
                        <a:tabLst/>
                      </a:pPr>
                      <a:r>
                        <a:rPr kumimoji="0" lang="zh-CN" altLang="en-US" sz="1200" b="1"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 </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lnSpc>
                          <a:spcPct val="90000"/>
                        </a:lnSpc>
                        <a:spcBef>
                          <a:spcPct val="30000"/>
                        </a:spcBef>
                        <a:buSzPct val="100000"/>
                        <a:defRPr sz="2000" b="1">
                          <a:solidFill>
                            <a:schemeClr val="tx1"/>
                          </a:solidFill>
                          <a:latin typeface="Arial" panose="020B0604020202020204" pitchFamily="34" charset="0"/>
                        </a:defRPr>
                      </a:lvl1pPr>
                      <a:lvl2pPr algn="l">
                        <a:lnSpc>
                          <a:spcPct val="90000"/>
                        </a:lnSpc>
                        <a:spcBef>
                          <a:spcPct val="30000"/>
                        </a:spcBef>
                        <a:buSzPct val="100000"/>
                        <a:defRPr sz="1600" b="1">
                          <a:solidFill>
                            <a:schemeClr val="tx1"/>
                          </a:solidFill>
                          <a:latin typeface="Arial" panose="020B0604020202020204" pitchFamily="34" charset="0"/>
                        </a:defRPr>
                      </a:lvl2pPr>
                      <a:lvl3pPr algn="l">
                        <a:lnSpc>
                          <a:spcPct val="90000"/>
                        </a:lnSpc>
                        <a:spcBef>
                          <a:spcPct val="30000"/>
                        </a:spcBef>
                        <a:buSzPct val="100000"/>
                        <a:defRPr sz="1600" b="1">
                          <a:solidFill>
                            <a:schemeClr val="tx1"/>
                          </a:solidFill>
                          <a:latin typeface="Arial" panose="020B0604020202020204" pitchFamily="34" charset="0"/>
                        </a:defRPr>
                      </a:lvl3pPr>
                      <a:lvl4pPr algn="l">
                        <a:lnSpc>
                          <a:spcPct val="90000"/>
                        </a:lnSpc>
                        <a:spcBef>
                          <a:spcPct val="30000"/>
                        </a:spcBef>
                        <a:buSzPct val="100000"/>
                        <a:defRPr sz="1200" b="1">
                          <a:solidFill>
                            <a:schemeClr val="tx1"/>
                          </a:solidFill>
                          <a:latin typeface="Arial" panose="020B0604020202020204" pitchFamily="34" charset="0"/>
                        </a:defRPr>
                      </a:lvl4pPr>
                      <a:lvl5pPr algn="l">
                        <a:lnSpc>
                          <a:spcPct val="90000"/>
                        </a:lnSpc>
                        <a:spcBef>
                          <a:spcPct val="30000"/>
                        </a:spcBef>
                        <a:buSzPct val="100000"/>
                        <a:defRPr sz="1200" b="1">
                          <a:solidFill>
                            <a:schemeClr val="tx1"/>
                          </a:solidFill>
                          <a:latin typeface="Arial" panose="020B0604020202020204" pitchFamily="34" charset="0"/>
                        </a:defRPr>
                      </a:lvl5pPr>
                      <a:lvl6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ctr" defTabSz="914400" rtl="0" eaLnBrk="0" fontAlgn="base" latinLnBrk="0" hangingPunct="0">
                        <a:lnSpc>
                          <a:spcPct val="90000"/>
                        </a:lnSpc>
                        <a:spcBef>
                          <a:spcPct val="30000"/>
                        </a:spcBef>
                        <a:spcAft>
                          <a:spcPct val="0"/>
                        </a:spcAft>
                        <a:buClrTx/>
                        <a:buSzPct val="100000"/>
                        <a:buFontTx/>
                        <a:buNone/>
                        <a:tabLst/>
                      </a:pPr>
                      <a:endParaRPr kumimoji="0" lang="zh-CN" altLang="en-US" sz="1200" b="1" i="0" u="none" strike="noStrike" cap="none" normalizeH="0" baseline="0" smtClean="0">
                        <a:ln>
                          <a:noFill/>
                        </a:ln>
                        <a:solidFill>
                          <a:schemeClr val="tx1"/>
                        </a:solidFill>
                        <a:effectLst/>
                        <a:latin typeface="Arial" panose="020B0604020202020204" pitchFamily="34" charset="0"/>
                        <a:ea typeface="SimSun" panose="02010600030101010101"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lnSpc>
                          <a:spcPct val="90000"/>
                        </a:lnSpc>
                        <a:spcBef>
                          <a:spcPct val="30000"/>
                        </a:spcBef>
                        <a:buSzPct val="100000"/>
                        <a:defRPr sz="2000" b="1">
                          <a:solidFill>
                            <a:schemeClr val="tx1"/>
                          </a:solidFill>
                          <a:latin typeface="Arial" panose="020B0604020202020204" pitchFamily="34" charset="0"/>
                        </a:defRPr>
                      </a:lvl1pPr>
                      <a:lvl2pPr algn="l">
                        <a:lnSpc>
                          <a:spcPct val="90000"/>
                        </a:lnSpc>
                        <a:spcBef>
                          <a:spcPct val="30000"/>
                        </a:spcBef>
                        <a:buSzPct val="100000"/>
                        <a:defRPr sz="1600" b="1">
                          <a:solidFill>
                            <a:schemeClr val="tx1"/>
                          </a:solidFill>
                          <a:latin typeface="Arial" panose="020B0604020202020204" pitchFamily="34" charset="0"/>
                        </a:defRPr>
                      </a:lvl2pPr>
                      <a:lvl3pPr algn="l">
                        <a:lnSpc>
                          <a:spcPct val="90000"/>
                        </a:lnSpc>
                        <a:spcBef>
                          <a:spcPct val="30000"/>
                        </a:spcBef>
                        <a:buSzPct val="100000"/>
                        <a:defRPr sz="1600" b="1">
                          <a:solidFill>
                            <a:schemeClr val="tx1"/>
                          </a:solidFill>
                          <a:latin typeface="Arial" panose="020B0604020202020204" pitchFamily="34" charset="0"/>
                        </a:defRPr>
                      </a:lvl3pPr>
                      <a:lvl4pPr algn="l">
                        <a:lnSpc>
                          <a:spcPct val="90000"/>
                        </a:lnSpc>
                        <a:spcBef>
                          <a:spcPct val="30000"/>
                        </a:spcBef>
                        <a:buSzPct val="100000"/>
                        <a:defRPr sz="1200" b="1">
                          <a:solidFill>
                            <a:schemeClr val="tx1"/>
                          </a:solidFill>
                          <a:latin typeface="Arial" panose="020B0604020202020204" pitchFamily="34" charset="0"/>
                        </a:defRPr>
                      </a:lvl4pPr>
                      <a:lvl5pPr algn="l">
                        <a:lnSpc>
                          <a:spcPct val="90000"/>
                        </a:lnSpc>
                        <a:spcBef>
                          <a:spcPct val="30000"/>
                        </a:spcBef>
                        <a:buSzPct val="100000"/>
                        <a:defRPr sz="1200" b="1">
                          <a:solidFill>
                            <a:schemeClr val="tx1"/>
                          </a:solidFill>
                          <a:latin typeface="Arial" panose="020B0604020202020204" pitchFamily="34" charset="0"/>
                        </a:defRPr>
                      </a:lvl5pPr>
                      <a:lvl6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ctr" defTabSz="914400" rtl="0" eaLnBrk="0" fontAlgn="base" latinLnBrk="0" hangingPunct="0">
                        <a:lnSpc>
                          <a:spcPct val="90000"/>
                        </a:lnSpc>
                        <a:spcBef>
                          <a:spcPct val="30000"/>
                        </a:spcBef>
                        <a:spcAft>
                          <a:spcPct val="0"/>
                        </a:spcAft>
                        <a:buClrTx/>
                        <a:buSzPct val="100000"/>
                        <a:buFontTx/>
                        <a:buNone/>
                        <a:tabLst/>
                      </a:pPr>
                      <a:endParaRPr kumimoji="0" lang="zh-CN" altLang="en-US" sz="1200" b="1" i="0" u="none" strike="noStrike" cap="none" normalizeH="0" baseline="0" smtClean="0">
                        <a:ln>
                          <a:noFill/>
                        </a:ln>
                        <a:solidFill>
                          <a:schemeClr val="tx1"/>
                        </a:solidFill>
                        <a:effectLst/>
                        <a:latin typeface="Arial" panose="020B0604020202020204" pitchFamily="34" charset="0"/>
                        <a:ea typeface="SimSun" panose="02010600030101010101"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lnSpc>
                          <a:spcPct val="90000"/>
                        </a:lnSpc>
                        <a:spcBef>
                          <a:spcPct val="30000"/>
                        </a:spcBef>
                        <a:buSzPct val="100000"/>
                        <a:defRPr sz="2000" b="1">
                          <a:solidFill>
                            <a:schemeClr val="tx1"/>
                          </a:solidFill>
                          <a:latin typeface="Arial" panose="020B0604020202020204" pitchFamily="34" charset="0"/>
                        </a:defRPr>
                      </a:lvl1pPr>
                      <a:lvl2pPr algn="l">
                        <a:lnSpc>
                          <a:spcPct val="90000"/>
                        </a:lnSpc>
                        <a:spcBef>
                          <a:spcPct val="30000"/>
                        </a:spcBef>
                        <a:buSzPct val="100000"/>
                        <a:defRPr sz="1600" b="1">
                          <a:solidFill>
                            <a:schemeClr val="tx1"/>
                          </a:solidFill>
                          <a:latin typeface="Arial" panose="020B0604020202020204" pitchFamily="34" charset="0"/>
                        </a:defRPr>
                      </a:lvl2pPr>
                      <a:lvl3pPr algn="l">
                        <a:lnSpc>
                          <a:spcPct val="90000"/>
                        </a:lnSpc>
                        <a:spcBef>
                          <a:spcPct val="30000"/>
                        </a:spcBef>
                        <a:buSzPct val="100000"/>
                        <a:defRPr sz="1600" b="1">
                          <a:solidFill>
                            <a:schemeClr val="tx1"/>
                          </a:solidFill>
                          <a:latin typeface="Arial" panose="020B0604020202020204" pitchFamily="34" charset="0"/>
                        </a:defRPr>
                      </a:lvl3pPr>
                      <a:lvl4pPr algn="l">
                        <a:lnSpc>
                          <a:spcPct val="90000"/>
                        </a:lnSpc>
                        <a:spcBef>
                          <a:spcPct val="30000"/>
                        </a:spcBef>
                        <a:buSzPct val="100000"/>
                        <a:defRPr sz="1200" b="1">
                          <a:solidFill>
                            <a:schemeClr val="tx1"/>
                          </a:solidFill>
                          <a:latin typeface="Arial" panose="020B0604020202020204" pitchFamily="34" charset="0"/>
                        </a:defRPr>
                      </a:lvl4pPr>
                      <a:lvl5pPr algn="l">
                        <a:lnSpc>
                          <a:spcPct val="90000"/>
                        </a:lnSpc>
                        <a:spcBef>
                          <a:spcPct val="30000"/>
                        </a:spcBef>
                        <a:buSzPct val="100000"/>
                        <a:defRPr sz="1200" b="1">
                          <a:solidFill>
                            <a:schemeClr val="tx1"/>
                          </a:solidFill>
                          <a:latin typeface="Arial" panose="020B0604020202020204" pitchFamily="34" charset="0"/>
                        </a:defRPr>
                      </a:lvl5pPr>
                      <a:lvl6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ctr" defTabSz="914400" rtl="0" eaLnBrk="0" fontAlgn="base" latinLnBrk="0" hangingPunct="0">
                        <a:lnSpc>
                          <a:spcPct val="90000"/>
                        </a:lnSpc>
                        <a:spcBef>
                          <a:spcPct val="30000"/>
                        </a:spcBef>
                        <a:spcAft>
                          <a:spcPct val="0"/>
                        </a:spcAft>
                        <a:buClrTx/>
                        <a:buSzPct val="100000"/>
                        <a:buFontTx/>
                        <a:buNone/>
                        <a:tabLst/>
                      </a:pPr>
                      <a:endParaRPr kumimoji="0" lang="zh-CN" altLang="en-US" sz="1200" b="1" i="0" u="none" strike="noStrike" cap="none" normalizeH="0" baseline="0" smtClean="0">
                        <a:ln>
                          <a:noFill/>
                        </a:ln>
                        <a:solidFill>
                          <a:schemeClr val="tx1"/>
                        </a:solidFill>
                        <a:effectLst/>
                        <a:latin typeface="Arial" panose="020B0604020202020204" pitchFamily="34" charset="0"/>
                        <a:ea typeface="SimSun" panose="02010600030101010101" pitchFamily="2" charset="-122"/>
                      </a:endParaRP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803953940"/>
                  </a:ext>
                </a:extLst>
              </a:tr>
              <a:tr h="419100">
                <a:tc>
                  <a:txBody>
                    <a:bodyPr/>
                    <a:lstStyle>
                      <a:lvl1pPr algn="l">
                        <a:lnSpc>
                          <a:spcPct val="90000"/>
                        </a:lnSpc>
                        <a:spcBef>
                          <a:spcPct val="30000"/>
                        </a:spcBef>
                        <a:buSzPct val="100000"/>
                        <a:defRPr sz="2000" b="1">
                          <a:solidFill>
                            <a:schemeClr val="tx1"/>
                          </a:solidFill>
                          <a:latin typeface="Arial" panose="020B0604020202020204" pitchFamily="34" charset="0"/>
                        </a:defRPr>
                      </a:lvl1pPr>
                      <a:lvl2pPr algn="l">
                        <a:lnSpc>
                          <a:spcPct val="90000"/>
                        </a:lnSpc>
                        <a:spcBef>
                          <a:spcPct val="30000"/>
                        </a:spcBef>
                        <a:buSzPct val="100000"/>
                        <a:defRPr sz="1600" b="1">
                          <a:solidFill>
                            <a:schemeClr val="tx1"/>
                          </a:solidFill>
                          <a:latin typeface="Arial" panose="020B0604020202020204" pitchFamily="34" charset="0"/>
                        </a:defRPr>
                      </a:lvl2pPr>
                      <a:lvl3pPr algn="l">
                        <a:lnSpc>
                          <a:spcPct val="90000"/>
                        </a:lnSpc>
                        <a:spcBef>
                          <a:spcPct val="30000"/>
                        </a:spcBef>
                        <a:buSzPct val="100000"/>
                        <a:defRPr sz="1600" b="1">
                          <a:solidFill>
                            <a:schemeClr val="tx1"/>
                          </a:solidFill>
                          <a:latin typeface="Arial" panose="020B0604020202020204" pitchFamily="34" charset="0"/>
                        </a:defRPr>
                      </a:lvl3pPr>
                      <a:lvl4pPr algn="l">
                        <a:lnSpc>
                          <a:spcPct val="90000"/>
                        </a:lnSpc>
                        <a:spcBef>
                          <a:spcPct val="30000"/>
                        </a:spcBef>
                        <a:buSzPct val="100000"/>
                        <a:defRPr sz="1200" b="1">
                          <a:solidFill>
                            <a:schemeClr val="tx1"/>
                          </a:solidFill>
                          <a:latin typeface="Arial" panose="020B0604020202020204" pitchFamily="34" charset="0"/>
                        </a:defRPr>
                      </a:lvl4pPr>
                      <a:lvl5pPr algn="l">
                        <a:lnSpc>
                          <a:spcPct val="90000"/>
                        </a:lnSpc>
                        <a:spcBef>
                          <a:spcPct val="30000"/>
                        </a:spcBef>
                        <a:buSzPct val="100000"/>
                        <a:defRPr sz="1200" b="1">
                          <a:solidFill>
                            <a:schemeClr val="tx1"/>
                          </a:solidFill>
                          <a:latin typeface="Arial" panose="020B0604020202020204" pitchFamily="34" charset="0"/>
                        </a:defRPr>
                      </a:lvl5pPr>
                      <a:lvl6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l" defTabSz="914400" rtl="0" eaLnBrk="0" fontAlgn="base" latinLnBrk="0" hangingPunct="0">
                        <a:lnSpc>
                          <a:spcPct val="90000"/>
                        </a:lnSpc>
                        <a:spcBef>
                          <a:spcPct val="30000"/>
                        </a:spcBef>
                        <a:spcAft>
                          <a:spcPct val="0"/>
                        </a:spcAft>
                        <a:buClrTx/>
                        <a:buSzPct val="100000"/>
                        <a:buFontTx/>
                        <a:buNone/>
                        <a:tabLst/>
                      </a:pPr>
                      <a:r>
                        <a:rPr kumimoji="0" lang="en-US" altLang="zh-CN" sz="1200" b="1"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SUB   R4, R1, R5</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lnSpc>
                          <a:spcPct val="90000"/>
                        </a:lnSpc>
                        <a:spcBef>
                          <a:spcPct val="30000"/>
                        </a:spcBef>
                        <a:buSzPct val="100000"/>
                        <a:defRPr sz="2000" b="1">
                          <a:solidFill>
                            <a:schemeClr val="tx1"/>
                          </a:solidFill>
                          <a:latin typeface="Arial" panose="020B0604020202020204" pitchFamily="34" charset="0"/>
                        </a:defRPr>
                      </a:lvl1pPr>
                      <a:lvl2pPr algn="l">
                        <a:lnSpc>
                          <a:spcPct val="90000"/>
                        </a:lnSpc>
                        <a:spcBef>
                          <a:spcPct val="30000"/>
                        </a:spcBef>
                        <a:buSzPct val="100000"/>
                        <a:defRPr sz="1600" b="1">
                          <a:solidFill>
                            <a:schemeClr val="tx1"/>
                          </a:solidFill>
                          <a:latin typeface="Arial" panose="020B0604020202020204" pitchFamily="34" charset="0"/>
                        </a:defRPr>
                      </a:lvl2pPr>
                      <a:lvl3pPr algn="l">
                        <a:lnSpc>
                          <a:spcPct val="90000"/>
                        </a:lnSpc>
                        <a:spcBef>
                          <a:spcPct val="30000"/>
                        </a:spcBef>
                        <a:buSzPct val="100000"/>
                        <a:defRPr sz="1600" b="1">
                          <a:solidFill>
                            <a:schemeClr val="tx1"/>
                          </a:solidFill>
                          <a:latin typeface="Arial" panose="020B0604020202020204" pitchFamily="34" charset="0"/>
                        </a:defRPr>
                      </a:lvl3pPr>
                      <a:lvl4pPr algn="l">
                        <a:lnSpc>
                          <a:spcPct val="90000"/>
                        </a:lnSpc>
                        <a:spcBef>
                          <a:spcPct val="30000"/>
                        </a:spcBef>
                        <a:buSzPct val="100000"/>
                        <a:defRPr sz="1200" b="1">
                          <a:solidFill>
                            <a:schemeClr val="tx1"/>
                          </a:solidFill>
                          <a:latin typeface="Arial" panose="020B0604020202020204" pitchFamily="34" charset="0"/>
                        </a:defRPr>
                      </a:lvl4pPr>
                      <a:lvl5pPr algn="l">
                        <a:lnSpc>
                          <a:spcPct val="90000"/>
                        </a:lnSpc>
                        <a:spcBef>
                          <a:spcPct val="30000"/>
                        </a:spcBef>
                        <a:buSzPct val="100000"/>
                        <a:defRPr sz="1200" b="1">
                          <a:solidFill>
                            <a:schemeClr val="tx1"/>
                          </a:solidFill>
                          <a:latin typeface="Arial" panose="020B0604020202020204" pitchFamily="34" charset="0"/>
                        </a:defRPr>
                      </a:lvl5pPr>
                      <a:lvl6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ctr" defTabSz="914400" rtl="0" eaLnBrk="0" fontAlgn="base" latinLnBrk="0" hangingPunct="0">
                        <a:lnSpc>
                          <a:spcPct val="90000"/>
                        </a:lnSpc>
                        <a:spcBef>
                          <a:spcPct val="30000"/>
                        </a:spcBef>
                        <a:spcAft>
                          <a:spcPct val="0"/>
                        </a:spcAft>
                        <a:buClrTx/>
                        <a:buSzPct val="100000"/>
                        <a:buFontTx/>
                        <a:buNone/>
                        <a:tabLst/>
                      </a:pPr>
                      <a:endParaRPr kumimoji="0" lang="zh-CN" altLang="en-US" sz="1200" b="1" i="0" u="none" strike="noStrike" cap="none" normalizeH="0" baseline="0" smtClean="0">
                        <a:ln>
                          <a:noFill/>
                        </a:ln>
                        <a:solidFill>
                          <a:schemeClr val="tx1"/>
                        </a:solidFill>
                        <a:effectLst/>
                        <a:latin typeface="Arial" panose="020B0604020202020204" pitchFamily="34" charset="0"/>
                        <a:ea typeface="SimSun" panose="02010600030101010101"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lnSpc>
                          <a:spcPct val="90000"/>
                        </a:lnSpc>
                        <a:spcBef>
                          <a:spcPct val="30000"/>
                        </a:spcBef>
                        <a:buSzPct val="100000"/>
                        <a:defRPr sz="2000" b="1">
                          <a:solidFill>
                            <a:schemeClr val="tx1"/>
                          </a:solidFill>
                          <a:latin typeface="Arial" panose="020B0604020202020204" pitchFamily="34" charset="0"/>
                        </a:defRPr>
                      </a:lvl1pPr>
                      <a:lvl2pPr algn="l">
                        <a:lnSpc>
                          <a:spcPct val="90000"/>
                        </a:lnSpc>
                        <a:spcBef>
                          <a:spcPct val="30000"/>
                        </a:spcBef>
                        <a:buSzPct val="100000"/>
                        <a:defRPr sz="1600" b="1">
                          <a:solidFill>
                            <a:schemeClr val="tx1"/>
                          </a:solidFill>
                          <a:latin typeface="Arial" panose="020B0604020202020204" pitchFamily="34" charset="0"/>
                        </a:defRPr>
                      </a:lvl2pPr>
                      <a:lvl3pPr algn="l">
                        <a:lnSpc>
                          <a:spcPct val="90000"/>
                        </a:lnSpc>
                        <a:spcBef>
                          <a:spcPct val="30000"/>
                        </a:spcBef>
                        <a:buSzPct val="100000"/>
                        <a:defRPr sz="1600" b="1">
                          <a:solidFill>
                            <a:schemeClr val="tx1"/>
                          </a:solidFill>
                          <a:latin typeface="Arial" panose="020B0604020202020204" pitchFamily="34" charset="0"/>
                        </a:defRPr>
                      </a:lvl3pPr>
                      <a:lvl4pPr algn="l">
                        <a:lnSpc>
                          <a:spcPct val="90000"/>
                        </a:lnSpc>
                        <a:spcBef>
                          <a:spcPct val="30000"/>
                        </a:spcBef>
                        <a:buSzPct val="100000"/>
                        <a:defRPr sz="1200" b="1">
                          <a:solidFill>
                            <a:schemeClr val="tx1"/>
                          </a:solidFill>
                          <a:latin typeface="Arial" panose="020B0604020202020204" pitchFamily="34" charset="0"/>
                        </a:defRPr>
                      </a:lvl4pPr>
                      <a:lvl5pPr algn="l">
                        <a:lnSpc>
                          <a:spcPct val="90000"/>
                        </a:lnSpc>
                        <a:spcBef>
                          <a:spcPct val="30000"/>
                        </a:spcBef>
                        <a:buSzPct val="100000"/>
                        <a:defRPr sz="1200" b="1">
                          <a:solidFill>
                            <a:schemeClr val="tx1"/>
                          </a:solidFill>
                          <a:latin typeface="Arial" panose="020B0604020202020204" pitchFamily="34" charset="0"/>
                        </a:defRPr>
                      </a:lvl5pPr>
                      <a:lvl6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ctr" defTabSz="914400" rtl="0" eaLnBrk="0" fontAlgn="base" latinLnBrk="0" hangingPunct="0">
                        <a:lnSpc>
                          <a:spcPct val="90000"/>
                        </a:lnSpc>
                        <a:spcBef>
                          <a:spcPct val="30000"/>
                        </a:spcBef>
                        <a:spcAft>
                          <a:spcPct val="0"/>
                        </a:spcAft>
                        <a:buClrTx/>
                        <a:buSzPct val="100000"/>
                        <a:buFontTx/>
                        <a:buNone/>
                        <a:tabLst/>
                      </a:pPr>
                      <a:r>
                        <a:rPr kumimoji="0" lang="en-US" altLang="zh-CN" sz="1200" b="1"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IF</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lnSpc>
                          <a:spcPct val="90000"/>
                        </a:lnSpc>
                        <a:spcBef>
                          <a:spcPct val="30000"/>
                        </a:spcBef>
                        <a:buSzPct val="100000"/>
                        <a:defRPr sz="2000" b="1">
                          <a:solidFill>
                            <a:schemeClr val="tx1"/>
                          </a:solidFill>
                          <a:latin typeface="Arial" panose="020B0604020202020204" pitchFamily="34" charset="0"/>
                        </a:defRPr>
                      </a:lvl1pPr>
                      <a:lvl2pPr algn="l">
                        <a:lnSpc>
                          <a:spcPct val="90000"/>
                        </a:lnSpc>
                        <a:spcBef>
                          <a:spcPct val="30000"/>
                        </a:spcBef>
                        <a:buSzPct val="100000"/>
                        <a:defRPr sz="1600" b="1">
                          <a:solidFill>
                            <a:schemeClr val="tx1"/>
                          </a:solidFill>
                          <a:latin typeface="Arial" panose="020B0604020202020204" pitchFamily="34" charset="0"/>
                        </a:defRPr>
                      </a:lvl2pPr>
                      <a:lvl3pPr algn="l">
                        <a:lnSpc>
                          <a:spcPct val="90000"/>
                        </a:lnSpc>
                        <a:spcBef>
                          <a:spcPct val="30000"/>
                        </a:spcBef>
                        <a:buSzPct val="100000"/>
                        <a:defRPr sz="1600" b="1">
                          <a:solidFill>
                            <a:schemeClr val="tx1"/>
                          </a:solidFill>
                          <a:latin typeface="Arial" panose="020B0604020202020204" pitchFamily="34" charset="0"/>
                        </a:defRPr>
                      </a:lvl3pPr>
                      <a:lvl4pPr algn="l">
                        <a:lnSpc>
                          <a:spcPct val="90000"/>
                        </a:lnSpc>
                        <a:spcBef>
                          <a:spcPct val="30000"/>
                        </a:spcBef>
                        <a:buSzPct val="100000"/>
                        <a:defRPr sz="1200" b="1">
                          <a:solidFill>
                            <a:schemeClr val="tx1"/>
                          </a:solidFill>
                          <a:latin typeface="Arial" panose="020B0604020202020204" pitchFamily="34" charset="0"/>
                        </a:defRPr>
                      </a:lvl4pPr>
                      <a:lvl5pPr algn="l">
                        <a:lnSpc>
                          <a:spcPct val="90000"/>
                        </a:lnSpc>
                        <a:spcBef>
                          <a:spcPct val="30000"/>
                        </a:spcBef>
                        <a:buSzPct val="100000"/>
                        <a:defRPr sz="1200" b="1">
                          <a:solidFill>
                            <a:schemeClr val="tx1"/>
                          </a:solidFill>
                          <a:latin typeface="Arial" panose="020B0604020202020204" pitchFamily="34" charset="0"/>
                        </a:defRPr>
                      </a:lvl5pPr>
                      <a:lvl6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ctr" defTabSz="914400" rtl="0" eaLnBrk="0" fontAlgn="base" latinLnBrk="0" hangingPunct="0">
                        <a:lnSpc>
                          <a:spcPct val="90000"/>
                        </a:lnSpc>
                        <a:spcBef>
                          <a:spcPct val="30000"/>
                        </a:spcBef>
                        <a:spcAft>
                          <a:spcPct val="0"/>
                        </a:spcAft>
                        <a:buClrTx/>
                        <a:buSzPct val="100000"/>
                        <a:buFontTx/>
                        <a:buNone/>
                        <a:tabLst/>
                      </a:pPr>
                      <a:r>
                        <a:rPr kumimoji="0" lang="en-US" altLang="zh-CN" sz="1200" b="1"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ID</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lnSpc>
                          <a:spcPct val="90000"/>
                        </a:lnSpc>
                        <a:spcBef>
                          <a:spcPct val="30000"/>
                        </a:spcBef>
                        <a:buSzPct val="100000"/>
                        <a:defRPr sz="2000" b="1">
                          <a:solidFill>
                            <a:schemeClr val="tx1"/>
                          </a:solidFill>
                          <a:latin typeface="Arial" panose="020B0604020202020204" pitchFamily="34" charset="0"/>
                        </a:defRPr>
                      </a:lvl1pPr>
                      <a:lvl2pPr algn="l">
                        <a:lnSpc>
                          <a:spcPct val="90000"/>
                        </a:lnSpc>
                        <a:spcBef>
                          <a:spcPct val="30000"/>
                        </a:spcBef>
                        <a:buSzPct val="100000"/>
                        <a:defRPr sz="1600" b="1">
                          <a:solidFill>
                            <a:schemeClr val="tx1"/>
                          </a:solidFill>
                          <a:latin typeface="Arial" panose="020B0604020202020204" pitchFamily="34" charset="0"/>
                        </a:defRPr>
                      </a:lvl2pPr>
                      <a:lvl3pPr algn="l">
                        <a:lnSpc>
                          <a:spcPct val="90000"/>
                        </a:lnSpc>
                        <a:spcBef>
                          <a:spcPct val="30000"/>
                        </a:spcBef>
                        <a:buSzPct val="100000"/>
                        <a:defRPr sz="1600" b="1">
                          <a:solidFill>
                            <a:schemeClr val="tx1"/>
                          </a:solidFill>
                          <a:latin typeface="Arial" panose="020B0604020202020204" pitchFamily="34" charset="0"/>
                        </a:defRPr>
                      </a:lvl3pPr>
                      <a:lvl4pPr algn="l">
                        <a:lnSpc>
                          <a:spcPct val="90000"/>
                        </a:lnSpc>
                        <a:spcBef>
                          <a:spcPct val="30000"/>
                        </a:spcBef>
                        <a:buSzPct val="100000"/>
                        <a:defRPr sz="1200" b="1">
                          <a:solidFill>
                            <a:schemeClr val="tx1"/>
                          </a:solidFill>
                          <a:latin typeface="Arial" panose="020B0604020202020204" pitchFamily="34" charset="0"/>
                        </a:defRPr>
                      </a:lvl4pPr>
                      <a:lvl5pPr algn="l">
                        <a:lnSpc>
                          <a:spcPct val="90000"/>
                        </a:lnSpc>
                        <a:spcBef>
                          <a:spcPct val="30000"/>
                        </a:spcBef>
                        <a:buSzPct val="100000"/>
                        <a:defRPr sz="1200" b="1">
                          <a:solidFill>
                            <a:schemeClr val="tx1"/>
                          </a:solidFill>
                          <a:latin typeface="Arial" panose="020B0604020202020204" pitchFamily="34" charset="0"/>
                        </a:defRPr>
                      </a:lvl5pPr>
                      <a:lvl6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ctr" defTabSz="914400" rtl="0" eaLnBrk="0" fontAlgn="base" latinLnBrk="0" hangingPunct="0">
                        <a:lnSpc>
                          <a:spcPct val="90000"/>
                        </a:lnSpc>
                        <a:spcBef>
                          <a:spcPct val="30000"/>
                        </a:spcBef>
                        <a:spcAft>
                          <a:spcPct val="0"/>
                        </a:spcAft>
                        <a:buClrTx/>
                        <a:buSzPct val="100000"/>
                        <a:buFontTx/>
                        <a:buNone/>
                        <a:tabLst/>
                      </a:pPr>
                      <a:r>
                        <a:rPr kumimoji="0" lang="en-US" altLang="zh-CN" sz="1200" b="1"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stall</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lnSpc>
                          <a:spcPct val="90000"/>
                        </a:lnSpc>
                        <a:spcBef>
                          <a:spcPct val="30000"/>
                        </a:spcBef>
                        <a:buSzPct val="100000"/>
                        <a:defRPr sz="2000" b="1">
                          <a:solidFill>
                            <a:schemeClr val="tx1"/>
                          </a:solidFill>
                          <a:latin typeface="Arial" panose="020B0604020202020204" pitchFamily="34" charset="0"/>
                        </a:defRPr>
                      </a:lvl1pPr>
                      <a:lvl2pPr algn="l">
                        <a:lnSpc>
                          <a:spcPct val="90000"/>
                        </a:lnSpc>
                        <a:spcBef>
                          <a:spcPct val="30000"/>
                        </a:spcBef>
                        <a:buSzPct val="100000"/>
                        <a:defRPr sz="1600" b="1">
                          <a:solidFill>
                            <a:schemeClr val="tx1"/>
                          </a:solidFill>
                          <a:latin typeface="Arial" panose="020B0604020202020204" pitchFamily="34" charset="0"/>
                        </a:defRPr>
                      </a:lvl2pPr>
                      <a:lvl3pPr algn="l">
                        <a:lnSpc>
                          <a:spcPct val="90000"/>
                        </a:lnSpc>
                        <a:spcBef>
                          <a:spcPct val="30000"/>
                        </a:spcBef>
                        <a:buSzPct val="100000"/>
                        <a:defRPr sz="1600" b="1">
                          <a:solidFill>
                            <a:schemeClr val="tx1"/>
                          </a:solidFill>
                          <a:latin typeface="Arial" panose="020B0604020202020204" pitchFamily="34" charset="0"/>
                        </a:defRPr>
                      </a:lvl3pPr>
                      <a:lvl4pPr algn="l">
                        <a:lnSpc>
                          <a:spcPct val="90000"/>
                        </a:lnSpc>
                        <a:spcBef>
                          <a:spcPct val="30000"/>
                        </a:spcBef>
                        <a:buSzPct val="100000"/>
                        <a:defRPr sz="1200" b="1">
                          <a:solidFill>
                            <a:schemeClr val="tx1"/>
                          </a:solidFill>
                          <a:latin typeface="Arial" panose="020B0604020202020204" pitchFamily="34" charset="0"/>
                        </a:defRPr>
                      </a:lvl4pPr>
                      <a:lvl5pPr algn="l">
                        <a:lnSpc>
                          <a:spcPct val="90000"/>
                        </a:lnSpc>
                        <a:spcBef>
                          <a:spcPct val="30000"/>
                        </a:spcBef>
                        <a:buSzPct val="100000"/>
                        <a:defRPr sz="1200" b="1">
                          <a:solidFill>
                            <a:schemeClr val="tx1"/>
                          </a:solidFill>
                          <a:latin typeface="Arial" panose="020B0604020202020204" pitchFamily="34" charset="0"/>
                        </a:defRPr>
                      </a:lvl5pPr>
                      <a:lvl6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ctr" defTabSz="914400" rtl="0" eaLnBrk="0" fontAlgn="base" latinLnBrk="0" hangingPunct="0">
                        <a:lnSpc>
                          <a:spcPct val="90000"/>
                        </a:lnSpc>
                        <a:spcBef>
                          <a:spcPct val="30000"/>
                        </a:spcBef>
                        <a:spcAft>
                          <a:spcPct val="0"/>
                        </a:spcAft>
                        <a:buClrTx/>
                        <a:buSzPct val="100000"/>
                        <a:buFontTx/>
                        <a:buNone/>
                        <a:tabLst/>
                      </a:pPr>
                      <a:r>
                        <a:rPr kumimoji="0" lang="en-US" altLang="zh-CN" sz="1200" b="1"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EX</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lnSpc>
                          <a:spcPct val="90000"/>
                        </a:lnSpc>
                        <a:spcBef>
                          <a:spcPct val="30000"/>
                        </a:spcBef>
                        <a:buSzPct val="100000"/>
                        <a:defRPr sz="2000" b="1">
                          <a:solidFill>
                            <a:schemeClr val="tx1"/>
                          </a:solidFill>
                          <a:latin typeface="Arial" panose="020B0604020202020204" pitchFamily="34" charset="0"/>
                        </a:defRPr>
                      </a:lvl1pPr>
                      <a:lvl2pPr algn="l">
                        <a:lnSpc>
                          <a:spcPct val="90000"/>
                        </a:lnSpc>
                        <a:spcBef>
                          <a:spcPct val="30000"/>
                        </a:spcBef>
                        <a:buSzPct val="100000"/>
                        <a:defRPr sz="1600" b="1">
                          <a:solidFill>
                            <a:schemeClr val="tx1"/>
                          </a:solidFill>
                          <a:latin typeface="Arial" panose="020B0604020202020204" pitchFamily="34" charset="0"/>
                        </a:defRPr>
                      </a:lvl2pPr>
                      <a:lvl3pPr algn="l">
                        <a:lnSpc>
                          <a:spcPct val="90000"/>
                        </a:lnSpc>
                        <a:spcBef>
                          <a:spcPct val="30000"/>
                        </a:spcBef>
                        <a:buSzPct val="100000"/>
                        <a:defRPr sz="1600" b="1">
                          <a:solidFill>
                            <a:schemeClr val="tx1"/>
                          </a:solidFill>
                          <a:latin typeface="Arial" panose="020B0604020202020204" pitchFamily="34" charset="0"/>
                        </a:defRPr>
                      </a:lvl3pPr>
                      <a:lvl4pPr algn="l">
                        <a:lnSpc>
                          <a:spcPct val="90000"/>
                        </a:lnSpc>
                        <a:spcBef>
                          <a:spcPct val="30000"/>
                        </a:spcBef>
                        <a:buSzPct val="100000"/>
                        <a:defRPr sz="1200" b="1">
                          <a:solidFill>
                            <a:schemeClr val="tx1"/>
                          </a:solidFill>
                          <a:latin typeface="Arial" panose="020B0604020202020204" pitchFamily="34" charset="0"/>
                        </a:defRPr>
                      </a:lvl4pPr>
                      <a:lvl5pPr algn="l">
                        <a:lnSpc>
                          <a:spcPct val="90000"/>
                        </a:lnSpc>
                        <a:spcBef>
                          <a:spcPct val="30000"/>
                        </a:spcBef>
                        <a:buSzPct val="100000"/>
                        <a:defRPr sz="1200" b="1">
                          <a:solidFill>
                            <a:schemeClr val="tx1"/>
                          </a:solidFill>
                          <a:latin typeface="Arial" panose="020B0604020202020204" pitchFamily="34" charset="0"/>
                        </a:defRPr>
                      </a:lvl5pPr>
                      <a:lvl6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ctr" defTabSz="914400" rtl="0" eaLnBrk="0" fontAlgn="base" latinLnBrk="0" hangingPunct="0">
                        <a:lnSpc>
                          <a:spcPct val="90000"/>
                        </a:lnSpc>
                        <a:spcBef>
                          <a:spcPct val="30000"/>
                        </a:spcBef>
                        <a:spcAft>
                          <a:spcPct val="0"/>
                        </a:spcAft>
                        <a:buClrTx/>
                        <a:buSzPct val="100000"/>
                        <a:buFontTx/>
                        <a:buNone/>
                        <a:tabLst/>
                      </a:pPr>
                      <a:r>
                        <a:rPr kumimoji="0" lang="en-US" altLang="zh-CN" sz="1200" b="1"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MEM</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lnSpc>
                          <a:spcPct val="90000"/>
                        </a:lnSpc>
                        <a:spcBef>
                          <a:spcPct val="30000"/>
                        </a:spcBef>
                        <a:buSzPct val="100000"/>
                        <a:defRPr sz="2000" b="1">
                          <a:solidFill>
                            <a:schemeClr val="tx1"/>
                          </a:solidFill>
                          <a:latin typeface="Arial" panose="020B0604020202020204" pitchFamily="34" charset="0"/>
                        </a:defRPr>
                      </a:lvl1pPr>
                      <a:lvl2pPr algn="l">
                        <a:lnSpc>
                          <a:spcPct val="90000"/>
                        </a:lnSpc>
                        <a:spcBef>
                          <a:spcPct val="30000"/>
                        </a:spcBef>
                        <a:buSzPct val="100000"/>
                        <a:defRPr sz="1600" b="1">
                          <a:solidFill>
                            <a:schemeClr val="tx1"/>
                          </a:solidFill>
                          <a:latin typeface="Arial" panose="020B0604020202020204" pitchFamily="34" charset="0"/>
                        </a:defRPr>
                      </a:lvl2pPr>
                      <a:lvl3pPr algn="l">
                        <a:lnSpc>
                          <a:spcPct val="90000"/>
                        </a:lnSpc>
                        <a:spcBef>
                          <a:spcPct val="30000"/>
                        </a:spcBef>
                        <a:buSzPct val="100000"/>
                        <a:defRPr sz="1600" b="1">
                          <a:solidFill>
                            <a:schemeClr val="tx1"/>
                          </a:solidFill>
                          <a:latin typeface="Arial" panose="020B0604020202020204" pitchFamily="34" charset="0"/>
                        </a:defRPr>
                      </a:lvl3pPr>
                      <a:lvl4pPr algn="l">
                        <a:lnSpc>
                          <a:spcPct val="90000"/>
                        </a:lnSpc>
                        <a:spcBef>
                          <a:spcPct val="30000"/>
                        </a:spcBef>
                        <a:buSzPct val="100000"/>
                        <a:defRPr sz="1200" b="1">
                          <a:solidFill>
                            <a:schemeClr val="tx1"/>
                          </a:solidFill>
                          <a:latin typeface="Arial" panose="020B0604020202020204" pitchFamily="34" charset="0"/>
                        </a:defRPr>
                      </a:lvl4pPr>
                      <a:lvl5pPr algn="l">
                        <a:lnSpc>
                          <a:spcPct val="90000"/>
                        </a:lnSpc>
                        <a:spcBef>
                          <a:spcPct val="30000"/>
                        </a:spcBef>
                        <a:buSzPct val="100000"/>
                        <a:defRPr sz="1200" b="1">
                          <a:solidFill>
                            <a:schemeClr val="tx1"/>
                          </a:solidFill>
                          <a:latin typeface="Arial" panose="020B0604020202020204" pitchFamily="34" charset="0"/>
                        </a:defRPr>
                      </a:lvl5pPr>
                      <a:lvl6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ctr" defTabSz="914400" rtl="0" eaLnBrk="0" fontAlgn="base" latinLnBrk="0" hangingPunct="0">
                        <a:lnSpc>
                          <a:spcPct val="90000"/>
                        </a:lnSpc>
                        <a:spcBef>
                          <a:spcPct val="30000"/>
                        </a:spcBef>
                        <a:spcAft>
                          <a:spcPct val="0"/>
                        </a:spcAft>
                        <a:buClrTx/>
                        <a:buSzPct val="100000"/>
                        <a:buFontTx/>
                        <a:buNone/>
                        <a:tabLst/>
                      </a:pPr>
                      <a:r>
                        <a:rPr kumimoji="0" lang="en-US" altLang="zh-CN" sz="1200" b="1"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WB</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lnSpc>
                          <a:spcPct val="90000"/>
                        </a:lnSpc>
                        <a:spcBef>
                          <a:spcPct val="30000"/>
                        </a:spcBef>
                        <a:buSzPct val="100000"/>
                        <a:defRPr sz="2000" b="1">
                          <a:solidFill>
                            <a:schemeClr val="tx1"/>
                          </a:solidFill>
                          <a:latin typeface="Arial" panose="020B0604020202020204" pitchFamily="34" charset="0"/>
                        </a:defRPr>
                      </a:lvl1pPr>
                      <a:lvl2pPr algn="l">
                        <a:lnSpc>
                          <a:spcPct val="90000"/>
                        </a:lnSpc>
                        <a:spcBef>
                          <a:spcPct val="30000"/>
                        </a:spcBef>
                        <a:buSzPct val="100000"/>
                        <a:defRPr sz="1600" b="1">
                          <a:solidFill>
                            <a:schemeClr val="tx1"/>
                          </a:solidFill>
                          <a:latin typeface="Arial" panose="020B0604020202020204" pitchFamily="34" charset="0"/>
                        </a:defRPr>
                      </a:lvl2pPr>
                      <a:lvl3pPr algn="l">
                        <a:lnSpc>
                          <a:spcPct val="90000"/>
                        </a:lnSpc>
                        <a:spcBef>
                          <a:spcPct val="30000"/>
                        </a:spcBef>
                        <a:buSzPct val="100000"/>
                        <a:defRPr sz="1600" b="1">
                          <a:solidFill>
                            <a:schemeClr val="tx1"/>
                          </a:solidFill>
                          <a:latin typeface="Arial" panose="020B0604020202020204" pitchFamily="34" charset="0"/>
                        </a:defRPr>
                      </a:lvl3pPr>
                      <a:lvl4pPr algn="l">
                        <a:lnSpc>
                          <a:spcPct val="90000"/>
                        </a:lnSpc>
                        <a:spcBef>
                          <a:spcPct val="30000"/>
                        </a:spcBef>
                        <a:buSzPct val="100000"/>
                        <a:defRPr sz="1200" b="1">
                          <a:solidFill>
                            <a:schemeClr val="tx1"/>
                          </a:solidFill>
                          <a:latin typeface="Arial" panose="020B0604020202020204" pitchFamily="34" charset="0"/>
                        </a:defRPr>
                      </a:lvl4pPr>
                      <a:lvl5pPr algn="l">
                        <a:lnSpc>
                          <a:spcPct val="90000"/>
                        </a:lnSpc>
                        <a:spcBef>
                          <a:spcPct val="30000"/>
                        </a:spcBef>
                        <a:buSzPct val="100000"/>
                        <a:defRPr sz="1200" b="1">
                          <a:solidFill>
                            <a:schemeClr val="tx1"/>
                          </a:solidFill>
                          <a:latin typeface="Arial" panose="020B0604020202020204" pitchFamily="34" charset="0"/>
                        </a:defRPr>
                      </a:lvl5pPr>
                      <a:lvl6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ctr" defTabSz="914400" rtl="0" eaLnBrk="0" fontAlgn="base" latinLnBrk="0" hangingPunct="0">
                        <a:lnSpc>
                          <a:spcPct val="90000"/>
                        </a:lnSpc>
                        <a:spcBef>
                          <a:spcPct val="30000"/>
                        </a:spcBef>
                        <a:spcAft>
                          <a:spcPct val="0"/>
                        </a:spcAft>
                        <a:buClrTx/>
                        <a:buSzPct val="100000"/>
                        <a:buFontTx/>
                        <a:buNone/>
                        <a:tabLst/>
                      </a:pPr>
                      <a:endParaRPr kumimoji="0" lang="zh-CN" altLang="en-US" sz="1200" b="1" i="0" u="none" strike="noStrike" cap="none" normalizeH="0" baseline="0" smtClean="0">
                        <a:ln>
                          <a:noFill/>
                        </a:ln>
                        <a:solidFill>
                          <a:schemeClr val="tx1"/>
                        </a:solidFill>
                        <a:effectLst/>
                        <a:latin typeface="Arial" panose="020B0604020202020204" pitchFamily="34" charset="0"/>
                        <a:ea typeface="SimSun" panose="02010600030101010101"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lnSpc>
                          <a:spcPct val="90000"/>
                        </a:lnSpc>
                        <a:spcBef>
                          <a:spcPct val="30000"/>
                        </a:spcBef>
                        <a:buSzPct val="100000"/>
                        <a:defRPr sz="2000" b="1">
                          <a:solidFill>
                            <a:schemeClr val="tx1"/>
                          </a:solidFill>
                          <a:latin typeface="Arial" panose="020B0604020202020204" pitchFamily="34" charset="0"/>
                        </a:defRPr>
                      </a:lvl1pPr>
                      <a:lvl2pPr algn="l">
                        <a:lnSpc>
                          <a:spcPct val="90000"/>
                        </a:lnSpc>
                        <a:spcBef>
                          <a:spcPct val="30000"/>
                        </a:spcBef>
                        <a:buSzPct val="100000"/>
                        <a:defRPr sz="1600" b="1">
                          <a:solidFill>
                            <a:schemeClr val="tx1"/>
                          </a:solidFill>
                          <a:latin typeface="Arial" panose="020B0604020202020204" pitchFamily="34" charset="0"/>
                        </a:defRPr>
                      </a:lvl2pPr>
                      <a:lvl3pPr algn="l">
                        <a:lnSpc>
                          <a:spcPct val="90000"/>
                        </a:lnSpc>
                        <a:spcBef>
                          <a:spcPct val="30000"/>
                        </a:spcBef>
                        <a:buSzPct val="100000"/>
                        <a:defRPr sz="1600" b="1">
                          <a:solidFill>
                            <a:schemeClr val="tx1"/>
                          </a:solidFill>
                          <a:latin typeface="Arial" panose="020B0604020202020204" pitchFamily="34" charset="0"/>
                        </a:defRPr>
                      </a:lvl3pPr>
                      <a:lvl4pPr algn="l">
                        <a:lnSpc>
                          <a:spcPct val="90000"/>
                        </a:lnSpc>
                        <a:spcBef>
                          <a:spcPct val="30000"/>
                        </a:spcBef>
                        <a:buSzPct val="100000"/>
                        <a:defRPr sz="1200" b="1">
                          <a:solidFill>
                            <a:schemeClr val="tx1"/>
                          </a:solidFill>
                          <a:latin typeface="Arial" panose="020B0604020202020204" pitchFamily="34" charset="0"/>
                        </a:defRPr>
                      </a:lvl4pPr>
                      <a:lvl5pPr algn="l">
                        <a:lnSpc>
                          <a:spcPct val="90000"/>
                        </a:lnSpc>
                        <a:spcBef>
                          <a:spcPct val="30000"/>
                        </a:spcBef>
                        <a:buSzPct val="100000"/>
                        <a:defRPr sz="1200" b="1">
                          <a:solidFill>
                            <a:schemeClr val="tx1"/>
                          </a:solidFill>
                          <a:latin typeface="Arial" panose="020B0604020202020204" pitchFamily="34" charset="0"/>
                        </a:defRPr>
                      </a:lvl5pPr>
                      <a:lvl6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ctr" defTabSz="914400" rtl="0" eaLnBrk="0" fontAlgn="base" latinLnBrk="0" hangingPunct="0">
                        <a:lnSpc>
                          <a:spcPct val="90000"/>
                        </a:lnSpc>
                        <a:spcBef>
                          <a:spcPct val="30000"/>
                        </a:spcBef>
                        <a:spcAft>
                          <a:spcPct val="0"/>
                        </a:spcAft>
                        <a:buClrTx/>
                        <a:buSzPct val="100000"/>
                        <a:buFontTx/>
                        <a:buNone/>
                        <a:tabLst/>
                      </a:pPr>
                      <a:endParaRPr kumimoji="0" lang="zh-CN" altLang="en-US" sz="1200" b="1" i="0" u="none" strike="noStrike" cap="none" normalizeH="0" baseline="0" smtClean="0">
                        <a:ln>
                          <a:noFill/>
                        </a:ln>
                        <a:solidFill>
                          <a:schemeClr val="tx1"/>
                        </a:solidFill>
                        <a:effectLst/>
                        <a:latin typeface="Arial" panose="020B0604020202020204" pitchFamily="34" charset="0"/>
                        <a:ea typeface="SimSun" panose="02010600030101010101" pitchFamily="2" charset="-122"/>
                      </a:endParaRP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237741086"/>
                  </a:ext>
                </a:extLst>
              </a:tr>
              <a:tr h="419100">
                <a:tc>
                  <a:txBody>
                    <a:bodyPr/>
                    <a:lstStyle>
                      <a:lvl1pPr algn="l">
                        <a:lnSpc>
                          <a:spcPct val="90000"/>
                        </a:lnSpc>
                        <a:spcBef>
                          <a:spcPct val="30000"/>
                        </a:spcBef>
                        <a:buSzPct val="100000"/>
                        <a:defRPr sz="2000" b="1">
                          <a:solidFill>
                            <a:schemeClr val="tx1"/>
                          </a:solidFill>
                          <a:latin typeface="Arial" panose="020B0604020202020204" pitchFamily="34" charset="0"/>
                        </a:defRPr>
                      </a:lvl1pPr>
                      <a:lvl2pPr algn="l">
                        <a:lnSpc>
                          <a:spcPct val="90000"/>
                        </a:lnSpc>
                        <a:spcBef>
                          <a:spcPct val="30000"/>
                        </a:spcBef>
                        <a:buSzPct val="100000"/>
                        <a:defRPr sz="1600" b="1">
                          <a:solidFill>
                            <a:schemeClr val="tx1"/>
                          </a:solidFill>
                          <a:latin typeface="Arial" panose="020B0604020202020204" pitchFamily="34" charset="0"/>
                        </a:defRPr>
                      </a:lvl2pPr>
                      <a:lvl3pPr algn="l">
                        <a:lnSpc>
                          <a:spcPct val="90000"/>
                        </a:lnSpc>
                        <a:spcBef>
                          <a:spcPct val="30000"/>
                        </a:spcBef>
                        <a:buSzPct val="100000"/>
                        <a:defRPr sz="1600" b="1">
                          <a:solidFill>
                            <a:schemeClr val="tx1"/>
                          </a:solidFill>
                          <a:latin typeface="Arial" panose="020B0604020202020204" pitchFamily="34" charset="0"/>
                        </a:defRPr>
                      </a:lvl3pPr>
                      <a:lvl4pPr algn="l">
                        <a:lnSpc>
                          <a:spcPct val="90000"/>
                        </a:lnSpc>
                        <a:spcBef>
                          <a:spcPct val="30000"/>
                        </a:spcBef>
                        <a:buSzPct val="100000"/>
                        <a:defRPr sz="1200" b="1">
                          <a:solidFill>
                            <a:schemeClr val="tx1"/>
                          </a:solidFill>
                          <a:latin typeface="Arial" panose="020B0604020202020204" pitchFamily="34" charset="0"/>
                        </a:defRPr>
                      </a:lvl4pPr>
                      <a:lvl5pPr algn="l">
                        <a:lnSpc>
                          <a:spcPct val="90000"/>
                        </a:lnSpc>
                        <a:spcBef>
                          <a:spcPct val="30000"/>
                        </a:spcBef>
                        <a:buSzPct val="100000"/>
                        <a:defRPr sz="1200" b="1">
                          <a:solidFill>
                            <a:schemeClr val="tx1"/>
                          </a:solidFill>
                          <a:latin typeface="Arial" panose="020B0604020202020204" pitchFamily="34" charset="0"/>
                        </a:defRPr>
                      </a:lvl5pPr>
                      <a:lvl6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l" defTabSz="914400" rtl="0" eaLnBrk="0" fontAlgn="base" latinLnBrk="0" hangingPunct="0">
                        <a:lnSpc>
                          <a:spcPct val="90000"/>
                        </a:lnSpc>
                        <a:spcBef>
                          <a:spcPct val="30000"/>
                        </a:spcBef>
                        <a:spcAft>
                          <a:spcPct val="0"/>
                        </a:spcAft>
                        <a:buClrTx/>
                        <a:buSzPct val="100000"/>
                        <a:buFontTx/>
                        <a:buNone/>
                        <a:tabLst/>
                      </a:pPr>
                      <a:r>
                        <a:rPr kumimoji="0" lang="en-US" altLang="zh-CN" sz="1200" b="1"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AND   R6, R1, R7</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lnSpc>
                          <a:spcPct val="90000"/>
                        </a:lnSpc>
                        <a:spcBef>
                          <a:spcPct val="30000"/>
                        </a:spcBef>
                        <a:buSzPct val="100000"/>
                        <a:defRPr sz="2000" b="1">
                          <a:solidFill>
                            <a:schemeClr val="tx1"/>
                          </a:solidFill>
                          <a:latin typeface="Arial" panose="020B0604020202020204" pitchFamily="34" charset="0"/>
                        </a:defRPr>
                      </a:lvl1pPr>
                      <a:lvl2pPr algn="l">
                        <a:lnSpc>
                          <a:spcPct val="90000"/>
                        </a:lnSpc>
                        <a:spcBef>
                          <a:spcPct val="30000"/>
                        </a:spcBef>
                        <a:buSzPct val="100000"/>
                        <a:defRPr sz="1600" b="1">
                          <a:solidFill>
                            <a:schemeClr val="tx1"/>
                          </a:solidFill>
                          <a:latin typeface="Arial" panose="020B0604020202020204" pitchFamily="34" charset="0"/>
                        </a:defRPr>
                      </a:lvl2pPr>
                      <a:lvl3pPr algn="l">
                        <a:lnSpc>
                          <a:spcPct val="90000"/>
                        </a:lnSpc>
                        <a:spcBef>
                          <a:spcPct val="30000"/>
                        </a:spcBef>
                        <a:buSzPct val="100000"/>
                        <a:defRPr sz="1600" b="1">
                          <a:solidFill>
                            <a:schemeClr val="tx1"/>
                          </a:solidFill>
                          <a:latin typeface="Arial" panose="020B0604020202020204" pitchFamily="34" charset="0"/>
                        </a:defRPr>
                      </a:lvl3pPr>
                      <a:lvl4pPr algn="l">
                        <a:lnSpc>
                          <a:spcPct val="90000"/>
                        </a:lnSpc>
                        <a:spcBef>
                          <a:spcPct val="30000"/>
                        </a:spcBef>
                        <a:buSzPct val="100000"/>
                        <a:defRPr sz="1200" b="1">
                          <a:solidFill>
                            <a:schemeClr val="tx1"/>
                          </a:solidFill>
                          <a:latin typeface="Arial" panose="020B0604020202020204" pitchFamily="34" charset="0"/>
                        </a:defRPr>
                      </a:lvl4pPr>
                      <a:lvl5pPr algn="l">
                        <a:lnSpc>
                          <a:spcPct val="90000"/>
                        </a:lnSpc>
                        <a:spcBef>
                          <a:spcPct val="30000"/>
                        </a:spcBef>
                        <a:buSzPct val="100000"/>
                        <a:defRPr sz="1200" b="1">
                          <a:solidFill>
                            <a:schemeClr val="tx1"/>
                          </a:solidFill>
                          <a:latin typeface="Arial" panose="020B0604020202020204" pitchFamily="34" charset="0"/>
                        </a:defRPr>
                      </a:lvl5pPr>
                      <a:lvl6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ctr" defTabSz="914400" rtl="0" eaLnBrk="0" fontAlgn="base" latinLnBrk="0" hangingPunct="0">
                        <a:lnSpc>
                          <a:spcPct val="90000"/>
                        </a:lnSpc>
                        <a:spcBef>
                          <a:spcPct val="30000"/>
                        </a:spcBef>
                        <a:spcAft>
                          <a:spcPct val="0"/>
                        </a:spcAft>
                        <a:buClrTx/>
                        <a:buSzPct val="100000"/>
                        <a:buFontTx/>
                        <a:buNone/>
                        <a:tabLst/>
                      </a:pPr>
                      <a:endParaRPr kumimoji="0" lang="zh-CN" altLang="en-US" sz="1200" b="1" i="0" u="none" strike="noStrike" cap="none" normalizeH="0" baseline="0" smtClean="0">
                        <a:ln>
                          <a:noFill/>
                        </a:ln>
                        <a:solidFill>
                          <a:schemeClr val="tx1"/>
                        </a:solidFill>
                        <a:effectLst/>
                        <a:latin typeface="Arial" panose="020B0604020202020204" pitchFamily="34" charset="0"/>
                        <a:ea typeface="SimSun" panose="02010600030101010101"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lnSpc>
                          <a:spcPct val="90000"/>
                        </a:lnSpc>
                        <a:spcBef>
                          <a:spcPct val="30000"/>
                        </a:spcBef>
                        <a:buSzPct val="100000"/>
                        <a:defRPr sz="2000" b="1">
                          <a:solidFill>
                            <a:schemeClr val="tx1"/>
                          </a:solidFill>
                          <a:latin typeface="Arial" panose="020B0604020202020204" pitchFamily="34" charset="0"/>
                        </a:defRPr>
                      </a:lvl1pPr>
                      <a:lvl2pPr algn="l">
                        <a:lnSpc>
                          <a:spcPct val="90000"/>
                        </a:lnSpc>
                        <a:spcBef>
                          <a:spcPct val="30000"/>
                        </a:spcBef>
                        <a:buSzPct val="100000"/>
                        <a:defRPr sz="1600" b="1">
                          <a:solidFill>
                            <a:schemeClr val="tx1"/>
                          </a:solidFill>
                          <a:latin typeface="Arial" panose="020B0604020202020204" pitchFamily="34" charset="0"/>
                        </a:defRPr>
                      </a:lvl2pPr>
                      <a:lvl3pPr algn="l">
                        <a:lnSpc>
                          <a:spcPct val="90000"/>
                        </a:lnSpc>
                        <a:spcBef>
                          <a:spcPct val="30000"/>
                        </a:spcBef>
                        <a:buSzPct val="100000"/>
                        <a:defRPr sz="1600" b="1">
                          <a:solidFill>
                            <a:schemeClr val="tx1"/>
                          </a:solidFill>
                          <a:latin typeface="Arial" panose="020B0604020202020204" pitchFamily="34" charset="0"/>
                        </a:defRPr>
                      </a:lvl3pPr>
                      <a:lvl4pPr algn="l">
                        <a:lnSpc>
                          <a:spcPct val="90000"/>
                        </a:lnSpc>
                        <a:spcBef>
                          <a:spcPct val="30000"/>
                        </a:spcBef>
                        <a:buSzPct val="100000"/>
                        <a:defRPr sz="1200" b="1">
                          <a:solidFill>
                            <a:schemeClr val="tx1"/>
                          </a:solidFill>
                          <a:latin typeface="Arial" panose="020B0604020202020204" pitchFamily="34" charset="0"/>
                        </a:defRPr>
                      </a:lvl4pPr>
                      <a:lvl5pPr algn="l">
                        <a:lnSpc>
                          <a:spcPct val="90000"/>
                        </a:lnSpc>
                        <a:spcBef>
                          <a:spcPct val="30000"/>
                        </a:spcBef>
                        <a:buSzPct val="100000"/>
                        <a:defRPr sz="1200" b="1">
                          <a:solidFill>
                            <a:schemeClr val="tx1"/>
                          </a:solidFill>
                          <a:latin typeface="Arial" panose="020B0604020202020204" pitchFamily="34" charset="0"/>
                        </a:defRPr>
                      </a:lvl5pPr>
                      <a:lvl6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ctr" defTabSz="914400" rtl="0" eaLnBrk="0" fontAlgn="base" latinLnBrk="0" hangingPunct="0">
                        <a:lnSpc>
                          <a:spcPct val="90000"/>
                        </a:lnSpc>
                        <a:spcBef>
                          <a:spcPct val="30000"/>
                        </a:spcBef>
                        <a:spcAft>
                          <a:spcPct val="0"/>
                        </a:spcAft>
                        <a:buClrTx/>
                        <a:buSzPct val="100000"/>
                        <a:buFontTx/>
                        <a:buNone/>
                        <a:tabLst/>
                      </a:pPr>
                      <a:endParaRPr kumimoji="0" lang="zh-CN" altLang="en-US" sz="1200" b="1" i="0" u="none" strike="noStrike" cap="none" normalizeH="0" baseline="0" smtClean="0">
                        <a:ln>
                          <a:noFill/>
                        </a:ln>
                        <a:solidFill>
                          <a:schemeClr val="tx1"/>
                        </a:solidFill>
                        <a:effectLst/>
                        <a:latin typeface="Arial" panose="020B0604020202020204" pitchFamily="34" charset="0"/>
                        <a:ea typeface="SimSun" panose="02010600030101010101"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lnSpc>
                          <a:spcPct val="90000"/>
                        </a:lnSpc>
                        <a:spcBef>
                          <a:spcPct val="30000"/>
                        </a:spcBef>
                        <a:buSzPct val="100000"/>
                        <a:defRPr sz="2000" b="1">
                          <a:solidFill>
                            <a:schemeClr val="tx1"/>
                          </a:solidFill>
                          <a:latin typeface="Arial" panose="020B0604020202020204" pitchFamily="34" charset="0"/>
                        </a:defRPr>
                      </a:lvl1pPr>
                      <a:lvl2pPr algn="l">
                        <a:lnSpc>
                          <a:spcPct val="90000"/>
                        </a:lnSpc>
                        <a:spcBef>
                          <a:spcPct val="30000"/>
                        </a:spcBef>
                        <a:buSzPct val="100000"/>
                        <a:defRPr sz="1600" b="1">
                          <a:solidFill>
                            <a:schemeClr val="tx1"/>
                          </a:solidFill>
                          <a:latin typeface="Arial" panose="020B0604020202020204" pitchFamily="34" charset="0"/>
                        </a:defRPr>
                      </a:lvl2pPr>
                      <a:lvl3pPr algn="l">
                        <a:lnSpc>
                          <a:spcPct val="90000"/>
                        </a:lnSpc>
                        <a:spcBef>
                          <a:spcPct val="30000"/>
                        </a:spcBef>
                        <a:buSzPct val="100000"/>
                        <a:defRPr sz="1600" b="1">
                          <a:solidFill>
                            <a:schemeClr val="tx1"/>
                          </a:solidFill>
                          <a:latin typeface="Arial" panose="020B0604020202020204" pitchFamily="34" charset="0"/>
                        </a:defRPr>
                      </a:lvl3pPr>
                      <a:lvl4pPr algn="l">
                        <a:lnSpc>
                          <a:spcPct val="90000"/>
                        </a:lnSpc>
                        <a:spcBef>
                          <a:spcPct val="30000"/>
                        </a:spcBef>
                        <a:buSzPct val="100000"/>
                        <a:defRPr sz="1200" b="1">
                          <a:solidFill>
                            <a:schemeClr val="tx1"/>
                          </a:solidFill>
                          <a:latin typeface="Arial" panose="020B0604020202020204" pitchFamily="34" charset="0"/>
                        </a:defRPr>
                      </a:lvl4pPr>
                      <a:lvl5pPr algn="l">
                        <a:lnSpc>
                          <a:spcPct val="90000"/>
                        </a:lnSpc>
                        <a:spcBef>
                          <a:spcPct val="30000"/>
                        </a:spcBef>
                        <a:buSzPct val="100000"/>
                        <a:defRPr sz="1200" b="1">
                          <a:solidFill>
                            <a:schemeClr val="tx1"/>
                          </a:solidFill>
                          <a:latin typeface="Arial" panose="020B0604020202020204" pitchFamily="34" charset="0"/>
                        </a:defRPr>
                      </a:lvl5pPr>
                      <a:lvl6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ctr" defTabSz="914400" rtl="0" eaLnBrk="0" fontAlgn="base" latinLnBrk="0" hangingPunct="0">
                        <a:lnSpc>
                          <a:spcPct val="90000"/>
                        </a:lnSpc>
                        <a:spcBef>
                          <a:spcPct val="30000"/>
                        </a:spcBef>
                        <a:spcAft>
                          <a:spcPct val="0"/>
                        </a:spcAft>
                        <a:buClrTx/>
                        <a:buSzPct val="100000"/>
                        <a:buFontTx/>
                        <a:buNone/>
                        <a:tabLst/>
                      </a:pPr>
                      <a:r>
                        <a:rPr kumimoji="0" lang="en-US" altLang="zh-CN" sz="1200" b="1"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IF</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lnSpc>
                          <a:spcPct val="90000"/>
                        </a:lnSpc>
                        <a:spcBef>
                          <a:spcPct val="30000"/>
                        </a:spcBef>
                        <a:buSzPct val="100000"/>
                        <a:defRPr sz="2000" b="1">
                          <a:solidFill>
                            <a:schemeClr val="tx1"/>
                          </a:solidFill>
                          <a:latin typeface="Arial" panose="020B0604020202020204" pitchFamily="34" charset="0"/>
                        </a:defRPr>
                      </a:lvl1pPr>
                      <a:lvl2pPr algn="l">
                        <a:lnSpc>
                          <a:spcPct val="90000"/>
                        </a:lnSpc>
                        <a:spcBef>
                          <a:spcPct val="30000"/>
                        </a:spcBef>
                        <a:buSzPct val="100000"/>
                        <a:defRPr sz="1600" b="1">
                          <a:solidFill>
                            <a:schemeClr val="tx1"/>
                          </a:solidFill>
                          <a:latin typeface="Arial" panose="020B0604020202020204" pitchFamily="34" charset="0"/>
                        </a:defRPr>
                      </a:lvl2pPr>
                      <a:lvl3pPr algn="l">
                        <a:lnSpc>
                          <a:spcPct val="90000"/>
                        </a:lnSpc>
                        <a:spcBef>
                          <a:spcPct val="30000"/>
                        </a:spcBef>
                        <a:buSzPct val="100000"/>
                        <a:defRPr sz="1600" b="1">
                          <a:solidFill>
                            <a:schemeClr val="tx1"/>
                          </a:solidFill>
                          <a:latin typeface="Arial" panose="020B0604020202020204" pitchFamily="34" charset="0"/>
                        </a:defRPr>
                      </a:lvl3pPr>
                      <a:lvl4pPr algn="l">
                        <a:lnSpc>
                          <a:spcPct val="90000"/>
                        </a:lnSpc>
                        <a:spcBef>
                          <a:spcPct val="30000"/>
                        </a:spcBef>
                        <a:buSzPct val="100000"/>
                        <a:defRPr sz="1200" b="1">
                          <a:solidFill>
                            <a:schemeClr val="tx1"/>
                          </a:solidFill>
                          <a:latin typeface="Arial" panose="020B0604020202020204" pitchFamily="34" charset="0"/>
                        </a:defRPr>
                      </a:lvl4pPr>
                      <a:lvl5pPr algn="l">
                        <a:lnSpc>
                          <a:spcPct val="90000"/>
                        </a:lnSpc>
                        <a:spcBef>
                          <a:spcPct val="30000"/>
                        </a:spcBef>
                        <a:buSzPct val="100000"/>
                        <a:defRPr sz="1200" b="1">
                          <a:solidFill>
                            <a:schemeClr val="tx1"/>
                          </a:solidFill>
                          <a:latin typeface="Arial" panose="020B0604020202020204" pitchFamily="34" charset="0"/>
                        </a:defRPr>
                      </a:lvl5pPr>
                      <a:lvl6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ctr" defTabSz="914400" rtl="0" eaLnBrk="0" fontAlgn="base" latinLnBrk="0" hangingPunct="0">
                        <a:lnSpc>
                          <a:spcPct val="90000"/>
                        </a:lnSpc>
                        <a:spcBef>
                          <a:spcPct val="30000"/>
                        </a:spcBef>
                        <a:spcAft>
                          <a:spcPct val="0"/>
                        </a:spcAft>
                        <a:buClrTx/>
                        <a:buSzPct val="100000"/>
                        <a:buFontTx/>
                        <a:buNone/>
                        <a:tabLst/>
                      </a:pPr>
                      <a:r>
                        <a:rPr kumimoji="0" lang="en-US" altLang="zh-CN" sz="1200" b="1"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stall</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lnSpc>
                          <a:spcPct val="90000"/>
                        </a:lnSpc>
                        <a:spcBef>
                          <a:spcPct val="30000"/>
                        </a:spcBef>
                        <a:buSzPct val="100000"/>
                        <a:defRPr sz="2000" b="1">
                          <a:solidFill>
                            <a:schemeClr val="tx1"/>
                          </a:solidFill>
                          <a:latin typeface="Arial" panose="020B0604020202020204" pitchFamily="34" charset="0"/>
                        </a:defRPr>
                      </a:lvl1pPr>
                      <a:lvl2pPr algn="l">
                        <a:lnSpc>
                          <a:spcPct val="90000"/>
                        </a:lnSpc>
                        <a:spcBef>
                          <a:spcPct val="30000"/>
                        </a:spcBef>
                        <a:buSzPct val="100000"/>
                        <a:defRPr sz="1600" b="1">
                          <a:solidFill>
                            <a:schemeClr val="tx1"/>
                          </a:solidFill>
                          <a:latin typeface="Arial" panose="020B0604020202020204" pitchFamily="34" charset="0"/>
                        </a:defRPr>
                      </a:lvl2pPr>
                      <a:lvl3pPr algn="l">
                        <a:lnSpc>
                          <a:spcPct val="90000"/>
                        </a:lnSpc>
                        <a:spcBef>
                          <a:spcPct val="30000"/>
                        </a:spcBef>
                        <a:buSzPct val="100000"/>
                        <a:defRPr sz="1600" b="1">
                          <a:solidFill>
                            <a:schemeClr val="tx1"/>
                          </a:solidFill>
                          <a:latin typeface="Arial" panose="020B0604020202020204" pitchFamily="34" charset="0"/>
                        </a:defRPr>
                      </a:lvl3pPr>
                      <a:lvl4pPr algn="l">
                        <a:lnSpc>
                          <a:spcPct val="90000"/>
                        </a:lnSpc>
                        <a:spcBef>
                          <a:spcPct val="30000"/>
                        </a:spcBef>
                        <a:buSzPct val="100000"/>
                        <a:defRPr sz="1200" b="1">
                          <a:solidFill>
                            <a:schemeClr val="tx1"/>
                          </a:solidFill>
                          <a:latin typeface="Arial" panose="020B0604020202020204" pitchFamily="34" charset="0"/>
                        </a:defRPr>
                      </a:lvl4pPr>
                      <a:lvl5pPr algn="l">
                        <a:lnSpc>
                          <a:spcPct val="90000"/>
                        </a:lnSpc>
                        <a:spcBef>
                          <a:spcPct val="30000"/>
                        </a:spcBef>
                        <a:buSzPct val="100000"/>
                        <a:defRPr sz="1200" b="1">
                          <a:solidFill>
                            <a:schemeClr val="tx1"/>
                          </a:solidFill>
                          <a:latin typeface="Arial" panose="020B0604020202020204" pitchFamily="34" charset="0"/>
                        </a:defRPr>
                      </a:lvl5pPr>
                      <a:lvl6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ctr" defTabSz="914400" rtl="0" eaLnBrk="0" fontAlgn="base" latinLnBrk="0" hangingPunct="0">
                        <a:lnSpc>
                          <a:spcPct val="90000"/>
                        </a:lnSpc>
                        <a:spcBef>
                          <a:spcPct val="30000"/>
                        </a:spcBef>
                        <a:spcAft>
                          <a:spcPct val="0"/>
                        </a:spcAft>
                        <a:buClrTx/>
                        <a:buSzPct val="100000"/>
                        <a:buFontTx/>
                        <a:buNone/>
                        <a:tabLst/>
                      </a:pPr>
                      <a:r>
                        <a:rPr kumimoji="0" lang="en-US" altLang="zh-CN" sz="1200" b="1"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ID</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lnSpc>
                          <a:spcPct val="90000"/>
                        </a:lnSpc>
                        <a:spcBef>
                          <a:spcPct val="30000"/>
                        </a:spcBef>
                        <a:buSzPct val="100000"/>
                        <a:defRPr sz="2000" b="1">
                          <a:solidFill>
                            <a:schemeClr val="tx1"/>
                          </a:solidFill>
                          <a:latin typeface="Arial" panose="020B0604020202020204" pitchFamily="34" charset="0"/>
                        </a:defRPr>
                      </a:lvl1pPr>
                      <a:lvl2pPr algn="l">
                        <a:lnSpc>
                          <a:spcPct val="90000"/>
                        </a:lnSpc>
                        <a:spcBef>
                          <a:spcPct val="30000"/>
                        </a:spcBef>
                        <a:buSzPct val="100000"/>
                        <a:defRPr sz="1600" b="1">
                          <a:solidFill>
                            <a:schemeClr val="tx1"/>
                          </a:solidFill>
                          <a:latin typeface="Arial" panose="020B0604020202020204" pitchFamily="34" charset="0"/>
                        </a:defRPr>
                      </a:lvl2pPr>
                      <a:lvl3pPr algn="l">
                        <a:lnSpc>
                          <a:spcPct val="90000"/>
                        </a:lnSpc>
                        <a:spcBef>
                          <a:spcPct val="30000"/>
                        </a:spcBef>
                        <a:buSzPct val="100000"/>
                        <a:defRPr sz="1600" b="1">
                          <a:solidFill>
                            <a:schemeClr val="tx1"/>
                          </a:solidFill>
                          <a:latin typeface="Arial" panose="020B0604020202020204" pitchFamily="34" charset="0"/>
                        </a:defRPr>
                      </a:lvl3pPr>
                      <a:lvl4pPr algn="l">
                        <a:lnSpc>
                          <a:spcPct val="90000"/>
                        </a:lnSpc>
                        <a:spcBef>
                          <a:spcPct val="30000"/>
                        </a:spcBef>
                        <a:buSzPct val="100000"/>
                        <a:defRPr sz="1200" b="1">
                          <a:solidFill>
                            <a:schemeClr val="tx1"/>
                          </a:solidFill>
                          <a:latin typeface="Arial" panose="020B0604020202020204" pitchFamily="34" charset="0"/>
                        </a:defRPr>
                      </a:lvl4pPr>
                      <a:lvl5pPr algn="l">
                        <a:lnSpc>
                          <a:spcPct val="90000"/>
                        </a:lnSpc>
                        <a:spcBef>
                          <a:spcPct val="30000"/>
                        </a:spcBef>
                        <a:buSzPct val="100000"/>
                        <a:defRPr sz="1200" b="1">
                          <a:solidFill>
                            <a:schemeClr val="tx1"/>
                          </a:solidFill>
                          <a:latin typeface="Arial" panose="020B0604020202020204" pitchFamily="34" charset="0"/>
                        </a:defRPr>
                      </a:lvl5pPr>
                      <a:lvl6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ctr" defTabSz="914400" rtl="0" eaLnBrk="0" fontAlgn="base" latinLnBrk="0" hangingPunct="0">
                        <a:lnSpc>
                          <a:spcPct val="90000"/>
                        </a:lnSpc>
                        <a:spcBef>
                          <a:spcPct val="30000"/>
                        </a:spcBef>
                        <a:spcAft>
                          <a:spcPct val="0"/>
                        </a:spcAft>
                        <a:buClrTx/>
                        <a:buSzPct val="100000"/>
                        <a:buFontTx/>
                        <a:buNone/>
                        <a:tabLst/>
                      </a:pPr>
                      <a:r>
                        <a:rPr kumimoji="0" lang="en-US" altLang="zh-CN" sz="1200" b="1"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EX</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lnSpc>
                          <a:spcPct val="90000"/>
                        </a:lnSpc>
                        <a:spcBef>
                          <a:spcPct val="30000"/>
                        </a:spcBef>
                        <a:buSzPct val="100000"/>
                        <a:defRPr sz="2000" b="1">
                          <a:solidFill>
                            <a:schemeClr val="tx1"/>
                          </a:solidFill>
                          <a:latin typeface="Arial" panose="020B0604020202020204" pitchFamily="34" charset="0"/>
                        </a:defRPr>
                      </a:lvl1pPr>
                      <a:lvl2pPr algn="l">
                        <a:lnSpc>
                          <a:spcPct val="90000"/>
                        </a:lnSpc>
                        <a:spcBef>
                          <a:spcPct val="30000"/>
                        </a:spcBef>
                        <a:buSzPct val="100000"/>
                        <a:defRPr sz="1600" b="1">
                          <a:solidFill>
                            <a:schemeClr val="tx1"/>
                          </a:solidFill>
                          <a:latin typeface="Arial" panose="020B0604020202020204" pitchFamily="34" charset="0"/>
                        </a:defRPr>
                      </a:lvl2pPr>
                      <a:lvl3pPr algn="l">
                        <a:lnSpc>
                          <a:spcPct val="90000"/>
                        </a:lnSpc>
                        <a:spcBef>
                          <a:spcPct val="30000"/>
                        </a:spcBef>
                        <a:buSzPct val="100000"/>
                        <a:defRPr sz="1600" b="1">
                          <a:solidFill>
                            <a:schemeClr val="tx1"/>
                          </a:solidFill>
                          <a:latin typeface="Arial" panose="020B0604020202020204" pitchFamily="34" charset="0"/>
                        </a:defRPr>
                      </a:lvl3pPr>
                      <a:lvl4pPr algn="l">
                        <a:lnSpc>
                          <a:spcPct val="90000"/>
                        </a:lnSpc>
                        <a:spcBef>
                          <a:spcPct val="30000"/>
                        </a:spcBef>
                        <a:buSzPct val="100000"/>
                        <a:defRPr sz="1200" b="1">
                          <a:solidFill>
                            <a:schemeClr val="tx1"/>
                          </a:solidFill>
                          <a:latin typeface="Arial" panose="020B0604020202020204" pitchFamily="34" charset="0"/>
                        </a:defRPr>
                      </a:lvl4pPr>
                      <a:lvl5pPr algn="l">
                        <a:lnSpc>
                          <a:spcPct val="90000"/>
                        </a:lnSpc>
                        <a:spcBef>
                          <a:spcPct val="30000"/>
                        </a:spcBef>
                        <a:buSzPct val="100000"/>
                        <a:defRPr sz="1200" b="1">
                          <a:solidFill>
                            <a:schemeClr val="tx1"/>
                          </a:solidFill>
                          <a:latin typeface="Arial" panose="020B0604020202020204" pitchFamily="34" charset="0"/>
                        </a:defRPr>
                      </a:lvl5pPr>
                      <a:lvl6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ctr" defTabSz="914400" rtl="0" eaLnBrk="0" fontAlgn="base" latinLnBrk="0" hangingPunct="0">
                        <a:lnSpc>
                          <a:spcPct val="90000"/>
                        </a:lnSpc>
                        <a:spcBef>
                          <a:spcPct val="30000"/>
                        </a:spcBef>
                        <a:spcAft>
                          <a:spcPct val="0"/>
                        </a:spcAft>
                        <a:buClrTx/>
                        <a:buSzPct val="100000"/>
                        <a:buFontTx/>
                        <a:buNone/>
                        <a:tabLst/>
                      </a:pPr>
                      <a:r>
                        <a:rPr kumimoji="0" lang="en-US" altLang="zh-CN" sz="1200" b="1"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MEM</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lnSpc>
                          <a:spcPct val="90000"/>
                        </a:lnSpc>
                        <a:spcBef>
                          <a:spcPct val="30000"/>
                        </a:spcBef>
                        <a:buSzPct val="100000"/>
                        <a:defRPr sz="2000" b="1">
                          <a:solidFill>
                            <a:schemeClr val="tx1"/>
                          </a:solidFill>
                          <a:latin typeface="Arial" panose="020B0604020202020204" pitchFamily="34" charset="0"/>
                        </a:defRPr>
                      </a:lvl1pPr>
                      <a:lvl2pPr algn="l">
                        <a:lnSpc>
                          <a:spcPct val="90000"/>
                        </a:lnSpc>
                        <a:spcBef>
                          <a:spcPct val="30000"/>
                        </a:spcBef>
                        <a:buSzPct val="100000"/>
                        <a:defRPr sz="1600" b="1">
                          <a:solidFill>
                            <a:schemeClr val="tx1"/>
                          </a:solidFill>
                          <a:latin typeface="Arial" panose="020B0604020202020204" pitchFamily="34" charset="0"/>
                        </a:defRPr>
                      </a:lvl2pPr>
                      <a:lvl3pPr algn="l">
                        <a:lnSpc>
                          <a:spcPct val="90000"/>
                        </a:lnSpc>
                        <a:spcBef>
                          <a:spcPct val="30000"/>
                        </a:spcBef>
                        <a:buSzPct val="100000"/>
                        <a:defRPr sz="1600" b="1">
                          <a:solidFill>
                            <a:schemeClr val="tx1"/>
                          </a:solidFill>
                          <a:latin typeface="Arial" panose="020B0604020202020204" pitchFamily="34" charset="0"/>
                        </a:defRPr>
                      </a:lvl3pPr>
                      <a:lvl4pPr algn="l">
                        <a:lnSpc>
                          <a:spcPct val="90000"/>
                        </a:lnSpc>
                        <a:spcBef>
                          <a:spcPct val="30000"/>
                        </a:spcBef>
                        <a:buSzPct val="100000"/>
                        <a:defRPr sz="1200" b="1">
                          <a:solidFill>
                            <a:schemeClr val="tx1"/>
                          </a:solidFill>
                          <a:latin typeface="Arial" panose="020B0604020202020204" pitchFamily="34" charset="0"/>
                        </a:defRPr>
                      </a:lvl4pPr>
                      <a:lvl5pPr algn="l">
                        <a:lnSpc>
                          <a:spcPct val="90000"/>
                        </a:lnSpc>
                        <a:spcBef>
                          <a:spcPct val="30000"/>
                        </a:spcBef>
                        <a:buSzPct val="100000"/>
                        <a:defRPr sz="1200" b="1">
                          <a:solidFill>
                            <a:schemeClr val="tx1"/>
                          </a:solidFill>
                          <a:latin typeface="Arial" panose="020B0604020202020204" pitchFamily="34" charset="0"/>
                        </a:defRPr>
                      </a:lvl5pPr>
                      <a:lvl6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ctr" defTabSz="914400" rtl="0" eaLnBrk="0" fontAlgn="base" latinLnBrk="0" hangingPunct="0">
                        <a:lnSpc>
                          <a:spcPct val="90000"/>
                        </a:lnSpc>
                        <a:spcBef>
                          <a:spcPct val="30000"/>
                        </a:spcBef>
                        <a:spcAft>
                          <a:spcPct val="0"/>
                        </a:spcAft>
                        <a:buClrTx/>
                        <a:buSzPct val="100000"/>
                        <a:buFontTx/>
                        <a:buNone/>
                        <a:tabLst/>
                      </a:pPr>
                      <a:r>
                        <a:rPr kumimoji="0" lang="en-US" altLang="zh-CN" sz="1200" b="1"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WB</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lnSpc>
                          <a:spcPct val="90000"/>
                        </a:lnSpc>
                        <a:spcBef>
                          <a:spcPct val="30000"/>
                        </a:spcBef>
                        <a:buSzPct val="100000"/>
                        <a:defRPr sz="2000" b="1">
                          <a:solidFill>
                            <a:schemeClr val="tx1"/>
                          </a:solidFill>
                          <a:latin typeface="Arial" panose="020B0604020202020204" pitchFamily="34" charset="0"/>
                        </a:defRPr>
                      </a:lvl1pPr>
                      <a:lvl2pPr algn="l">
                        <a:lnSpc>
                          <a:spcPct val="90000"/>
                        </a:lnSpc>
                        <a:spcBef>
                          <a:spcPct val="30000"/>
                        </a:spcBef>
                        <a:buSzPct val="100000"/>
                        <a:defRPr sz="1600" b="1">
                          <a:solidFill>
                            <a:schemeClr val="tx1"/>
                          </a:solidFill>
                          <a:latin typeface="Arial" panose="020B0604020202020204" pitchFamily="34" charset="0"/>
                        </a:defRPr>
                      </a:lvl2pPr>
                      <a:lvl3pPr algn="l">
                        <a:lnSpc>
                          <a:spcPct val="90000"/>
                        </a:lnSpc>
                        <a:spcBef>
                          <a:spcPct val="30000"/>
                        </a:spcBef>
                        <a:buSzPct val="100000"/>
                        <a:defRPr sz="1600" b="1">
                          <a:solidFill>
                            <a:schemeClr val="tx1"/>
                          </a:solidFill>
                          <a:latin typeface="Arial" panose="020B0604020202020204" pitchFamily="34" charset="0"/>
                        </a:defRPr>
                      </a:lvl3pPr>
                      <a:lvl4pPr algn="l">
                        <a:lnSpc>
                          <a:spcPct val="90000"/>
                        </a:lnSpc>
                        <a:spcBef>
                          <a:spcPct val="30000"/>
                        </a:spcBef>
                        <a:buSzPct val="100000"/>
                        <a:defRPr sz="1200" b="1">
                          <a:solidFill>
                            <a:schemeClr val="tx1"/>
                          </a:solidFill>
                          <a:latin typeface="Arial" panose="020B0604020202020204" pitchFamily="34" charset="0"/>
                        </a:defRPr>
                      </a:lvl4pPr>
                      <a:lvl5pPr algn="l">
                        <a:lnSpc>
                          <a:spcPct val="90000"/>
                        </a:lnSpc>
                        <a:spcBef>
                          <a:spcPct val="30000"/>
                        </a:spcBef>
                        <a:buSzPct val="100000"/>
                        <a:defRPr sz="1200" b="1">
                          <a:solidFill>
                            <a:schemeClr val="tx1"/>
                          </a:solidFill>
                          <a:latin typeface="Arial" panose="020B0604020202020204" pitchFamily="34" charset="0"/>
                        </a:defRPr>
                      </a:lvl5pPr>
                      <a:lvl6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ctr" defTabSz="914400" rtl="0" eaLnBrk="0" fontAlgn="base" latinLnBrk="0" hangingPunct="0">
                        <a:lnSpc>
                          <a:spcPct val="90000"/>
                        </a:lnSpc>
                        <a:spcBef>
                          <a:spcPct val="30000"/>
                        </a:spcBef>
                        <a:spcAft>
                          <a:spcPct val="0"/>
                        </a:spcAft>
                        <a:buClrTx/>
                        <a:buSzPct val="100000"/>
                        <a:buFontTx/>
                        <a:buNone/>
                        <a:tabLst/>
                      </a:pPr>
                      <a:endParaRPr kumimoji="0" lang="zh-CN" altLang="en-US" sz="1200" b="1" i="0" u="none" strike="noStrike" cap="none" normalizeH="0" baseline="0" smtClean="0">
                        <a:ln>
                          <a:noFill/>
                        </a:ln>
                        <a:solidFill>
                          <a:schemeClr val="tx1"/>
                        </a:solidFill>
                        <a:effectLst/>
                        <a:latin typeface="Arial" panose="020B0604020202020204" pitchFamily="34" charset="0"/>
                        <a:ea typeface="SimSun" panose="02010600030101010101" pitchFamily="2" charset="-122"/>
                      </a:endParaRP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340926620"/>
                  </a:ext>
                </a:extLst>
              </a:tr>
              <a:tr h="419100">
                <a:tc>
                  <a:txBody>
                    <a:bodyPr/>
                    <a:lstStyle>
                      <a:lvl1pPr algn="l">
                        <a:lnSpc>
                          <a:spcPct val="90000"/>
                        </a:lnSpc>
                        <a:spcBef>
                          <a:spcPct val="30000"/>
                        </a:spcBef>
                        <a:buSzPct val="100000"/>
                        <a:defRPr sz="2000" b="1">
                          <a:solidFill>
                            <a:schemeClr val="tx1"/>
                          </a:solidFill>
                          <a:latin typeface="Arial" panose="020B0604020202020204" pitchFamily="34" charset="0"/>
                        </a:defRPr>
                      </a:lvl1pPr>
                      <a:lvl2pPr algn="l">
                        <a:lnSpc>
                          <a:spcPct val="90000"/>
                        </a:lnSpc>
                        <a:spcBef>
                          <a:spcPct val="30000"/>
                        </a:spcBef>
                        <a:buSzPct val="100000"/>
                        <a:defRPr sz="1600" b="1">
                          <a:solidFill>
                            <a:schemeClr val="tx1"/>
                          </a:solidFill>
                          <a:latin typeface="Arial" panose="020B0604020202020204" pitchFamily="34" charset="0"/>
                        </a:defRPr>
                      </a:lvl2pPr>
                      <a:lvl3pPr algn="l">
                        <a:lnSpc>
                          <a:spcPct val="90000"/>
                        </a:lnSpc>
                        <a:spcBef>
                          <a:spcPct val="30000"/>
                        </a:spcBef>
                        <a:buSzPct val="100000"/>
                        <a:defRPr sz="1600" b="1">
                          <a:solidFill>
                            <a:schemeClr val="tx1"/>
                          </a:solidFill>
                          <a:latin typeface="Arial" panose="020B0604020202020204" pitchFamily="34" charset="0"/>
                        </a:defRPr>
                      </a:lvl3pPr>
                      <a:lvl4pPr algn="l">
                        <a:lnSpc>
                          <a:spcPct val="90000"/>
                        </a:lnSpc>
                        <a:spcBef>
                          <a:spcPct val="30000"/>
                        </a:spcBef>
                        <a:buSzPct val="100000"/>
                        <a:defRPr sz="1200" b="1">
                          <a:solidFill>
                            <a:schemeClr val="tx1"/>
                          </a:solidFill>
                          <a:latin typeface="Arial" panose="020B0604020202020204" pitchFamily="34" charset="0"/>
                        </a:defRPr>
                      </a:lvl4pPr>
                      <a:lvl5pPr algn="l">
                        <a:lnSpc>
                          <a:spcPct val="90000"/>
                        </a:lnSpc>
                        <a:spcBef>
                          <a:spcPct val="30000"/>
                        </a:spcBef>
                        <a:buSzPct val="100000"/>
                        <a:defRPr sz="1200" b="1">
                          <a:solidFill>
                            <a:schemeClr val="tx1"/>
                          </a:solidFill>
                          <a:latin typeface="Arial" panose="020B0604020202020204" pitchFamily="34" charset="0"/>
                        </a:defRPr>
                      </a:lvl5pPr>
                      <a:lvl6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l" defTabSz="914400" rtl="0" eaLnBrk="0" fontAlgn="base" latinLnBrk="0" hangingPunct="0">
                        <a:lnSpc>
                          <a:spcPct val="90000"/>
                        </a:lnSpc>
                        <a:spcBef>
                          <a:spcPct val="30000"/>
                        </a:spcBef>
                        <a:spcAft>
                          <a:spcPct val="0"/>
                        </a:spcAft>
                        <a:buClrTx/>
                        <a:buSzPct val="100000"/>
                        <a:buFontTx/>
                        <a:buNone/>
                        <a:tabLst/>
                      </a:pPr>
                      <a:r>
                        <a:rPr kumimoji="0" lang="en-US" altLang="zh-CN" sz="1200" b="1"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OR     R8, R1, R9</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lnSpc>
                          <a:spcPct val="90000"/>
                        </a:lnSpc>
                        <a:spcBef>
                          <a:spcPct val="30000"/>
                        </a:spcBef>
                        <a:buSzPct val="100000"/>
                        <a:defRPr sz="2000" b="1">
                          <a:solidFill>
                            <a:schemeClr val="tx1"/>
                          </a:solidFill>
                          <a:latin typeface="Arial" panose="020B0604020202020204" pitchFamily="34" charset="0"/>
                        </a:defRPr>
                      </a:lvl1pPr>
                      <a:lvl2pPr algn="l">
                        <a:lnSpc>
                          <a:spcPct val="90000"/>
                        </a:lnSpc>
                        <a:spcBef>
                          <a:spcPct val="30000"/>
                        </a:spcBef>
                        <a:buSzPct val="100000"/>
                        <a:defRPr sz="1600" b="1">
                          <a:solidFill>
                            <a:schemeClr val="tx1"/>
                          </a:solidFill>
                          <a:latin typeface="Arial" panose="020B0604020202020204" pitchFamily="34" charset="0"/>
                        </a:defRPr>
                      </a:lvl2pPr>
                      <a:lvl3pPr algn="l">
                        <a:lnSpc>
                          <a:spcPct val="90000"/>
                        </a:lnSpc>
                        <a:spcBef>
                          <a:spcPct val="30000"/>
                        </a:spcBef>
                        <a:buSzPct val="100000"/>
                        <a:defRPr sz="1600" b="1">
                          <a:solidFill>
                            <a:schemeClr val="tx1"/>
                          </a:solidFill>
                          <a:latin typeface="Arial" panose="020B0604020202020204" pitchFamily="34" charset="0"/>
                        </a:defRPr>
                      </a:lvl3pPr>
                      <a:lvl4pPr algn="l">
                        <a:lnSpc>
                          <a:spcPct val="90000"/>
                        </a:lnSpc>
                        <a:spcBef>
                          <a:spcPct val="30000"/>
                        </a:spcBef>
                        <a:buSzPct val="100000"/>
                        <a:defRPr sz="1200" b="1">
                          <a:solidFill>
                            <a:schemeClr val="tx1"/>
                          </a:solidFill>
                          <a:latin typeface="Arial" panose="020B0604020202020204" pitchFamily="34" charset="0"/>
                        </a:defRPr>
                      </a:lvl4pPr>
                      <a:lvl5pPr algn="l">
                        <a:lnSpc>
                          <a:spcPct val="90000"/>
                        </a:lnSpc>
                        <a:spcBef>
                          <a:spcPct val="30000"/>
                        </a:spcBef>
                        <a:buSzPct val="100000"/>
                        <a:defRPr sz="1200" b="1">
                          <a:solidFill>
                            <a:schemeClr val="tx1"/>
                          </a:solidFill>
                          <a:latin typeface="Arial" panose="020B0604020202020204" pitchFamily="34" charset="0"/>
                        </a:defRPr>
                      </a:lvl5pPr>
                      <a:lvl6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ctr" defTabSz="914400" rtl="0" eaLnBrk="0" fontAlgn="base" latinLnBrk="0" hangingPunct="0">
                        <a:lnSpc>
                          <a:spcPct val="90000"/>
                        </a:lnSpc>
                        <a:spcBef>
                          <a:spcPct val="30000"/>
                        </a:spcBef>
                        <a:spcAft>
                          <a:spcPct val="0"/>
                        </a:spcAft>
                        <a:buClrTx/>
                        <a:buSzPct val="100000"/>
                        <a:buFontTx/>
                        <a:buNone/>
                        <a:tabLst/>
                      </a:pPr>
                      <a:endParaRPr kumimoji="0" lang="zh-CN" altLang="en-US" sz="1200" b="1" i="0" u="none" strike="noStrike" cap="none" normalizeH="0" baseline="0" smtClean="0">
                        <a:ln>
                          <a:noFill/>
                        </a:ln>
                        <a:solidFill>
                          <a:schemeClr val="tx1"/>
                        </a:solidFill>
                        <a:effectLst/>
                        <a:latin typeface="Arial" panose="020B0604020202020204" pitchFamily="34" charset="0"/>
                        <a:ea typeface="SimSun" panose="02010600030101010101"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lnSpc>
                          <a:spcPct val="90000"/>
                        </a:lnSpc>
                        <a:spcBef>
                          <a:spcPct val="30000"/>
                        </a:spcBef>
                        <a:buSzPct val="100000"/>
                        <a:defRPr sz="2000" b="1">
                          <a:solidFill>
                            <a:schemeClr val="tx1"/>
                          </a:solidFill>
                          <a:latin typeface="Arial" panose="020B0604020202020204" pitchFamily="34" charset="0"/>
                        </a:defRPr>
                      </a:lvl1pPr>
                      <a:lvl2pPr algn="l">
                        <a:lnSpc>
                          <a:spcPct val="90000"/>
                        </a:lnSpc>
                        <a:spcBef>
                          <a:spcPct val="30000"/>
                        </a:spcBef>
                        <a:buSzPct val="100000"/>
                        <a:defRPr sz="1600" b="1">
                          <a:solidFill>
                            <a:schemeClr val="tx1"/>
                          </a:solidFill>
                          <a:latin typeface="Arial" panose="020B0604020202020204" pitchFamily="34" charset="0"/>
                        </a:defRPr>
                      </a:lvl2pPr>
                      <a:lvl3pPr algn="l">
                        <a:lnSpc>
                          <a:spcPct val="90000"/>
                        </a:lnSpc>
                        <a:spcBef>
                          <a:spcPct val="30000"/>
                        </a:spcBef>
                        <a:buSzPct val="100000"/>
                        <a:defRPr sz="1600" b="1">
                          <a:solidFill>
                            <a:schemeClr val="tx1"/>
                          </a:solidFill>
                          <a:latin typeface="Arial" panose="020B0604020202020204" pitchFamily="34" charset="0"/>
                        </a:defRPr>
                      </a:lvl3pPr>
                      <a:lvl4pPr algn="l">
                        <a:lnSpc>
                          <a:spcPct val="90000"/>
                        </a:lnSpc>
                        <a:spcBef>
                          <a:spcPct val="30000"/>
                        </a:spcBef>
                        <a:buSzPct val="100000"/>
                        <a:defRPr sz="1200" b="1">
                          <a:solidFill>
                            <a:schemeClr val="tx1"/>
                          </a:solidFill>
                          <a:latin typeface="Arial" panose="020B0604020202020204" pitchFamily="34" charset="0"/>
                        </a:defRPr>
                      </a:lvl4pPr>
                      <a:lvl5pPr algn="l">
                        <a:lnSpc>
                          <a:spcPct val="90000"/>
                        </a:lnSpc>
                        <a:spcBef>
                          <a:spcPct val="30000"/>
                        </a:spcBef>
                        <a:buSzPct val="100000"/>
                        <a:defRPr sz="1200" b="1">
                          <a:solidFill>
                            <a:schemeClr val="tx1"/>
                          </a:solidFill>
                          <a:latin typeface="Arial" panose="020B0604020202020204" pitchFamily="34" charset="0"/>
                        </a:defRPr>
                      </a:lvl5pPr>
                      <a:lvl6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ctr" defTabSz="914400" rtl="0" eaLnBrk="0" fontAlgn="base" latinLnBrk="0" hangingPunct="0">
                        <a:lnSpc>
                          <a:spcPct val="90000"/>
                        </a:lnSpc>
                        <a:spcBef>
                          <a:spcPct val="30000"/>
                        </a:spcBef>
                        <a:spcAft>
                          <a:spcPct val="0"/>
                        </a:spcAft>
                        <a:buClrTx/>
                        <a:buSzPct val="100000"/>
                        <a:buFontTx/>
                        <a:buNone/>
                        <a:tabLst/>
                      </a:pPr>
                      <a:endParaRPr kumimoji="0" lang="zh-CN" altLang="en-US" sz="1200" b="1" i="0" u="none" strike="noStrike" cap="none" normalizeH="0" baseline="0" smtClean="0">
                        <a:ln>
                          <a:noFill/>
                        </a:ln>
                        <a:solidFill>
                          <a:schemeClr val="tx1"/>
                        </a:solidFill>
                        <a:effectLst/>
                        <a:latin typeface="Arial" panose="020B0604020202020204" pitchFamily="34" charset="0"/>
                        <a:ea typeface="SimSun" panose="02010600030101010101"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lnSpc>
                          <a:spcPct val="90000"/>
                        </a:lnSpc>
                        <a:spcBef>
                          <a:spcPct val="30000"/>
                        </a:spcBef>
                        <a:buSzPct val="100000"/>
                        <a:defRPr sz="2000" b="1">
                          <a:solidFill>
                            <a:schemeClr val="tx1"/>
                          </a:solidFill>
                          <a:latin typeface="Arial" panose="020B0604020202020204" pitchFamily="34" charset="0"/>
                        </a:defRPr>
                      </a:lvl1pPr>
                      <a:lvl2pPr algn="l">
                        <a:lnSpc>
                          <a:spcPct val="90000"/>
                        </a:lnSpc>
                        <a:spcBef>
                          <a:spcPct val="30000"/>
                        </a:spcBef>
                        <a:buSzPct val="100000"/>
                        <a:defRPr sz="1600" b="1">
                          <a:solidFill>
                            <a:schemeClr val="tx1"/>
                          </a:solidFill>
                          <a:latin typeface="Arial" panose="020B0604020202020204" pitchFamily="34" charset="0"/>
                        </a:defRPr>
                      </a:lvl2pPr>
                      <a:lvl3pPr algn="l">
                        <a:lnSpc>
                          <a:spcPct val="90000"/>
                        </a:lnSpc>
                        <a:spcBef>
                          <a:spcPct val="30000"/>
                        </a:spcBef>
                        <a:buSzPct val="100000"/>
                        <a:defRPr sz="1600" b="1">
                          <a:solidFill>
                            <a:schemeClr val="tx1"/>
                          </a:solidFill>
                          <a:latin typeface="Arial" panose="020B0604020202020204" pitchFamily="34" charset="0"/>
                        </a:defRPr>
                      </a:lvl3pPr>
                      <a:lvl4pPr algn="l">
                        <a:lnSpc>
                          <a:spcPct val="90000"/>
                        </a:lnSpc>
                        <a:spcBef>
                          <a:spcPct val="30000"/>
                        </a:spcBef>
                        <a:buSzPct val="100000"/>
                        <a:defRPr sz="1200" b="1">
                          <a:solidFill>
                            <a:schemeClr val="tx1"/>
                          </a:solidFill>
                          <a:latin typeface="Arial" panose="020B0604020202020204" pitchFamily="34" charset="0"/>
                        </a:defRPr>
                      </a:lvl4pPr>
                      <a:lvl5pPr algn="l">
                        <a:lnSpc>
                          <a:spcPct val="90000"/>
                        </a:lnSpc>
                        <a:spcBef>
                          <a:spcPct val="30000"/>
                        </a:spcBef>
                        <a:buSzPct val="100000"/>
                        <a:defRPr sz="1200" b="1">
                          <a:solidFill>
                            <a:schemeClr val="tx1"/>
                          </a:solidFill>
                          <a:latin typeface="Arial" panose="020B0604020202020204" pitchFamily="34" charset="0"/>
                        </a:defRPr>
                      </a:lvl5pPr>
                      <a:lvl6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ctr" defTabSz="914400" rtl="0" eaLnBrk="0" fontAlgn="base" latinLnBrk="0" hangingPunct="0">
                        <a:lnSpc>
                          <a:spcPct val="90000"/>
                        </a:lnSpc>
                        <a:spcBef>
                          <a:spcPct val="30000"/>
                        </a:spcBef>
                        <a:spcAft>
                          <a:spcPct val="0"/>
                        </a:spcAft>
                        <a:buClrTx/>
                        <a:buSzPct val="100000"/>
                        <a:buFontTx/>
                        <a:buNone/>
                        <a:tabLst/>
                      </a:pPr>
                      <a:endParaRPr kumimoji="0" lang="zh-CN" altLang="en-US" sz="1200" b="1" i="0" u="none" strike="noStrike" cap="none" normalizeH="0" baseline="0" smtClean="0">
                        <a:ln>
                          <a:noFill/>
                        </a:ln>
                        <a:solidFill>
                          <a:schemeClr val="tx1"/>
                        </a:solidFill>
                        <a:effectLst/>
                        <a:latin typeface="Arial" panose="020B0604020202020204" pitchFamily="34" charset="0"/>
                        <a:ea typeface="SimSun" panose="02010600030101010101"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lnSpc>
                          <a:spcPct val="90000"/>
                        </a:lnSpc>
                        <a:spcBef>
                          <a:spcPct val="30000"/>
                        </a:spcBef>
                        <a:buSzPct val="100000"/>
                        <a:defRPr sz="2000" b="1">
                          <a:solidFill>
                            <a:schemeClr val="tx1"/>
                          </a:solidFill>
                          <a:latin typeface="Arial" panose="020B0604020202020204" pitchFamily="34" charset="0"/>
                        </a:defRPr>
                      </a:lvl1pPr>
                      <a:lvl2pPr algn="l">
                        <a:lnSpc>
                          <a:spcPct val="90000"/>
                        </a:lnSpc>
                        <a:spcBef>
                          <a:spcPct val="30000"/>
                        </a:spcBef>
                        <a:buSzPct val="100000"/>
                        <a:defRPr sz="1600" b="1">
                          <a:solidFill>
                            <a:schemeClr val="tx1"/>
                          </a:solidFill>
                          <a:latin typeface="Arial" panose="020B0604020202020204" pitchFamily="34" charset="0"/>
                        </a:defRPr>
                      </a:lvl2pPr>
                      <a:lvl3pPr algn="l">
                        <a:lnSpc>
                          <a:spcPct val="90000"/>
                        </a:lnSpc>
                        <a:spcBef>
                          <a:spcPct val="30000"/>
                        </a:spcBef>
                        <a:buSzPct val="100000"/>
                        <a:defRPr sz="1600" b="1">
                          <a:solidFill>
                            <a:schemeClr val="tx1"/>
                          </a:solidFill>
                          <a:latin typeface="Arial" panose="020B0604020202020204" pitchFamily="34" charset="0"/>
                        </a:defRPr>
                      </a:lvl3pPr>
                      <a:lvl4pPr algn="l">
                        <a:lnSpc>
                          <a:spcPct val="90000"/>
                        </a:lnSpc>
                        <a:spcBef>
                          <a:spcPct val="30000"/>
                        </a:spcBef>
                        <a:buSzPct val="100000"/>
                        <a:defRPr sz="1200" b="1">
                          <a:solidFill>
                            <a:schemeClr val="tx1"/>
                          </a:solidFill>
                          <a:latin typeface="Arial" panose="020B0604020202020204" pitchFamily="34" charset="0"/>
                        </a:defRPr>
                      </a:lvl4pPr>
                      <a:lvl5pPr algn="l">
                        <a:lnSpc>
                          <a:spcPct val="90000"/>
                        </a:lnSpc>
                        <a:spcBef>
                          <a:spcPct val="30000"/>
                        </a:spcBef>
                        <a:buSzPct val="100000"/>
                        <a:defRPr sz="1200" b="1">
                          <a:solidFill>
                            <a:schemeClr val="tx1"/>
                          </a:solidFill>
                          <a:latin typeface="Arial" panose="020B0604020202020204" pitchFamily="34" charset="0"/>
                        </a:defRPr>
                      </a:lvl5pPr>
                      <a:lvl6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ctr" defTabSz="914400" rtl="0" eaLnBrk="0" fontAlgn="base" latinLnBrk="0" hangingPunct="0">
                        <a:lnSpc>
                          <a:spcPct val="90000"/>
                        </a:lnSpc>
                        <a:spcBef>
                          <a:spcPct val="30000"/>
                        </a:spcBef>
                        <a:spcAft>
                          <a:spcPct val="0"/>
                        </a:spcAft>
                        <a:buClrTx/>
                        <a:buSzPct val="100000"/>
                        <a:buFontTx/>
                        <a:buNone/>
                        <a:tabLst/>
                      </a:pPr>
                      <a:r>
                        <a:rPr kumimoji="0" lang="en-US" altLang="zh-CN" sz="1200" b="1"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stall</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lnSpc>
                          <a:spcPct val="90000"/>
                        </a:lnSpc>
                        <a:spcBef>
                          <a:spcPct val="30000"/>
                        </a:spcBef>
                        <a:buSzPct val="100000"/>
                        <a:defRPr sz="2000" b="1">
                          <a:solidFill>
                            <a:schemeClr val="tx1"/>
                          </a:solidFill>
                          <a:latin typeface="Arial" panose="020B0604020202020204" pitchFamily="34" charset="0"/>
                        </a:defRPr>
                      </a:lvl1pPr>
                      <a:lvl2pPr algn="l">
                        <a:lnSpc>
                          <a:spcPct val="90000"/>
                        </a:lnSpc>
                        <a:spcBef>
                          <a:spcPct val="30000"/>
                        </a:spcBef>
                        <a:buSzPct val="100000"/>
                        <a:defRPr sz="1600" b="1">
                          <a:solidFill>
                            <a:schemeClr val="tx1"/>
                          </a:solidFill>
                          <a:latin typeface="Arial" panose="020B0604020202020204" pitchFamily="34" charset="0"/>
                        </a:defRPr>
                      </a:lvl2pPr>
                      <a:lvl3pPr algn="l">
                        <a:lnSpc>
                          <a:spcPct val="90000"/>
                        </a:lnSpc>
                        <a:spcBef>
                          <a:spcPct val="30000"/>
                        </a:spcBef>
                        <a:buSzPct val="100000"/>
                        <a:defRPr sz="1600" b="1">
                          <a:solidFill>
                            <a:schemeClr val="tx1"/>
                          </a:solidFill>
                          <a:latin typeface="Arial" panose="020B0604020202020204" pitchFamily="34" charset="0"/>
                        </a:defRPr>
                      </a:lvl3pPr>
                      <a:lvl4pPr algn="l">
                        <a:lnSpc>
                          <a:spcPct val="90000"/>
                        </a:lnSpc>
                        <a:spcBef>
                          <a:spcPct val="30000"/>
                        </a:spcBef>
                        <a:buSzPct val="100000"/>
                        <a:defRPr sz="1200" b="1">
                          <a:solidFill>
                            <a:schemeClr val="tx1"/>
                          </a:solidFill>
                          <a:latin typeface="Arial" panose="020B0604020202020204" pitchFamily="34" charset="0"/>
                        </a:defRPr>
                      </a:lvl4pPr>
                      <a:lvl5pPr algn="l">
                        <a:lnSpc>
                          <a:spcPct val="90000"/>
                        </a:lnSpc>
                        <a:spcBef>
                          <a:spcPct val="30000"/>
                        </a:spcBef>
                        <a:buSzPct val="100000"/>
                        <a:defRPr sz="1200" b="1">
                          <a:solidFill>
                            <a:schemeClr val="tx1"/>
                          </a:solidFill>
                          <a:latin typeface="Arial" panose="020B0604020202020204" pitchFamily="34" charset="0"/>
                        </a:defRPr>
                      </a:lvl5pPr>
                      <a:lvl6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ctr" defTabSz="914400" rtl="0" eaLnBrk="0" fontAlgn="base" latinLnBrk="0" hangingPunct="0">
                        <a:lnSpc>
                          <a:spcPct val="90000"/>
                        </a:lnSpc>
                        <a:spcBef>
                          <a:spcPct val="30000"/>
                        </a:spcBef>
                        <a:spcAft>
                          <a:spcPct val="0"/>
                        </a:spcAft>
                        <a:buClrTx/>
                        <a:buSzPct val="100000"/>
                        <a:buFontTx/>
                        <a:buNone/>
                        <a:tabLst/>
                      </a:pPr>
                      <a:r>
                        <a:rPr kumimoji="0" lang="en-US" altLang="zh-CN" sz="1200" b="1"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IF</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lnSpc>
                          <a:spcPct val="90000"/>
                        </a:lnSpc>
                        <a:spcBef>
                          <a:spcPct val="30000"/>
                        </a:spcBef>
                        <a:buSzPct val="100000"/>
                        <a:defRPr sz="2000" b="1">
                          <a:solidFill>
                            <a:schemeClr val="tx1"/>
                          </a:solidFill>
                          <a:latin typeface="Arial" panose="020B0604020202020204" pitchFamily="34" charset="0"/>
                        </a:defRPr>
                      </a:lvl1pPr>
                      <a:lvl2pPr algn="l">
                        <a:lnSpc>
                          <a:spcPct val="90000"/>
                        </a:lnSpc>
                        <a:spcBef>
                          <a:spcPct val="30000"/>
                        </a:spcBef>
                        <a:buSzPct val="100000"/>
                        <a:defRPr sz="1600" b="1">
                          <a:solidFill>
                            <a:schemeClr val="tx1"/>
                          </a:solidFill>
                          <a:latin typeface="Arial" panose="020B0604020202020204" pitchFamily="34" charset="0"/>
                        </a:defRPr>
                      </a:lvl2pPr>
                      <a:lvl3pPr algn="l">
                        <a:lnSpc>
                          <a:spcPct val="90000"/>
                        </a:lnSpc>
                        <a:spcBef>
                          <a:spcPct val="30000"/>
                        </a:spcBef>
                        <a:buSzPct val="100000"/>
                        <a:defRPr sz="1600" b="1">
                          <a:solidFill>
                            <a:schemeClr val="tx1"/>
                          </a:solidFill>
                          <a:latin typeface="Arial" panose="020B0604020202020204" pitchFamily="34" charset="0"/>
                        </a:defRPr>
                      </a:lvl3pPr>
                      <a:lvl4pPr algn="l">
                        <a:lnSpc>
                          <a:spcPct val="90000"/>
                        </a:lnSpc>
                        <a:spcBef>
                          <a:spcPct val="30000"/>
                        </a:spcBef>
                        <a:buSzPct val="100000"/>
                        <a:defRPr sz="1200" b="1">
                          <a:solidFill>
                            <a:schemeClr val="tx1"/>
                          </a:solidFill>
                          <a:latin typeface="Arial" panose="020B0604020202020204" pitchFamily="34" charset="0"/>
                        </a:defRPr>
                      </a:lvl4pPr>
                      <a:lvl5pPr algn="l">
                        <a:lnSpc>
                          <a:spcPct val="90000"/>
                        </a:lnSpc>
                        <a:spcBef>
                          <a:spcPct val="30000"/>
                        </a:spcBef>
                        <a:buSzPct val="100000"/>
                        <a:defRPr sz="1200" b="1">
                          <a:solidFill>
                            <a:schemeClr val="tx1"/>
                          </a:solidFill>
                          <a:latin typeface="Arial" panose="020B0604020202020204" pitchFamily="34" charset="0"/>
                        </a:defRPr>
                      </a:lvl5pPr>
                      <a:lvl6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ctr" defTabSz="914400" rtl="0" eaLnBrk="0" fontAlgn="base" latinLnBrk="0" hangingPunct="0">
                        <a:lnSpc>
                          <a:spcPct val="90000"/>
                        </a:lnSpc>
                        <a:spcBef>
                          <a:spcPct val="30000"/>
                        </a:spcBef>
                        <a:spcAft>
                          <a:spcPct val="0"/>
                        </a:spcAft>
                        <a:buClrTx/>
                        <a:buSzPct val="100000"/>
                        <a:buFontTx/>
                        <a:buNone/>
                        <a:tabLst/>
                      </a:pPr>
                      <a:r>
                        <a:rPr kumimoji="0" lang="en-US" altLang="zh-CN" sz="1200" b="1"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ID</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lnSpc>
                          <a:spcPct val="90000"/>
                        </a:lnSpc>
                        <a:spcBef>
                          <a:spcPct val="30000"/>
                        </a:spcBef>
                        <a:buSzPct val="100000"/>
                        <a:defRPr sz="2000" b="1">
                          <a:solidFill>
                            <a:schemeClr val="tx1"/>
                          </a:solidFill>
                          <a:latin typeface="Arial" panose="020B0604020202020204" pitchFamily="34" charset="0"/>
                        </a:defRPr>
                      </a:lvl1pPr>
                      <a:lvl2pPr algn="l">
                        <a:lnSpc>
                          <a:spcPct val="90000"/>
                        </a:lnSpc>
                        <a:spcBef>
                          <a:spcPct val="30000"/>
                        </a:spcBef>
                        <a:buSzPct val="100000"/>
                        <a:defRPr sz="1600" b="1">
                          <a:solidFill>
                            <a:schemeClr val="tx1"/>
                          </a:solidFill>
                          <a:latin typeface="Arial" panose="020B0604020202020204" pitchFamily="34" charset="0"/>
                        </a:defRPr>
                      </a:lvl2pPr>
                      <a:lvl3pPr algn="l">
                        <a:lnSpc>
                          <a:spcPct val="90000"/>
                        </a:lnSpc>
                        <a:spcBef>
                          <a:spcPct val="30000"/>
                        </a:spcBef>
                        <a:buSzPct val="100000"/>
                        <a:defRPr sz="1600" b="1">
                          <a:solidFill>
                            <a:schemeClr val="tx1"/>
                          </a:solidFill>
                          <a:latin typeface="Arial" panose="020B0604020202020204" pitchFamily="34" charset="0"/>
                        </a:defRPr>
                      </a:lvl3pPr>
                      <a:lvl4pPr algn="l">
                        <a:lnSpc>
                          <a:spcPct val="90000"/>
                        </a:lnSpc>
                        <a:spcBef>
                          <a:spcPct val="30000"/>
                        </a:spcBef>
                        <a:buSzPct val="100000"/>
                        <a:defRPr sz="1200" b="1">
                          <a:solidFill>
                            <a:schemeClr val="tx1"/>
                          </a:solidFill>
                          <a:latin typeface="Arial" panose="020B0604020202020204" pitchFamily="34" charset="0"/>
                        </a:defRPr>
                      </a:lvl4pPr>
                      <a:lvl5pPr algn="l">
                        <a:lnSpc>
                          <a:spcPct val="90000"/>
                        </a:lnSpc>
                        <a:spcBef>
                          <a:spcPct val="30000"/>
                        </a:spcBef>
                        <a:buSzPct val="100000"/>
                        <a:defRPr sz="1200" b="1">
                          <a:solidFill>
                            <a:schemeClr val="tx1"/>
                          </a:solidFill>
                          <a:latin typeface="Arial" panose="020B0604020202020204" pitchFamily="34" charset="0"/>
                        </a:defRPr>
                      </a:lvl5pPr>
                      <a:lvl6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ctr" defTabSz="914400" rtl="0" eaLnBrk="0" fontAlgn="base" latinLnBrk="0" hangingPunct="0">
                        <a:lnSpc>
                          <a:spcPct val="90000"/>
                        </a:lnSpc>
                        <a:spcBef>
                          <a:spcPct val="30000"/>
                        </a:spcBef>
                        <a:spcAft>
                          <a:spcPct val="0"/>
                        </a:spcAft>
                        <a:buClrTx/>
                        <a:buSzPct val="100000"/>
                        <a:buFontTx/>
                        <a:buNone/>
                        <a:tabLst/>
                      </a:pPr>
                      <a:r>
                        <a:rPr kumimoji="0" lang="en-US" altLang="zh-CN" sz="1200" b="1"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EX</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lnSpc>
                          <a:spcPct val="90000"/>
                        </a:lnSpc>
                        <a:spcBef>
                          <a:spcPct val="30000"/>
                        </a:spcBef>
                        <a:buSzPct val="100000"/>
                        <a:defRPr sz="2000" b="1">
                          <a:solidFill>
                            <a:schemeClr val="tx1"/>
                          </a:solidFill>
                          <a:latin typeface="Arial" panose="020B0604020202020204" pitchFamily="34" charset="0"/>
                        </a:defRPr>
                      </a:lvl1pPr>
                      <a:lvl2pPr algn="l">
                        <a:lnSpc>
                          <a:spcPct val="90000"/>
                        </a:lnSpc>
                        <a:spcBef>
                          <a:spcPct val="30000"/>
                        </a:spcBef>
                        <a:buSzPct val="100000"/>
                        <a:defRPr sz="1600" b="1">
                          <a:solidFill>
                            <a:schemeClr val="tx1"/>
                          </a:solidFill>
                          <a:latin typeface="Arial" panose="020B0604020202020204" pitchFamily="34" charset="0"/>
                        </a:defRPr>
                      </a:lvl2pPr>
                      <a:lvl3pPr algn="l">
                        <a:lnSpc>
                          <a:spcPct val="90000"/>
                        </a:lnSpc>
                        <a:spcBef>
                          <a:spcPct val="30000"/>
                        </a:spcBef>
                        <a:buSzPct val="100000"/>
                        <a:defRPr sz="1600" b="1">
                          <a:solidFill>
                            <a:schemeClr val="tx1"/>
                          </a:solidFill>
                          <a:latin typeface="Arial" panose="020B0604020202020204" pitchFamily="34" charset="0"/>
                        </a:defRPr>
                      </a:lvl3pPr>
                      <a:lvl4pPr algn="l">
                        <a:lnSpc>
                          <a:spcPct val="90000"/>
                        </a:lnSpc>
                        <a:spcBef>
                          <a:spcPct val="30000"/>
                        </a:spcBef>
                        <a:buSzPct val="100000"/>
                        <a:defRPr sz="1200" b="1">
                          <a:solidFill>
                            <a:schemeClr val="tx1"/>
                          </a:solidFill>
                          <a:latin typeface="Arial" panose="020B0604020202020204" pitchFamily="34" charset="0"/>
                        </a:defRPr>
                      </a:lvl4pPr>
                      <a:lvl5pPr algn="l">
                        <a:lnSpc>
                          <a:spcPct val="90000"/>
                        </a:lnSpc>
                        <a:spcBef>
                          <a:spcPct val="30000"/>
                        </a:spcBef>
                        <a:buSzPct val="100000"/>
                        <a:defRPr sz="1200" b="1">
                          <a:solidFill>
                            <a:schemeClr val="tx1"/>
                          </a:solidFill>
                          <a:latin typeface="Arial" panose="020B0604020202020204" pitchFamily="34" charset="0"/>
                        </a:defRPr>
                      </a:lvl5pPr>
                      <a:lvl6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ctr" defTabSz="914400" rtl="0" eaLnBrk="0" fontAlgn="base" latinLnBrk="0" hangingPunct="0">
                        <a:lnSpc>
                          <a:spcPct val="90000"/>
                        </a:lnSpc>
                        <a:spcBef>
                          <a:spcPct val="30000"/>
                        </a:spcBef>
                        <a:spcAft>
                          <a:spcPct val="0"/>
                        </a:spcAft>
                        <a:buClrTx/>
                        <a:buSzPct val="100000"/>
                        <a:buFontTx/>
                        <a:buNone/>
                        <a:tabLst/>
                      </a:pPr>
                      <a:r>
                        <a:rPr kumimoji="0" lang="en-US" altLang="zh-CN" sz="1200" b="1"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MEM</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lnSpc>
                          <a:spcPct val="90000"/>
                        </a:lnSpc>
                        <a:spcBef>
                          <a:spcPct val="30000"/>
                        </a:spcBef>
                        <a:buSzPct val="100000"/>
                        <a:defRPr sz="2000" b="1">
                          <a:solidFill>
                            <a:schemeClr val="tx1"/>
                          </a:solidFill>
                          <a:latin typeface="Arial" panose="020B0604020202020204" pitchFamily="34" charset="0"/>
                        </a:defRPr>
                      </a:lvl1pPr>
                      <a:lvl2pPr algn="l">
                        <a:lnSpc>
                          <a:spcPct val="90000"/>
                        </a:lnSpc>
                        <a:spcBef>
                          <a:spcPct val="30000"/>
                        </a:spcBef>
                        <a:buSzPct val="100000"/>
                        <a:defRPr sz="1600" b="1">
                          <a:solidFill>
                            <a:schemeClr val="tx1"/>
                          </a:solidFill>
                          <a:latin typeface="Arial" panose="020B0604020202020204" pitchFamily="34" charset="0"/>
                        </a:defRPr>
                      </a:lvl2pPr>
                      <a:lvl3pPr algn="l">
                        <a:lnSpc>
                          <a:spcPct val="90000"/>
                        </a:lnSpc>
                        <a:spcBef>
                          <a:spcPct val="30000"/>
                        </a:spcBef>
                        <a:buSzPct val="100000"/>
                        <a:defRPr sz="1600" b="1">
                          <a:solidFill>
                            <a:schemeClr val="tx1"/>
                          </a:solidFill>
                          <a:latin typeface="Arial" panose="020B0604020202020204" pitchFamily="34" charset="0"/>
                        </a:defRPr>
                      </a:lvl3pPr>
                      <a:lvl4pPr algn="l">
                        <a:lnSpc>
                          <a:spcPct val="90000"/>
                        </a:lnSpc>
                        <a:spcBef>
                          <a:spcPct val="30000"/>
                        </a:spcBef>
                        <a:buSzPct val="100000"/>
                        <a:defRPr sz="1200" b="1">
                          <a:solidFill>
                            <a:schemeClr val="tx1"/>
                          </a:solidFill>
                          <a:latin typeface="Arial" panose="020B0604020202020204" pitchFamily="34" charset="0"/>
                        </a:defRPr>
                      </a:lvl4pPr>
                      <a:lvl5pPr algn="l">
                        <a:lnSpc>
                          <a:spcPct val="90000"/>
                        </a:lnSpc>
                        <a:spcBef>
                          <a:spcPct val="30000"/>
                        </a:spcBef>
                        <a:buSzPct val="100000"/>
                        <a:defRPr sz="1200" b="1">
                          <a:solidFill>
                            <a:schemeClr val="tx1"/>
                          </a:solidFill>
                          <a:latin typeface="Arial" panose="020B0604020202020204" pitchFamily="34" charset="0"/>
                        </a:defRPr>
                      </a:lvl5pPr>
                      <a:lvl6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ctr" defTabSz="914400" rtl="0" eaLnBrk="0" fontAlgn="base" latinLnBrk="0" hangingPunct="0">
                        <a:lnSpc>
                          <a:spcPct val="90000"/>
                        </a:lnSpc>
                        <a:spcBef>
                          <a:spcPct val="30000"/>
                        </a:spcBef>
                        <a:spcAft>
                          <a:spcPct val="0"/>
                        </a:spcAft>
                        <a:buClrTx/>
                        <a:buSzPct val="100000"/>
                        <a:buFontTx/>
                        <a:buNone/>
                        <a:tabLst/>
                      </a:pPr>
                      <a:r>
                        <a:rPr kumimoji="0" lang="en-US" altLang="zh-CN" sz="1200" b="1"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WB</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2151417790"/>
                  </a:ext>
                </a:extLst>
              </a:tr>
            </a:tbl>
          </a:graphicData>
        </a:graphic>
      </p:graphicFrame>
    </p:spTree>
    <p:extLst>
      <p:ext uri="{BB962C8B-B14F-4D97-AF65-F5344CB8AC3E}">
        <p14:creationId xmlns:p14="http://schemas.microsoft.com/office/powerpoint/2010/main" val="8286771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8354" name="Rectangle 2"/>
          <p:cNvSpPr>
            <a:spLocks noGrp="1" noChangeArrowheads="1"/>
          </p:cNvSpPr>
          <p:nvPr>
            <p:ph type="title"/>
          </p:nvPr>
        </p:nvSpPr>
        <p:spPr/>
        <p:txBody>
          <a:bodyPr/>
          <a:lstStyle/>
          <a:p>
            <a:r>
              <a:rPr lang="en-US" altLang="en-US"/>
              <a:t>Forwarding</a:t>
            </a:r>
          </a:p>
        </p:txBody>
      </p:sp>
      <p:grpSp>
        <p:nvGrpSpPr>
          <p:cNvPr id="868355" name="Group 3"/>
          <p:cNvGrpSpPr>
            <a:grpSpLocks/>
          </p:cNvGrpSpPr>
          <p:nvPr/>
        </p:nvGrpSpPr>
        <p:grpSpPr bwMode="auto">
          <a:xfrm>
            <a:off x="2665413" y="1447800"/>
            <a:ext cx="7231063" cy="4419600"/>
            <a:chOff x="864" y="1056"/>
            <a:chExt cx="4020" cy="2170"/>
          </a:xfrm>
        </p:grpSpPr>
        <p:grpSp>
          <p:nvGrpSpPr>
            <p:cNvPr id="868356" name="Group 4"/>
            <p:cNvGrpSpPr>
              <a:grpSpLocks/>
            </p:cNvGrpSpPr>
            <p:nvPr/>
          </p:nvGrpSpPr>
          <p:grpSpPr bwMode="auto">
            <a:xfrm>
              <a:off x="864" y="1056"/>
              <a:ext cx="4020" cy="2170"/>
              <a:chOff x="917" y="1574"/>
              <a:chExt cx="4020" cy="2170"/>
            </a:xfrm>
          </p:grpSpPr>
          <p:sp>
            <p:nvSpPr>
              <p:cNvPr id="868357" name="Text Box 5"/>
              <p:cNvSpPr txBox="1">
                <a:spLocks noChangeArrowheads="1"/>
              </p:cNvSpPr>
              <p:nvPr/>
            </p:nvSpPr>
            <p:spPr bwMode="auto">
              <a:xfrm>
                <a:off x="4834" y="3530"/>
                <a:ext cx="103" cy="180"/>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ltLang="en-US">
                  <a:latin typeface="Helvetica" panose="020B0604020202020204" pitchFamily="34" charset="0"/>
                </a:endParaRPr>
              </a:p>
            </p:txBody>
          </p:sp>
          <p:pic>
            <p:nvPicPr>
              <p:cNvPr id="868358" name="Picture 6"/>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17" y="1574"/>
                <a:ext cx="3499" cy="21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868359" name="Group 7"/>
            <p:cNvGrpSpPr>
              <a:grpSpLocks/>
            </p:cNvGrpSpPr>
            <p:nvPr/>
          </p:nvGrpSpPr>
          <p:grpSpPr bwMode="auto">
            <a:xfrm>
              <a:off x="1517" y="1439"/>
              <a:ext cx="1417" cy="114"/>
              <a:chOff x="1517" y="1439"/>
              <a:chExt cx="1417" cy="114"/>
            </a:xfrm>
          </p:grpSpPr>
          <p:sp>
            <p:nvSpPr>
              <p:cNvPr id="868360" name="Text Box 8"/>
              <p:cNvSpPr txBox="1">
                <a:spLocks noChangeArrowheads="1"/>
              </p:cNvSpPr>
              <p:nvPr/>
            </p:nvSpPr>
            <p:spPr bwMode="auto">
              <a:xfrm>
                <a:off x="1517" y="1439"/>
                <a:ext cx="327" cy="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900">
                    <a:solidFill>
                      <a:schemeClr val="hlink"/>
                    </a:solidFill>
                    <a:ea typeface="SimSun" panose="02010600030101010101" pitchFamily="2" charset="-122"/>
                  </a:rPr>
                  <a:t>IF/ID</a:t>
                </a:r>
              </a:p>
            </p:txBody>
          </p:sp>
          <p:sp>
            <p:nvSpPr>
              <p:cNvPr id="868361" name="Text Box 9"/>
              <p:cNvSpPr txBox="1">
                <a:spLocks noChangeArrowheads="1"/>
              </p:cNvSpPr>
              <p:nvPr/>
            </p:nvSpPr>
            <p:spPr bwMode="auto">
              <a:xfrm>
                <a:off x="1888" y="1440"/>
                <a:ext cx="270" cy="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900">
                    <a:solidFill>
                      <a:schemeClr val="hlink"/>
                    </a:solidFill>
                    <a:ea typeface="SimSun" panose="02010600030101010101" pitchFamily="2" charset="-122"/>
                  </a:rPr>
                  <a:t>ID/EX</a:t>
                </a:r>
              </a:p>
            </p:txBody>
          </p:sp>
          <p:sp>
            <p:nvSpPr>
              <p:cNvPr id="868362" name="Text Box 10"/>
              <p:cNvSpPr txBox="1">
                <a:spLocks noChangeArrowheads="1"/>
              </p:cNvSpPr>
              <p:nvPr/>
            </p:nvSpPr>
            <p:spPr bwMode="auto">
              <a:xfrm>
                <a:off x="2194" y="1440"/>
                <a:ext cx="356" cy="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900">
                    <a:solidFill>
                      <a:schemeClr val="hlink"/>
                    </a:solidFill>
                    <a:ea typeface="SimSun" panose="02010600030101010101" pitchFamily="2" charset="-122"/>
                  </a:rPr>
                  <a:t>EX/MEM</a:t>
                </a:r>
              </a:p>
            </p:txBody>
          </p:sp>
          <p:sp>
            <p:nvSpPr>
              <p:cNvPr id="868363" name="Text Box 11"/>
              <p:cNvSpPr txBox="1">
                <a:spLocks noChangeArrowheads="1"/>
              </p:cNvSpPr>
              <p:nvPr/>
            </p:nvSpPr>
            <p:spPr bwMode="auto">
              <a:xfrm>
                <a:off x="2560" y="1440"/>
                <a:ext cx="374" cy="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900">
                    <a:solidFill>
                      <a:schemeClr val="hlink"/>
                    </a:solidFill>
                    <a:ea typeface="SimSun" panose="02010600030101010101" pitchFamily="2" charset="-122"/>
                  </a:rPr>
                  <a:t>MEM/WB</a:t>
                </a:r>
              </a:p>
            </p:txBody>
          </p:sp>
        </p:grpSp>
      </p:grpSp>
      <p:sp>
        <p:nvSpPr>
          <p:cNvPr id="868364" name="Text Box 12"/>
          <p:cNvSpPr txBox="1">
            <a:spLocks noChangeArrowheads="1"/>
          </p:cNvSpPr>
          <p:nvPr/>
        </p:nvSpPr>
        <p:spPr bwMode="auto">
          <a:xfrm>
            <a:off x="2439988" y="5832475"/>
            <a:ext cx="414728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ea typeface="SimSun" panose="02010600030101010101" pitchFamily="2" charset="-122"/>
              </a:rPr>
              <a:t>How would you design the forwarding?</a:t>
            </a:r>
          </a:p>
        </p:txBody>
      </p:sp>
      <p:sp>
        <p:nvSpPr>
          <p:cNvPr id="868365" name="Rectangle 13"/>
          <p:cNvSpPr>
            <a:spLocks noChangeArrowheads="1"/>
          </p:cNvSpPr>
          <p:nvPr/>
        </p:nvSpPr>
        <p:spPr bwMode="auto">
          <a:xfrm>
            <a:off x="2024063" y="1066800"/>
            <a:ext cx="5280613" cy="3416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90000"/>
              </a:lnSpc>
              <a:spcBef>
                <a:spcPct val="30000"/>
              </a:spcBef>
              <a:buSzPct val="100000"/>
            </a:pPr>
            <a:r>
              <a:rPr lang="en-US" altLang="en-US">
                <a:solidFill>
                  <a:schemeClr val="hlink"/>
                </a:solidFill>
              </a:rPr>
              <a:t>Key idea: connect data internally before it's stored</a:t>
            </a:r>
          </a:p>
        </p:txBody>
      </p:sp>
    </p:spTree>
    <p:extLst>
      <p:ext uri="{BB962C8B-B14F-4D97-AF65-F5344CB8AC3E}">
        <p14:creationId xmlns:p14="http://schemas.microsoft.com/office/powerpoint/2010/main" val="123331392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pPr eaLnBrk="1" hangingPunct="1"/>
            <a:r>
              <a:rPr lang="en-US" altLang="zh-CN" smtClean="0">
                <a:ea typeface="SimSun" panose="02010600030101010101" pitchFamily="2" charset="-122"/>
              </a:rPr>
              <a:t>Traditional Pipeline Concept</a:t>
            </a:r>
          </a:p>
        </p:txBody>
      </p:sp>
      <p:sp>
        <p:nvSpPr>
          <p:cNvPr id="12291" name="Rectangle 3"/>
          <p:cNvSpPr>
            <a:spLocks noGrp="1" noChangeArrowheads="1"/>
          </p:cNvSpPr>
          <p:nvPr>
            <p:ph type="body" idx="1"/>
          </p:nvPr>
        </p:nvSpPr>
        <p:spPr>
          <a:xfrm>
            <a:off x="7102476" y="1447801"/>
            <a:ext cx="3411537" cy="4398963"/>
          </a:xfrm>
        </p:spPr>
        <p:txBody>
          <a:bodyPr vert="horz" lIns="63360" tIns="25560" rIns="63360" bIns="25560" rtlCol="0">
            <a:normAutofit fontScale="92500" lnSpcReduction="10000"/>
          </a:bodyPr>
          <a:lstStyle/>
          <a:p>
            <a:pPr marL="201613" indent="-201613" defTabSz="449263">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sz="1900"/>
              <a:t>Pipelining doesn’t help latency of single task, it helps throughput of entire workload</a:t>
            </a:r>
          </a:p>
          <a:p>
            <a:pPr marL="201613" indent="-201613" defTabSz="449263">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sz="1900"/>
              <a:t>Pipeline rate limited by slowest pipeline stage</a:t>
            </a:r>
          </a:p>
          <a:p>
            <a:pPr marL="201613" indent="-201613" defTabSz="449263">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sz="1900"/>
              <a:t>Multiple tasks operating simultaneously using different resources</a:t>
            </a:r>
          </a:p>
          <a:p>
            <a:pPr marL="201613" indent="-201613" defTabSz="449263">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sz="1900"/>
              <a:t>Potential speedup = Number pipe stages</a:t>
            </a:r>
          </a:p>
          <a:p>
            <a:pPr marL="201613" indent="-201613" defTabSz="449263">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sz="1900"/>
              <a:t>Unbalanced lengths of pipe stages reduces speedup</a:t>
            </a:r>
          </a:p>
          <a:p>
            <a:pPr marL="201613" indent="-201613" defTabSz="449263">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sz="1900"/>
              <a:t>Time to “fill” pipeline and time to “drain” it reduces speedup</a:t>
            </a:r>
          </a:p>
          <a:p>
            <a:pPr marL="201613" indent="-201613" defTabSz="449263">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sz="1900"/>
              <a:t>Stall for Dependences</a:t>
            </a:r>
          </a:p>
        </p:txBody>
      </p:sp>
      <p:grpSp>
        <p:nvGrpSpPr>
          <p:cNvPr id="2" name="Group 4"/>
          <p:cNvGrpSpPr>
            <a:grpSpLocks/>
          </p:cNvGrpSpPr>
          <p:nvPr/>
        </p:nvGrpSpPr>
        <p:grpSpPr bwMode="auto">
          <a:xfrm>
            <a:off x="2384426" y="3141664"/>
            <a:ext cx="522287" cy="498475"/>
            <a:chOff x="532" y="1716"/>
            <a:chExt cx="329" cy="314"/>
          </a:xfrm>
        </p:grpSpPr>
        <p:sp>
          <p:nvSpPr>
            <p:cNvPr id="11440" name="Freeform 5"/>
            <p:cNvSpPr>
              <a:spLocks noChangeArrowheads="1"/>
            </p:cNvSpPr>
            <p:nvPr/>
          </p:nvSpPr>
          <p:spPr bwMode="auto">
            <a:xfrm>
              <a:off x="532" y="1716"/>
              <a:ext cx="329" cy="294"/>
            </a:xfrm>
            <a:custGeom>
              <a:avLst/>
              <a:gdLst>
                <a:gd name="T0" fmla="*/ 93 w 1452"/>
                <a:gd name="T1" fmla="*/ 14 h 1297"/>
                <a:gd name="T2" fmla="*/ 156 w 1452"/>
                <a:gd name="T3" fmla="*/ 16 h 1297"/>
                <a:gd name="T4" fmla="*/ 225 w 1452"/>
                <a:gd name="T5" fmla="*/ 0 h 1297"/>
                <a:gd name="T6" fmla="*/ 306 w 1452"/>
                <a:gd name="T7" fmla="*/ 0 h 1297"/>
                <a:gd name="T8" fmla="*/ 215 w 1452"/>
                <a:gd name="T9" fmla="*/ 84 h 1297"/>
                <a:gd name="T10" fmla="*/ 239 w 1452"/>
                <a:gd name="T11" fmla="*/ 89 h 1297"/>
                <a:gd name="T12" fmla="*/ 264 w 1452"/>
                <a:gd name="T13" fmla="*/ 99 h 1297"/>
                <a:gd name="T14" fmla="*/ 285 w 1452"/>
                <a:gd name="T15" fmla="*/ 111 h 1297"/>
                <a:gd name="T16" fmla="*/ 303 w 1452"/>
                <a:gd name="T17" fmla="*/ 126 h 1297"/>
                <a:gd name="T18" fmla="*/ 317 w 1452"/>
                <a:gd name="T19" fmla="*/ 144 h 1297"/>
                <a:gd name="T20" fmla="*/ 326 w 1452"/>
                <a:gd name="T21" fmla="*/ 165 h 1297"/>
                <a:gd name="T22" fmla="*/ 329 w 1452"/>
                <a:gd name="T23" fmla="*/ 187 h 1297"/>
                <a:gd name="T24" fmla="*/ 325 w 1452"/>
                <a:gd name="T25" fmla="*/ 210 h 1297"/>
                <a:gd name="T26" fmla="*/ 318 w 1452"/>
                <a:gd name="T27" fmla="*/ 228 h 1297"/>
                <a:gd name="T28" fmla="*/ 304 w 1452"/>
                <a:gd name="T29" fmla="*/ 247 h 1297"/>
                <a:gd name="T30" fmla="*/ 281 w 1452"/>
                <a:gd name="T31" fmla="*/ 267 h 1297"/>
                <a:gd name="T32" fmla="*/ 258 w 1452"/>
                <a:gd name="T33" fmla="*/ 279 h 1297"/>
                <a:gd name="T34" fmla="*/ 237 w 1452"/>
                <a:gd name="T35" fmla="*/ 287 h 1297"/>
                <a:gd name="T36" fmla="*/ 215 w 1452"/>
                <a:gd name="T37" fmla="*/ 292 h 1297"/>
                <a:gd name="T38" fmla="*/ 189 w 1452"/>
                <a:gd name="T39" fmla="*/ 294 h 1297"/>
                <a:gd name="T40" fmla="*/ 122 w 1452"/>
                <a:gd name="T41" fmla="*/ 293 h 1297"/>
                <a:gd name="T42" fmla="*/ 90 w 1452"/>
                <a:gd name="T43" fmla="*/ 287 h 1297"/>
                <a:gd name="T44" fmla="*/ 56 w 1452"/>
                <a:gd name="T45" fmla="*/ 272 h 1297"/>
                <a:gd name="T46" fmla="*/ 30 w 1452"/>
                <a:gd name="T47" fmla="*/ 253 h 1297"/>
                <a:gd name="T48" fmla="*/ 13 w 1452"/>
                <a:gd name="T49" fmla="*/ 232 h 1297"/>
                <a:gd name="T50" fmla="*/ 4 w 1452"/>
                <a:gd name="T51" fmla="*/ 210 h 1297"/>
                <a:gd name="T52" fmla="*/ 0 w 1452"/>
                <a:gd name="T53" fmla="*/ 191 h 1297"/>
                <a:gd name="T54" fmla="*/ 3 w 1452"/>
                <a:gd name="T55" fmla="*/ 169 h 1297"/>
                <a:gd name="T56" fmla="*/ 14 w 1452"/>
                <a:gd name="T57" fmla="*/ 141 h 1297"/>
                <a:gd name="T58" fmla="*/ 35 w 1452"/>
                <a:gd name="T59" fmla="*/ 118 h 1297"/>
                <a:gd name="T60" fmla="*/ 63 w 1452"/>
                <a:gd name="T61" fmla="*/ 99 h 1297"/>
                <a:gd name="T62" fmla="*/ 102 w 1452"/>
                <a:gd name="T63" fmla="*/ 86 h 1297"/>
                <a:gd name="T64" fmla="*/ 40 w 1452"/>
                <a:gd name="T65" fmla="*/ 4 h 129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452"/>
                <a:gd name="T100" fmla="*/ 0 h 1297"/>
                <a:gd name="T101" fmla="*/ 1452 w 1452"/>
                <a:gd name="T102" fmla="*/ 1297 h 129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452" h="1297">
                  <a:moveTo>
                    <a:pt x="176" y="17"/>
                  </a:moveTo>
                  <a:lnTo>
                    <a:pt x="411" y="61"/>
                  </a:lnTo>
                  <a:lnTo>
                    <a:pt x="407" y="0"/>
                  </a:lnTo>
                  <a:lnTo>
                    <a:pt x="690" y="70"/>
                  </a:lnTo>
                  <a:lnTo>
                    <a:pt x="690" y="0"/>
                  </a:lnTo>
                  <a:lnTo>
                    <a:pt x="991" y="0"/>
                  </a:lnTo>
                  <a:lnTo>
                    <a:pt x="987" y="66"/>
                  </a:lnTo>
                  <a:lnTo>
                    <a:pt x="1350" y="0"/>
                  </a:lnTo>
                  <a:lnTo>
                    <a:pt x="906" y="366"/>
                  </a:lnTo>
                  <a:lnTo>
                    <a:pt x="951" y="370"/>
                  </a:lnTo>
                  <a:lnTo>
                    <a:pt x="1000" y="379"/>
                  </a:lnTo>
                  <a:lnTo>
                    <a:pt x="1057" y="392"/>
                  </a:lnTo>
                  <a:lnTo>
                    <a:pt x="1106" y="410"/>
                  </a:lnTo>
                  <a:lnTo>
                    <a:pt x="1163" y="436"/>
                  </a:lnTo>
                  <a:lnTo>
                    <a:pt x="1212" y="459"/>
                  </a:lnTo>
                  <a:lnTo>
                    <a:pt x="1260" y="489"/>
                  </a:lnTo>
                  <a:lnTo>
                    <a:pt x="1301" y="525"/>
                  </a:lnTo>
                  <a:lnTo>
                    <a:pt x="1336" y="556"/>
                  </a:lnTo>
                  <a:lnTo>
                    <a:pt x="1367" y="595"/>
                  </a:lnTo>
                  <a:lnTo>
                    <a:pt x="1398" y="635"/>
                  </a:lnTo>
                  <a:lnTo>
                    <a:pt x="1420" y="684"/>
                  </a:lnTo>
                  <a:lnTo>
                    <a:pt x="1438" y="728"/>
                  </a:lnTo>
                  <a:lnTo>
                    <a:pt x="1447" y="766"/>
                  </a:lnTo>
                  <a:lnTo>
                    <a:pt x="1451" y="824"/>
                  </a:lnTo>
                  <a:lnTo>
                    <a:pt x="1447" y="881"/>
                  </a:lnTo>
                  <a:lnTo>
                    <a:pt x="1433" y="925"/>
                  </a:lnTo>
                  <a:lnTo>
                    <a:pt x="1420" y="969"/>
                  </a:lnTo>
                  <a:lnTo>
                    <a:pt x="1403" y="1005"/>
                  </a:lnTo>
                  <a:lnTo>
                    <a:pt x="1376" y="1045"/>
                  </a:lnTo>
                  <a:lnTo>
                    <a:pt x="1341" y="1089"/>
                  </a:lnTo>
                  <a:lnTo>
                    <a:pt x="1292" y="1137"/>
                  </a:lnTo>
                  <a:lnTo>
                    <a:pt x="1238" y="1177"/>
                  </a:lnTo>
                  <a:lnTo>
                    <a:pt x="1185" y="1208"/>
                  </a:lnTo>
                  <a:lnTo>
                    <a:pt x="1137" y="1230"/>
                  </a:lnTo>
                  <a:lnTo>
                    <a:pt x="1088" y="1252"/>
                  </a:lnTo>
                  <a:lnTo>
                    <a:pt x="1044" y="1265"/>
                  </a:lnTo>
                  <a:lnTo>
                    <a:pt x="991" y="1278"/>
                  </a:lnTo>
                  <a:lnTo>
                    <a:pt x="951" y="1287"/>
                  </a:lnTo>
                  <a:lnTo>
                    <a:pt x="889" y="1292"/>
                  </a:lnTo>
                  <a:lnTo>
                    <a:pt x="836" y="1296"/>
                  </a:lnTo>
                  <a:lnTo>
                    <a:pt x="588" y="1296"/>
                  </a:lnTo>
                  <a:lnTo>
                    <a:pt x="539" y="1292"/>
                  </a:lnTo>
                  <a:lnTo>
                    <a:pt x="477" y="1283"/>
                  </a:lnTo>
                  <a:lnTo>
                    <a:pt x="398" y="1265"/>
                  </a:lnTo>
                  <a:lnTo>
                    <a:pt x="323" y="1234"/>
                  </a:lnTo>
                  <a:lnTo>
                    <a:pt x="248" y="1199"/>
                  </a:lnTo>
                  <a:lnTo>
                    <a:pt x="180" y="1155"/>
                  </a:lnTo>
                  <a:lnTo>
                    <a:pt x="132" y="1115"/>
                  </a:lnTo>
                  <a:lnTo>
                    <a:pt x="92" y="1075"/>
                  </a:lnTo>
                  <a:lnTo>
                    <a:pt x="57" y="1022"/>
                  </a:lnTo>
                  <a:lnTo>
                    <a:pt x="30" y="965"/>
                  </a:lnTo>
                  <a:lnTo>
                    <a:pt x="17" y="925"/>
                  </a:lnTo>
                  <a:lnTo>
                    <a:pt x="4" y="886"/>
                  </a:lnTo>
                  <a:lnTo>
                    <a:pt x="0" y="841"/>
                  </a:lnTo>
                  <a:lnTo>
                    <a:pt x="4" y="806"/>
                  </a:lnTo>
                  <a:lnTo>
                    <a:pt x="13" y="745"/>
                  </a:lnTo>
                  <a:lnTo>
                    <a:pt x="30" y="688"/>
                  </a:lnTo>
                  <a:lnTo>
                    <a:pt x="61" y="622"/>
                  </a:lnTo>
                  <a:lnTo>
                    <a:pt x="105" y="569"/>
                  </a:lnTo>
                  <a:lnTo>
                    <a:pt x="154" y="520"/>
                  </a:lnTo>
                  <a:lnTo>
                    <a:pt x="217" y="472"/>
                  </a:lnTo>
                  <a:lnTo>
                    <a:pt x="279" y="436"/>
                  </a:lnTo>
                  <a:lnTo>
                    <a:pt x="362" y="401"/>
                  </a:lnTo>
                  <a:lnTo>
                    <a:pt x="451" y="379"/>
                  </a:lnTo>
                  <a:lnTo>
                    <a:pt x="508" y="366"/>
                  </a:lnTo>
                  <a:lnTo>
                    <a:pt x="176" y="17"/>
                  </a:lnTo>
                </a:path>
              </a:pathLst>
            </a:custGeom>
            <a:solidFill>
              <a:srgbClr val="D49FFF"/>
            </a:solidFill>
            <a:ln w="1260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1441" name="Text Box 6"/>
            <p:cNvSpPr txBox="1">
              <a:spLocks noChangeArrowheads="1"/>
            </p:cNvSpPr>
            <p:nvPr/>
          </p:nvSpPr>
          <p:spPr bwMode="auto">
            <a:xfrm>
              <a:off x="600" y="1763"/>
              <a:ext cx="218" cy="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360" tIns="44280" rIns="90360" bIns="44280">
              <a:spAutoFit/>
            </a:bodyP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1pPr>
              <a:lvl2pPr marL="742950" indent="-28575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2pPr>
              <a:lvl3pPr marL="11430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3pPr>
              <a:lvl4pPr marL="16002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4pPr>
              <a:lvl5pPr marL="20574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9pPr>
            </a:lstStyle>
            <a:p>
              <a:pPr algn="ctr" eaLnBrk="1">
                <a:lnSpc>
                  <a:spcPct val="122000"/>
                </a:lnSpc>
                <a:buClr>
                  <a:srgbClr val="000000"/>
                </a:buClr>
                <a:buSzPct val="45000"/>
                <a:buFont typeface="Times New Roman" panose="02020603050405020304" pitchFamily="18" charset="0"/>
                <a:buNone/>
              </a:pPr>
              <a:r>
                <a:rPr lang="en-GB" altLang="en-US" b="1"/>
                <a:t>A</a:t>
              </a:r>
            </a:p>
          </p:txBody>
        </p:sp>
      </p:grpSp>
      <p:grpSp>
        <p:nvGrpSpPr>
          <p:cNvPr id="3" name="Group 7"/>
          <p:cNvGrpSpPr>
            <a:grpSpLocks/>
          </p:cNvGrpSpPr>
          <p:nvPr/>
        </p:nvGrpSpPr>
        <p:grpSpPr bwMode="auto">
          <a:xfrm>
            <a:off x="2371726" y="3992564"/>
            <a:ext cx="522287" cy="498475"/>
            <a:chOff x="524" y="2252"/>
            <a:chExt cx="329" cy="314"/>
          </a:xfrm>
        </p:grpSpPr>
        <p:sp>
          <p:nvSpPr>
            <p:cNvPr id="11438" name="Freeform 8"/>
            <p:cNvSpPr>
              <a:spLocks noChangeArrowheads="1"/>
            </p:cNvSpPr>
            <p:nvPr/>
          </p:nvSpPr>
          <p:spPr bwMode="auto">
            <a:xfrm>
              <a:off x="524" y="2252"/>
              <a:ext cx="329" cy="294"/>
            </a:xfrm>
            <a:custGeom>
              <a:avLst/>
              <a:gdLst>
                <a:gd name="T0" fmla="*/ 93 w 1451"/>
                <a:gd name="T1" fmla="*/ 14 h 1297"/>
                <a:gd name="T2" fmla="*/ 156 w 1451"/>
                <a:gd name="T3" fmla="*/ 16 h 1297"/>
                <a:gd name="T4" fmla="*/ 224 w 1451"/>
                <a:gd name="T5" fmla="*/ 0 h 1297"/>
                <a:gd name="T6" fmla="*/ 306 w 1451"/>
                <a:gd name="T7" fmla="*/ 0 h 1297"/>
                <a:gd name="T8" fmla="*/ 216 w 1451"/>
                <a:gd name="T9" fmla="*/ 84 h 1297"/>
                <a:gd name="T10" fmla="*/ 240 w 1451"/>
                <a:gd name="T11" fmla="*/ 89 h 1297"/>
                <a:gd name="T12" fmla="*/ 263 w 1451"/>
                <a:gd name="T13" fmla="*/ 99 h 1297"/>
                <a:gd name="T14" fmla="*/ 285 w 1451"/>
                <a:gd name="T15" fmla="*/ 111 h 1297"/>
                <a:gd name="T16" fmla="*/ 303 w 1451"/>
                <a:gd name="T17" fmla="*/ 126 h 1297"/>
                <a:gd name="T18" fmla="*/ 317 w 1451"/>
                <a:gd name="T19" fmla="*/ 144 h 1297"/>
                <a:gd name="T20" fmla="*/ 326 w 1451"/>
                <a:gd name="T21" fmla="*/ 165 h 1297"/>
                <a:gd name="T22" fmla="*/ 329 w 1451"/>
                <a:gd name="T23" fmla="*/ 187 h 1297"/>
                <a:gd name="T24" fmla="*/ 325 w 1451"/>
                <a:gd name="T25" fmla="*/ 210 h 1297"/>
                <a:gd name="T26" fmla="*/ 318 w 1451"/>
                <a:gd name="T27" fmla="*/ 228 h 1297"/>
                <a:gd name="T28" fmla="*/ 304 w 1451"/>
                <a:gd name="T29" fmla="*/ 247 h 1297"/>
                <a:gd name="T30" fmla="*/ 280 w 1451"/>
                <a:gd name="T31" fmla="*/ 267 h 1297"/>
                <a:gd name="T32" fmla="*/ 258 w 1451"/>
                <a:gd name="T33" fmla="*/ 279 h 1297"/>
                <a:gd name="T34" fmla="*/ 236 w 1451"/>
                <a:gd name="T35" fmla="*/ 287 h 1297"/>
                <a:gd name="T36" fmla="*/ 216 w 1451"/>
                <a:gd name="T37" fmla="*/ 292 h 1297"/>
                <a:gd name="T38" fmla="*/ 189 w 1451"/>
                <a:gd name="T39" fmla="*/ 294 h 1297"/>
                <a:gd name="T40" fmla="*/ 122 w 1451"/>
                <a:gd name="T41" fmla="*/ 293 h 1297"/>
                <a:gd name="T42" fmla="*/ 90 w 1451"/>
                <a:gd name="T43" fmla="*/ 287 h 1297"/>
                <a:gd name="T44" fmla="*/ 56 w 1451"/>
                <a:gd name="T45" fmla="*/ 272 h 1297"/>
                <a:gd name="T46" fmla="*/ 30 w 1451"/>
                <a:gd name="T47" fmla="*/ 253 h 1297"/>
                <a:gd name="T48" fmla="*/ 13 w 1451"/>
                <a:gd name="T49" fmla="*/ 232 h 1297"/>
                <a:gd name="T50" fmla="*/ 4 w 1451"/>
                <a:gd name="T51" fmla="*/ 210 h 1297"/>
                <a:gd name="T52" fmla="*/ 0 w 1451"/>
                <a:gd name="T53" fmla="*/ 191 h 1297"/>
                <a:gd name="T54" fmla="*/ 3 w 1451"/>
                <a:gd name="T55" fmla="*/ 169 h 1297"/>
                <a:gd name="T56" fmla="*/ 14 w 1451"/>
                <a:gd name="T57" fmla="*/ 141 h 1297"/>
                <a:gd name="T58" fmla="*/ 35 w 1451"/>
                <a:gd name="T59" fmla="*/ 118 h 1297"/>
                <a:gd name="T60" fmla="*/ 63 w 1451"/>
                <a:gd name="T61" fmla="*/ 99 h 1297"/>
                <a:gd name="T62" fmla="*/ 102 w 1451"/>
                <a:gd name="T63" fmla="*/ 86 h 1297"/>
                <a:gd name="T64" fmla="*/ 40 w 1451"/>
                <a:gd name="T65" fmla="*/ 4 h 129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451"/>
                <a:gd name="T100" fmla="*/ 0 h 1297"/>
                <a:gd name="T101" fmla="*/ 1451 w 1451"/>
                <a:gd name="T102" fmla="*/ 1297 h 129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451" h="1297">
                  <a:moveTo>
                    <a:pt x="176" y="17"/>
                  </a:moveTo>
                  <a:lnTo>
                    <a:pt x="411" y="61"/>
                  </a:lnTo>
                  <a:lnTo>
                    <a:pt x="406" y="0"/>
                  </a:lnTo>
                  <a:lnTo>
                    <a:pt x="690" y="70"/>
                  </a:lnTo>
                  <a:lnTo>
                    <a:pt x="690" y="0"/>
                  </a:lnTo>
                  <a:lnTo>
                    <a:pt x="990" y="0"/>
                  </a:lnTo>
                  <a:lnTo>
                    <a:pt x="986" y="66"/>
                  </a:lnTo>
                  <a:lnTo>
                    <a:pt x="1349" y="0"/>
                  </a:lnTo>
                  <a:lnTo>
                    <a:pt x="907" y="366"/>
                  </a:lnTo>
                  <a:lnTo>
                    <a:pt x="951" y="370"/>
                  </a:lnTo>
                  <a:lnTo>
                    <a:pt x="999" y="379"/>
                  </a:lnTo>
                  <a:lnTo>
                    <a:pt x="1057" y="392"/>
                  </a:lnTo>
                  <a:lnTo>
                    <a:pt x="1105" y="410"/>
                  </a:lnTo>
                  <a:lnTo>
                    <a:pt x="1162" y="436"/>
                  </a:lnTo>
                  <a:lnTo>
                    <a:pt x="1211" y="459"/>
                  </a:lnTo>
                  <a:lnTo>
                    <a:pt x="1259" y="489"/>
                  </a:lnTo>
                  <a:lnTo>
                    <a:pt x="1300" y="525"/>
                  </a:lnTo>
                  <a:lnTo>
                    <a:pt x="1335" y="556"/>
                  </a:lnTo>
                  <a:lnTo>
                    <a:pt x="1366" y="595"/>
                  </a:lnTo>
                  <a:lnTo>
                    <a:pt x="1397" y="635"/>
                  </a:lnTo>
                  <a:lnTo>
                    <a:pt x="1419" y="684"/>
                  </a:lnTo>
                  <a:lnTo>
                    <a:pt x="1437" y="728"/>
                  </a:lnTo>
                  <a:lnTo>
                    <a:pt x="1446" y="766"/>
                  </a:lnTo>
                  <a:lnTo>
                    <a:pt x="1450" y="824"/>
                  </a:lnTo>
                  <a:lnTo>
                    <a:pt x="1446" y="881"/>
                  </a:lnTo>
                  <a:lnTo>
                    <a:pt x="1432" y="925"/>
                  </a:lnTo>
                  <a:lnTo>
                    <a:pt x="1419" y="969"/>
                  </a:lnTo>
                  <a:lnTo>
                    <a:pt x="1402" y="1005"/>
                  </a:lnTo>
                  <a:lnTo>
                    <a:pt x="1375" y="1045"/>
                  </a:lnTo>
                  <a:lnTo>
                    <a:pt x="1340" y="1089"/>
                  </a:lnTo>
                  <a:lnTo>
                    <a:pt x="1291" y="1137"/>
                  </a:lnTo>
                  <a:lnTo>
                    <a:pt x="1237" y="1177"/>
                  </a:lnTo>
                  <a:lnTo>
                    <a:pt x="1184" y="1208"/>
                  </a:lnTo>
                  <a:lnTo>
                    <a:pt x="1136" y="1230"/>
                  </a:lnTo>
                  <a:lnTo>
                    <a:pt x="1087" y="1252"/>
                  </a:lnTo>
                  <a:lnTo>
                    <a:pt x="1043" y="1265"/>
                  </a:lnTo>
                  <a:lnTo>
                    <a:pt x="990" y="1278"/>
                  </a:lnTo>
                  <a:lnTo>
                    <a:pt x="951" y="1287"/>
                  </a:lnTo>
                  <a:lnTo>
                    <a:pt x="888" y="1292"/>
                  </a:lnTo>
                  <a:lnTo>
                    <a:pt x="835" y="1296"/>
                  </a:lnTo>
                  <a:lnTo>
                    <a:pt x="588" y="1296"/>
                  </a:lnTo>
                  <a:lnTo>
                    <a:pt x="539" y="1292"/>
                  </a:lnTo>
                  <a:lnTo>
                    <a:pt x="477" y="1283"/>
                  </a:lnTo>
                  <a:lnTo>
                    <a:pt x="397" y="1265"/>
                  </a:lnTo>
                  <a:lnTo>
                    <a:pt x="322" y="1234"/>
                  </a:lnTo>
                  <a:lnTo>
                    <a:pt x="247" y="1199"/>
                  </a:lnTo>
                  <a:lnTo>
                    <a:pt x="180" y="1155"/>
                  </a:lnTo>
                  <a:lnTo>
                    <a:pt x="132" y="1115"/>
                  </a:lnTo>
                  <a:lnTo>
                    <a:pt x="92" y="1075"/>
                  </a:lnTo>
                  <a:lnTo>
                    <a:pt x="57" y="1022"/>
                  </a:lnTo>
                  <a:lnTo>
                    <a:pt x="30" y="965"/>
                  </a:lnTo>
                  <a:lnTo>
                    <a:pt x="17" y="925"/>
                  </a:lnTo>
                  <a:lnTo>
                    <a:pt x="4" y="886"/>
                  </a:lnTo>
                  <a:lnTo>
                    <a:pt x="0" y="841"/>
                  </a:lnTo>
                  <a:lnTo>
                    <a:pt x="4" y="806"/>
                  </a:lnTo>
                  <a:lnTo>
                    <a:pt x="13" y="745"/>
                  </a:lnTo>
                  <a:lnTo>
                    <a:pt x="30" y="688"/>
                  </a:lnTo>
                  <a:lnTo>
                    <a:pt x="61" y="622"/>
                  </a:lnTo>
                  <a:lnTo>
                    <a:pt x="105" y="569"/>
                  </a:lnTo>
                  <a:lnTo>
                    <a:pt x="154" y="520"/>
                  </a:lnTo>
                  <a:lnTo>
                    <a:pt x="217" y="472"/>
                  </a:lnTo>
                  <a:lnTo>
                    <a:pt x="278" y="436"/>
                  </a:lnTo>
                  <a:lnTo>
                    <a:pt x="362" y="401"/>
                  </a:lnTo>
                  <a:lnTo>
                    <a:pt x="450" y="379"/>
                  </a:lnTo>
                  <a:lnTo>
                    <a:pt x="508" y="366"/>
                  </a:lnTo>
                  <a:lnTo>
                    <a:pt x="176" y="17"/>
                  </a:lnTo>
                </a:path>
              </a:pathLst>
            </a:custGeom>
            <a:solidFill>
              <a:srgbClr val="D49FFF"/>
            </a:solidFill>
            <a:ln w="1260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1439" name="Text Box 9"/>
            <p:cNvSpPr txBox="1">
              <a:spLocks noChangeArrowheads="1"/>
            </p:cNvSpPr>
            <p:nvPr/>
          </p:nvSpPr>
          <p:spPr bwMode="auto">
            <a:xfrm>
              <a:off x="592" y="2299"/>
              <a:ext cx="218" cy="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360" tIns="44280" rIns="90360" bIns="44280">
              <a:spAutoFit/>
            </a:bodyP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1pPr>
              <a:lvl2pPr marL="742950" indent="-28575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2pPr>
              <a:lvl3pPr marL="11430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3pPr>
              <a:lvl4pPr marL="16002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4pPr>
              <a:lvl5pPr marL="20574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9pPr>
            </a:lstStyle>
            <a:p>
              <a:pPr algn="ctr" eaLnBrk="1">
                <a:lnSpc>
                  <a:spcPct val="122000"/>
                </a:lnSpc>
                <a:buClr>
                  <a:srgbClr val="000000"/>
                </a:buClr>
                <a:buSzPct val="45000"/>
                <a:buFont typeface="Times New Roman" panose="02020603050405020304" pitchFamily="18" charset="0"/>
                <a:buNone/>
              </a:pPr>
              <a:r>
                <a:rPr lang="en-GB" altLang="en-US" b="1"/>
                <a:t>B</a:t>
              </a:r>
            </a:p>
          </p:txBody>
        </p:sp>
      </p:grpSp>
      <p:grpSp>
        <p:nvGrpSpPr>
          <p:cNvPr id="4" name="Group 10"/>
          <p:cNvGrpSpPr>
            <a:grpSpLocks/>
          </p:cNvGrpSpPr>
          <p:nvPr/>
        </p:nvGrpSpPr>
        <p:grpSpPr bwMode="auto">
          <a:xfrm>
            <a:off x="2333626" y="4741864"/>
            <a:ext cx="522287" cy="498475"/>
            <a:chOff x="500" y="2724"/>
            <a:chExt cx="329" cy="314"/>
          </a:xfrm>
        </p:grpSpPr>
        <p:sp>
          <p:nvSpPr>
            <p:cNvPr id="11436" name="Freeform 11"/>
            <p:cNvSpPr>
              <a:spLocks noChangeArrowheads="1"/>
            </p:cNvSpPr>
            <p:nvPr/>
          </p:nvSpPr>
          <p:spPr bwMode="auto">
            <a:xfrm>
              <a:off x="500" y="2724"/>
              <a:ext cx="329" cy="294"/>
            </a:xfrm>
            <a:custGeom>
              <a:avLst/>
              <a:gdLst>
                <a:gd name="T0" fmla="*/ 93 w 1452"/>
                <a:gd name="T1" fmla="*/ 14 h 1297"/>
                <a:gd name="T2" fmla="*/ 156 w 1452"/>
                <a:gd name="T3" fmla="*/ 16 h 1297"/>
                <a:gd name="T4" fmla="*/ 225 w 1452"/>
                <a:gd name="T5" fmla="*/ 0 h 1297"/>
                <a:gd name="T6" fmla="*/ 306 w 1452"/>
                <a:gd name="T7" fmla="*/ 0 h 1297"/>
                <a:gd name="T8" fmla="*/ 215 w 1452"/>
                <a:gd name="T9" fmla="*/ 84 h 1297"/>
                <a:gd name="T10" fmla="*/ 239 w 1452"/>
                <a:gd name="T11" fmla="*/ 89 h 1297"/>
                <a:gd name="T12" fmla="*/ 264 w 1452"/>
                <a:gd name="T13" fmla="*/ 99 h 1297"/>
                <a:gd name="T14" fmla="*/ 285 w 1452"/>
                <a:gd name="T15" fmla="*/ 111 h 1297"/>
                <a:gd name="T16" fmla="*/ 303 w 1452"/>
                <a:gd name="T17" fmla="*/ 126 h 1297"/>
                <a:gd name="T18" fmla="*/ 317 w 1452"/>
                <a:gd name="T19" fmla="*/ 144 h 1297"/>
                <a:gd name="T20" fmla="*/ 326 w 1452"/>
                <a:gd name="T21" fmla="*/ 165 h 1297"/>
                <a:gd name="T22" fmla="*/ 329 w 1452"/>
                <a:gd name="T23" fmla="*/ 187 h 1297"/>
                <a:gd name="T24" fmla="*/ 325 w 1452"/>
                <a:gd name="T25" fmla="*/ 210 h 1297"/>
                <a:gd name="T26" fmla="*/ 318 w 1452"/>
                <a:gd name="T27" fmla="*/ 228 h 1297"/>
                <a:gd name="T28" fmla="*/ 304 w 1452"/>
                <a:gd name="T29" fmla="*/ 247 h 1297"/>
                <a:gd name="T30" fmla="*/ 281 w 1452"/>
                <a:gd name="T31" fmla="*/ 267 h 1297"/>
                <a:gd name="T32" fmla="*/ 258 w 1452"/>
                <a:gd name="T33" fmla="*/ 279 h 1297"/>
                <a:gd name="T34" fmla="*/ 237 w 1452"/>
                <a:gd name="T35" fmla="*/ 287 h 1297"/>
                <a:gd name="T36" fmla="*/ 215 w 1452"/>
                <a:gd name="T37" fmla="*/ 292 h 1297"/>
                <a:gd name="T38" fmla="*/ 189 w 1452"/>
                <a:gd name="T39" fmla="*/ 294 h 1297"/>
                <a:gd name="T40" fmla="*/ 122 w 1452"/>
                <a:gd name="T41" fmla="*/ 293 h 1297"/>
                <a:gd name="T42" fmla="*/ 90 w 1452"/>
                <a:gd name="T43" fmla="*/ 287 h 1297"/>
                <a:gd name="T44" fmla="*/ 56 w 1452"/>
                <a:gd name="T45" fmla="*/ 272 h 1297"/>
                <a:gd name="T46" fmla="*/ 30 w 1452"/>
                <a:gd name="T47" fmla="*/ 253 h 1297"/>
                <a:gd name="T48" fmla="*/ 13 w 1452"/>
                <a:gd name="T49" fmla="*/ 232 h 1297"/>
                <a:gd name="T50" fmla="*/ 4 w 1452"/>
                <a:gd name="T51" fmla="*/ 210 h 1297"/>
                <a:gd name="T52" fmla="*/ 0 w 1452"/>
                <a:gd name="T53" fmla="*/ 191 h 1297"/>
                <a:gd name="T54" fmla="*/ 3 w 1452"/>
                <a:gd name="T55" fmla="*/ 169 h 1297"/>
                <a:gd name="T56" fmla="*/ 14 w 1452"/>
                <a:gd name="T57" fmla="*/ 141 h 1297"/>
                <a:gd name="T58" fmla="*/ 35 w 1452"/>
                <a:gd name="T59" fmla="*/ 118 h 1297"/>
                <a:gd name="T60" fmla="*/ 63 w 1452"/>
                <a:gd name="T61" fmla="*/ 99 h 1297"/>
                <a:gd name="T62" fmla="*/ 102 w 1452"/>
                <a:gd name="T63" fmla="*/ 86 h 1297"/>
                <a:gd name="T64" fmla="*/ 40 w 1452"/>
                <a:gd name="T65" fmla="*/ 4 h 129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452"/>
                <a:gd name="T100" fmla="*/ 0 h 1297"/>
                <a:gd name="T101" fmla="*/ 1452 w 1452"/>
                <a:gd name="T102" fmla="*/ 1297 h 129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452" h="1297">
                  <a:moveTo>
                    <a:pt x="176" y="17"/>
                  </a:moveTo>
                  <a:lnTo>
                    <a:pt x="411" y="61"/>
                  </a:lnTo>
                  <a:lnTo>
                    <a:pt x="407" y="0"/>
                  </a:lnTo>
                  <a:lnTo>
                    <a:pt x="690" y="70"/>
                  </a:lnTo>
                  <a:lnTo>
                    <a:pt x="690" y="0"/>
                  </a:lnTo>
                  <a:lnTo>
                    <a:pt x="991" y="0"/>
                  </a:lnTo>
                  <a:lnTo>
                    <a:pt x="987" y="66"/>
                  </a:lnTo>
                  <a:lnTo>
                    <a:pt x="1350" y="0"/>
                  </a:lnTo>
                  <a:lnTo>
                    <a:pt x="906" y="366"/>
                  </a:lnTo>
                  <a:lnTo>
                    <a:pt x="951" y="370"/>
                  </a:lnTo>
                  <a:lnTo>
                    <a:pt x="1000" y="379"/>
                  </a:lnTo>
                  <a:lnTo>
                    <a:pt x="1057" y="392"/>
                  </a:lnTo>
                  <a:lnTo>
                    <a:pt x="1106" y="410"/>
                  </a:lnTo>
                  <a:lnTo>
                    <a:pt x="1163" y="436"/>
                  </a:lnTo>
                  <a:lnTo>
                    <a:pt x="1212" y="459"/>
                  </a:lnTo>
                  <a:lnTo>
                    <a:pt x="1260" y="489"/>
                  </a:lnTo>
                  <a:lnTo>
                    <a:pt x="1301" y="525"/>
                  </a:lnTo>
                  <a:lnTo>
                    <a:pt x="1336" y="556"/>
                  </a:lnTo>
                  <a:lnTo>
                    <a:pt x="1367" y="595"/>
                  </a:lnTo>
                  <a:lnTo>
                    <a:pt x="1398" y="635"/>
                  </a:lnTo>
                  <a:lnTo>
                    <a:pt x="1420" y="684"/>
                  </a:lnTo>
                  <a:lnTo>
                    <a:pt x="1438" y="728"/>
                  </a:lnTo>
                  <a:lnTo>
                    <a:pt x="1447" y="766"/>
                  </a:lnTo>
                  <a:lnTo>
                    <a:pt x="1451" y="824"/>
                  </a:lnTo>
                  <a:lnTo>
                    <a:pt x="1447" y="881"/>
                  </a:lnTo>
                  <a:lnTo>
                    <a:pt x="1433" y="925"/>
                  </a:lnTo>
                  <a:lnTo>
                    <a:pt x="1420" y="969"/>
                  </a:lnTo>
                  <a:lnTo>
                    <a:pt x="1403" y="1005"/>
                  </a:lnTo>
                  <a:lnTo>
                    <a:pt x="1376" y="1045"/>
                  </a:lnTo>
                  <a:lnTo>
                    <a:pt x="1341" y="1089"/>
                  </a:lnTo>
                  <a:lnTo>
                    <a:pt x="1292" y="1137"/>
                  </a:lnTo>
                  <a:lnTo>
                    <a:pt x="1238" y="1177"/>
                  </a:lnTo>
                  <a:lnTo>
                    <a:pt x="1185" y="1208"/>
                  </a:lnTo>
                  <a:lnTo>
                    <a:pt x="1137" y="1230"/>
                  </a:lnTo>
                  <a:lnTo>
                    <a:pt x="1088" y="1252"/>
                  </a:lnTo>
                  <a:lnTo>
                    <a:pt x="1044" y="1265"/>
                  </a:lnTo>
                  <a:lnTo>
                    <a:pt x="991" y="1278"/>
                  </a:lnTo>
                  <a:lnTo>
                    <a:pt x="951" y="1287"/>
                  </a:lnTo>
                  <a:lnTo>
                    <a:pt x="889" y="1292"/>
                  </a:lnTo>
                  <a:lnTo>
                    <a:pt x="836" y="1296"/>
                  </a:lnTo>
                  <a:lnTo>
                    <a:pt x="588" y="1296"/>
                  </a:lnTo>
                  <a:lnTo>
                    <a:pt x="539" y="1292"/>
                  </a:lnTo>
                  <a:lnTo>
                    <a:pt x="477" y="1283"/>
                  </a:lnTo>
                  <a:lnTo>
                    <a:pt x="398" y="1265"/>
                  </a:lnTo>
                  <a:lnTo>
                    <a:pt x="323" y="1234"/>
                  </a:lnTo>
                  <a:lnTo>
                    <a:pt x="248" y="1199"/>
                  </a:lnTo>
                  <a:lnTo>
                    <a:pt x="180" y="1155"/>
                  </a:lnTo>
                  <a:lnTo>
                    <a:pt x="132" y="1115"/>
                  </a:lnTo>
                  <a:lnTo>
                    <a:pt x="92" y="1075"/>
                  </a:lnTo>
                  <a:lnTo>
                    <a:pt x="57" y="1022"/>
                  </a:lnTo>
                  <a:lnTo>
                    <a:pt x="30" y="965"/>
                  </a:lnTo>
                  <a:lnTo>
                    <a:pt x="17" y="925"/>
                  </a:lnTo>
                  <a:lnTo>
                    <a:pt x="4" y="886"/>
                  </a:lnTo>
                  <a:lnTo>
                    <a:pt x="0" y="841"/>
                  </a:lnTo>
                  <a:lnTo>
                    <a:pt x="4" y="806"/>
                  </a:lnTo>
                  <a:lnTo>
                    <a:pt x="13" y="745"/>
                  </a:lnTo>
                  <a:lnTo>
                    <a:pt x="30" y="688"/>
                  </a:lnTo>
                  <a:lnTo>
                    <a:pt x="61" y="622"/>
                  </a:lnTo>
                  <a:lnTo>
                    <a:pt x="105" y="569"/>
                  </a:lnTo>
                  <a:lnTo>
                    <a:pt x="154" y="520"/>
                  </a:lnTo>
                  <a:lnTo>
                    <a:pt x="217" y="472"/>
                  </a:lnTo>
                  <a:lnTo>
                    <a:pt x="279" y="436"/>
                  </a:lnTo>
                  <a:lnTo>
                    <a:pt x="362" y="401"/>
                  </a:lnTo>
                  <a:lnTo>
                    <a:pt x="451" y="379"/>
                  </a:lnTo>
                  <a:lnTo>
                    <a:pt x="508" y="366"/>
                  </a:lnTo>
                  <a:lnTo>
                    <a:pt x="176" y="17"/>
                  </a:lnTo>
                </a:path>
              </a:pathLst>
            </a:custGeom>
            <a:solidFill>
              <a:srgbClr val="D49FFF"/>
            </a:solidFill>
            <a:ln w="1260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1437" name="Text Box 12"/>
            <p:cNvSpPr txBox="1">
              <a:spLocks noChangeArrowheads="1"/>
            </p:cNvSpPr>
            <p:nvPr/>
          </p:nvSpPr>
          <p:spPr bwMode="auto">
            <a:xfrm>
              <a:off x="568" y="2771"/>
              <a:ext cx="218" cy="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360" tIns="44280" rIns="90360" bIns="44280">
              <a:spAutoFit/>
            </a:bodyP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1pPr>
              <a:lvl2pPr marL="742950" indent="-28575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2pPr>
              <a:lvl3pPr marL="11430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3pPr>
              <a:lvl4pPr marL="16002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4pPr>
              <a:lvl5pPr marL="20574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9pPr>
            </a:lstStyle>
            <a:p>
              <a:pPr algn="ctr" eaLnBrk="1">
                <a:lnSpc>
                  <a:spcPct val="122000"/>
                </a:lnSpc>
                <a:buClr>
                  <a:srgbClr val="000000"/>
                </a:buClr>
                <a:buSzPct val="45000"/>
                <a:buFont typeface="Times New Roman" panose="02020603050405020304" pitchFamily="18" charset="0"/>
                <a:buNone/>
              </a:pPr>
              <a:r>
                <a:rPr lang="en-GB" altLang="en-US" b="1"/>
                <a:t>C</a:t>
              </a:r>
            </a:p>
          </p:txBody>
        </p:sp>
      </p:grpSp>
      <p:grpSp>
        <p:nvGrpSpPr>
          <p:cNvPr id="5" name="Group 13"/>
          <p:cNvGrpSpPr>
            <a:grpSpLocks/>
          </p:cNvGrpSpPr>
          <p:nvPr/>
        </p:nvGrpSpPr>
        <p:grpSpPr bwMode="auto">
          <a:xfrm>
            <a:off x="2333626" y="5465764"/>
            <a:ext cx="522287" cy="498475"/>
            <a:chOff x="500" y="3180"/>
            <a:chExt cx="329" cy="314"/>
          </a:xfrm>
        </p:grpSpPr>
        <p:sp>
          <p:nvSpPr>
            <p:cNvPr id="11434" name="Freeform 14"/>
            <p:cNvSpPr>
              <a:spLocks noChangeArrowheads="1"/>
            </p:cNvSpPr>
            <p:nvPr/>
          </p:nvSpPr>
          <p:spPr bwMode="auto">
            <a:xfrm>
              <a:off x="500" y="3180"/>
              <a:ext cx="329" cy="294"/>
            </a:xfrm>
            <a:custGeom>
              <a:avLst/>
              <a:gdLst>
                <a:gd name="T0" fmla="*/ 93 w 1452"/>
                <a:gd name="T1" fmla="*/ 14 h 1297"/>
                <a:gd name="T2" fmla="*/ 156 w 1452"/>
                <a:gd name="T3" fmla="*/ 16 h 1297"/>
                <a:gd name="T4" fmla="*/ 225 w 1452"/>
                <a:gd name="T5" fmla="*/ 0 h 1297"/>
                <a:gd name="T6" fmla="*/ 306 w 1452"/>
                <a:gd name="T7" fmla="*/ 0 h 1297"/>
                <a:gd name="T8" fmla="*/ 215 w 1452"/>
                <a:gd name="T9" fmla="*/ 84 h 1297"/>
                <a:gd name="T10" fmla="*/ 239 w 1452"/>
                <a:gd name="T11" fmla="*/ 89 h 1297"/>
                <a:gd name="T12" fmla="*/ 264 w 1452"/>
                <a:gd name="T13" fmla="*/ 99 h 1297"/>
                <a:gd name="T14" fmla="*/ 285 w 1452"/>
                <a:gd name="T15" fmla="*/ 111 h 1297"/>
                <a:gd name="T16" fmla="*/ 303 w 1452"/>
                <a:gd name="T17" fmla="*/ 126 h 1297"/>
                <a:gd name="T18" fmla="*/ 317 w 1452"/>
                <a:gd name="T19" fmla="*/ 144 h 1297"/>
                <a:gd name="T20" fmla="*/ 326 w 1452"/>
                <a:gd name="T21" fmla="*/ 165 h 1297"/>
                <a:gd name="T22" fmla="*/ 329 w 1452"/>
                <a:gd name="T23" fmla="*/ 187 h 1297"/>
                <a:gd name="T24" fmla="*/ 325 w 1452"/>
                <a:gd name="T25" fmla="*/ 210 h 1297"/>
                <a:gd name="T26" fmla="*/ 318 w 1452"/>
                <a:gd name="T27" fmla="*/ 228 h 1297"/>
                <a:gd name="T28" fmla="*/ 304 w 1452"/>
                <a:gd name="T29" fmla="*/ 247 h 1297"/>
                <a:gd name="T30" fmla="*/ 281 w 1452"/>
                <a:gd name="T31" fmla="*/ 267 h 1297"/>
                <a:gd name="T32" fmla="*/ 258 w 1452"/>
                <a:gd name="T33" fmla="*/ 279 h 1297"/>
                <a:gd name="T34" fmla="*/ 237 w 1452"/>
                <a:gd name="T35" fmla="*/ 287 h 1297"/>
                <a:gd name="T36" fmla="*/ 215 w 1452"/>
                <a:gd name="T37" fmla="*/ 292 h 1297"/>
                <a:gd name="T38" fmla="*/ 189 w 1452"/>
                <a:gd name="T39" fmla="*/ 294 h 1297"/>
                <a:gd name="T40" fmla="*/ 122 w 1452"/>
                <a:gd name="T41" fmla="*/ 293 h 1297"/>
                <a:gd name="T42" fmla="*/ 90 w 1452"/>
                <a:gd name="T43" fmla="*/ 287 h 1297"/>
                <a:gd name="T44" fmla="*/ 56 w 1452"/>
                <a:gd name="T45" fmla="*/ 272 h 1297"/>
                <a:gd name="T46" fmla="*/ 30 w 1452"/>
                <a:gd name="T47" fmla="*/ 253 h 1297"/>
                <a:gd name="T48" fmla="*/ 13 w 1452"/>
                <a:gd name="T49" fmla="*/ 232 h 1297"/>
                <a:gd name="T50" fmla="*/ 4 w 1452"/>
                <a:gd name="T51" fmla="*/ 210 h 1297"/>
                <a:gd name="T52" fmla="*/ 0 w 1452"/>
                <a:gd name="T53" fmla="*/ 191 h 1297"/>
                <a:gd name="T54" fmla="*/ 3 w 1452"/>
                <a:gd name="T55" fmla="*/ 169 h 1297"/>
                <a:gd name="T56" fmla="*/ 14 w 1452"/>
                <a:gd name="T57" fmla="*/ 141 h 1297"/>
                <a:gd name="T58" fmla="*/ 35 w 1452"/>
                <a:gd name="T59" fmla="*/ 118 h 1297"/>
                <a:gd name="T60" fmla="*/ 63 w 1452"/>
                <a:gd name="T61" fmla="*/ 99 h 1297"/>
                <a:gd name="T62" fmla="*/ 102 w 1452"/>
                <a:gd name="T63" fmla="*/ 86 h 1297"/>
                <a:gd name="T64" fmla="*/ 40 w 1452"/>
                <a:gd name="T65" fmla="*/ 4 h 129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452"/>
                <a:gd name="T100" fmla="*/ 0 h 1297"/>
                <a:gd name="T101" fmla="*/ 1452 w 1452"/>
                <a:gd name="T102" fmla="*/ 1297 h 129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452" h="1297">
                  <a:moveTo>
                    <a:pt x="176" y="17"/>
                  </a:moveTo>
                  <a:lnTo>
                    <a:pt x="411" y="61"/>
                  </a:lnTo>
                  <a:lnTo>
                    <a:pt x="407" y="0"/>
                  </a:lnTo>
                  <a:lnTo>
                    <a:pt x="690" y="70"/>
                  </a:lnTo>
                  <a:lnTo>
                    <a:pt x="690" y="0"/>
                  </a:lnTo>
                  <a:lnTo>
                    <a:pt x="991" y="0"/>
                  </a:lnTo>
                  <a:lnTo>
                    <a:pt x="987" y="66"/>
                  </a:lnTo>
                  <a:lnTo>
                    <a:pt x="1350" y="0"/>
                  </a:lnTo>
                  <a:lnTo>
                    <a:pt x="906" y="366"/>
                  </a:lnTo>
                  <a:lnTo>
                    <a:pt x="951" y="370"/>
                  </a:lnTo>
                  <a:lnTo>
                    <a:pt x="1000" y="379"/>
                  </a:lnTo>
                  <a:lnTo>
                    <a:pt x="1057" y="392"/>
                  </a:lnTo>
                  <a:lnTo>
                    <a:pt x="1106" y="410"/>
                  </a:lnTo>
                  <a:lnTo>
                    <a:pt x="1163" y="436"/>
                  </a:lnTo>
                  <a:lnTo>
                    <a:pt x="1212" y="459"/>
                  </a:lnTo>
                  <a:lnTo>
                    <a:pt x="1260" y="489"/>
                  </a:lnTo>
                  <a:lnTo>
                    <a:pt x="1301" y="525"/>
                  </a:lnTo>
                  <a:lnTo>
                    <a:pt x="1336" y="556"/>
                  </a:lnTo>
                  <a:lnTo>
                    <a:pt x="1367" y="595"/>
                  </a:lnTo>
                  <a:lnTo>
                    <a:pt x="1398" y="635"/>
                  </a:lnTo>
                  <a:lnTo>
                    <a:pt x="1420" y="684"/>
                  </a:lnTo>
                  <a:lnTo>
                    <a:pt x="1438" y="728"/>
                  </a:lnTo>
                  <a:lnTo>
                    <a:pt x="1447" y="766"/>
                  </a:lnTo>
                  <a:lnTo>
                    <a:pt x="1451" y="824"/>
                  </a:lnTo>
                  <a:lnTo>
                    <a:pt x="1447" y="881"/>
                  </a:lnTo>
                  <a:lnTo>
                    <a:pt x="1433" y="925"/>
                  </a:lnTo>
                  <a:lnTo>
                    <a:pt x="1420" y="969"/>
                  </a:lnTo>
                  <a:lnTo>
                    <a:pt x="1403" y="1005"/>
                  </a:lnTo>
                  <a:lnTo>
                    <a:pt x="1376" y="1045"/>
                  </a:lnTo>
                  <a:lnTo>
                    <a:pt x="1341" y="1089"/>
                  </a:lnTo>
                  <a:lnTo>
                    <a:pt x="1292" y="1137"/>
                  </a:lnTo>
                  <a:lnTo>
                    <a:pt x="1238" y="1177"/>
                  </a:lnTo>
                  <a:lnTo>
                    <a:pt x="1185" y="1208"/>
                  </a:lnTo>
                  <a:lnTo>
                    <a:pt x="1137" y="1230"/>
                  </a:lnTo>
                  <a:lnTo>
                    <a:pt x="1088" y="1252"/>
                  </a:lnTo>
                  <a:lnTo>
                    <a:pt x="1044" y="1265"/>
                  </a:lnTo>
                  <a:lnTo>
                    <a:pt x="991" y="1278"/>
                  </a:lnTo>
                  <a:lnTo>
                    <a:pt x="951" y="1287"/>
                  </a:lnTo>
                  <a:lnTo>
                    <a:pt x="889" y="1292"/>
                  </a:lnTo>
                  <a:lnTo>
                    <a:pt x="836" y="1296"/>
                  </a:lnTo>
                  <a:lnTo>
                    <a:pt x="588" y="1296"/>
                  </a:lnTo>
                  <a:lnTo>
                    <a:pt x="539" y="1292"/>
                  </a:lnTo>
                  <a:lnTo>
                    <a:pt x="477" y="1283"/>
                  </a:lnTo>
                  <a:lnTo>
                    <a:pt x="398" y="1265"/>
                  </a:lnTo>
                  <a:lnTo>
                    <a:pt x="323" y="1234"/>
                  </a:lnTo>
                  <a:lnTo>
                    <a:pt x="248" y="1199"/>
                  </a:lnTo>
                  <a:lnTo>
                    <a:pt x="180" y="1155"/>
                  </a:lnTo>
                  <a:lnTo>
                    <a:pt x="132" y="1115"/>
                  </a:lnTo>
                  <a:lnTo>
                    <a:pt x="92" y="1075"/>
                  </a:lnTo>
                  <a:lnTo>
                    <a:pt x="57" y="1022"/>
                  </a:lnTo>
                  <a:lnTo>
                    <a:pt x="30" y="965"/>
                  </a:lnTo>
                  <a:lnTo>
                    <a:pt x="17" y="925"/>
                  </a:lnTo>
                  <a:lnTo>
                    <a:pt x="4" y="886"/>
                  </a:lnTo>
                  <a:lnTo>
                    <a:pt x="0" y="841"/>
                  </a:lnTo>
                  <a:lnTo>
                    <a:pt x="4" y="806"/>
                  </a:lnTo>
                  <a:lnTo>
                    <a:pt x="13" y="745"/>
                  </a:lnTo>
                  <a:lnTo>
                    <a:pt x="30" y="688"/>
                  </a:lnTo>
                  <a:lnTo>
                    <a:pt x="61" y="622"/>
                  </a:lnTo>
                  <a:lnTo>
                    <a:pt x="105" y="569"/>
                  </a:lnTo>
                  <a:lnTo>
                    <a:pt x="154" y="520"/>
                  </a:lnTo>
                  <a:lnTo>
                    <a:pt x="217" y="472"/>
                  </a:lnTo>
                  <a:lnTo>
                    <a:pt x="279" y="436"/>
                  </a:lnTo>
                  <a:lnTo>
                    <a:pt x="362" y="401"/>
                  </a:lnTo>
                  <a:lnTo>
                    <a:pt x="451" y="379"/>
                  </a:lnTo>
                  <a:lnTo>
                    <a:pt x="508" y="366"/>
                  </a:lnTo>
                  <a:lnTo>
                    <a:pt x="176" y="17"/>
                  </a:lnTo>
                </a:path>
              </a:pathLst>
            </a:custGeom>
            <a:solidFill>
              <a:srgbClr val="D49FFF"/>
            </a:solidFill>
            <a:ln w="1260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1435" name="Text Box 15"/>
            <p:cNvSpPr txBox="1">
              <a:spLocks noChangeArrowheads="1"/>
            </p:cNvSpPr>
            <p:nvPr/>
          </p:nvSpPr>
          <p:spPr bwMode="auto">
            <a:xfrm>
              <a:off x="568" y="3227"/>
              <a:ext cx="218" cy="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360" tIns="44280" rIns="90360" bIns="44280">
              <a:spAutoFit/>
            </a:bodyP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1pPr>
              <a:lvl2pPr marL="742950" indent="-28575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2pPr>
              <a:lvl3pPr marL="11430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3pPr>
              <a:lvl4pPr marL="16002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4pPr>
              <a:lvl5pPr marL="20574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9pPr>
            </a:lstStyle>
            <a:p>
              <a:pPr algn="ctr" eaLnBrk="1">
                <a:lnSpc>
                  <a:spcPct val="122000"/>
                </a:lnSpc>
                <a:buClr>
                  <a:srgbClr val="000000"/>
                </a:buClr>
                <a:buSzPct val="45000"/>
                <a:buFont typeface="Times New Roman" panose="02020603050405020304" pitchFamily="18" charset="0"/>
                <a:buNone/>
              </a:pPr>
              <a:r>
                <a:rPr lang="en-GB" altLang="en-US" b="1"/>
                <a:t>D</a:t>
              </a:r>
            </a:p>
          </p:txBody>
        </p:sp>
      </p:grpSp>
      <p:sp>
        <p:nvSpPr>
          <p:cNvPr id="12304" name="Text Box 16"/>
          <p:cNvSpPr txBox="1">
            <a:spLocks noChangeArrowheads="1"/>
          </p:cNvSpPr>
          <p:nvPr/>
        </p:nvSpPr>
        <p:spPr bwMode="auto">
          <a:xfrm>
            <a:off x="2649538" y="1539876"/>
            <a:ext cx="714375" cy="423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360" tIns="44280" rIns="90360" bIns="44280">
            <a:spAutoFit/>
          </a:bodyP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1pPr>
            <a:lvl2pPr marL="742950" indent="-28575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2pPr>
            <a:lvl3pPr marL="11430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3pPr>
            <a:lvl4pPr marL="16002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4pPr>
            <a:lvl5pPr marL="20574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9pPr>
          </a:lstStyle>
          <a:p>
            <a:pPr eaLnBrk="1">
              <a:lnSpc>
                <a:spcPct val="122000"/>
              </a:lnSpc>
              <a:buClr>
                <a:srgbClr val="000000"/>
              </a:buClr>
              <a:buSzPct val="45000"/>
              <a:buFont typeface="Times New Roman" panose="02020603050405020304" pitchFamily="18" charset="0"/>
              <a:buNone/>
            </a:pPr>
            <a:r>
              <a:rPr lang="en-GB" altLang="en-US" b="1"/>
              <a:t>6 PM</a:t>
            </a:r>
          </a:p>
        </p:txBody>
      </p:sp>
      <p:sp>
        <p:nvSpPr>
          <p:cNvPr id="12305" name="Line 17"/>
          <p:cNvSpPr>
            <a:spLocks noChangeShapeType="1"/>
          </p:cNvSpPr>
          <p:nvPr/>
        </p:nvSpPr>
        <p:spPr bwMode="auto">
          <a:xfrm>
            <a:off x="3019425" y="2132014"/>
            <a:ext cx="3492500" cy="1587"/>
          </a:xfrm>
          <a:prstGeom prst="line">
            <a:avLst/>
          </a:prstGeom>
          <a:noFill/>
          <a:ln w="12600">
            <a:solidFill>
              <a:srgbClr val="000000"/>
            </a:solidFill>
            <a:round/>
            <a:headEnd/>
            <a:tailEnd type="triangle" w="lg" len="lg"/>
          </a:ln>
          <a:extLst>
            <a:ext uri="{909E8E84-426E-40DD-AFC4-6F175D3DCCD1}">
              <a14:hiddenFill xmlns:a14="http://schemas.microsoft.com/office/drawing/2010/main">
                <a:noFill/>
              </a14:hiddenFill>
            </a:ext>
          </a:extLst>
        </p:spPr>
        <p:txBody>
          <a:bodyPr/>
          <a:lstStyle/>
          <a:p>
            <a:endParaRPr lang="en-IE"/>
          </a:p>
        </p:txBody>
      </p:sp>
      <p:sp>
        <p:nvSpPr>
          <p:cNvPr id="12306" name="Line 18"/>
          <p:cNvSpPr>
            <a:spLocks noChangeShapeType="1"/>
          </p:cNvSpPr>
          <p:nvPr/>
        </p:nvSpPr>
        <p:spPr bwMode="auto">
          <a:xfrm>
            <a:off x="3013076" y="1998663"/>
            <a:ext cx="1587" cy="304800"/>
          </a:xfrm>
          <a:prstGeom prst="line">
            <a:avLst/>
          </a:prstGeom>
          <a:noFill/>
          <a:ln w="12600">
            <a:solidFill>
              <a:srgbClr val="000000"/>
            </a:solidFill>
            <a:round/>
            <a:headEnd/>
            <a:tailEnd/>
          </a:ln>
          <a:extLst>
            <a:ext uri="{909E8E84-426E-40DD-AFC4-6F175D3DCCD1}">
              <a14:hiddenFill xmlns:a14="http://schemas.microsoft.com/office/drawing/2010/main">
                <a:noFill/>
              </a14:hiddenFill>
            </a:ext>
          </a:extLst>
        </p:spPr>
        <p:txBody>
          <a:bodyPr/>
          <a:lstStyle/>
          <a:p>
            <a:endParaRPr lang="en-IE"/>
          </a:p>
        </p:txBody>
      </p:sp>
      <p:sp>
        <p:nvSpPr>
          <p:cNvPr id="12307" name="Text Box 19"/>
          <p:cNvSpPr txBox="1">
            <a:spLocks noChangeArrowheads="1"/>
          </p:cNvSpPr>
          <p:nvPr/>
        </p:nvSpPr>
        <p:spPr bwMode="auto">
          <a:xfrm>
            <a:off x="3881438" y="1552576"/>
            <a:ext cx="307975" cy="423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360" tIns="44280" rIns="90360" bIns="44280">
            <a:spAutoFit/>
          </a:bodyP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1pPr>
            <a:lvl2pPr marL="742950" indent="-28575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2pPr>
            <a:lvl3pPr marL="11430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3pPr>
            <a:lvl4pPr marL="16002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4pPr>
            <a:lvl5pPr marL="20574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9pPr>
          </a:lstStyle>
          <a:p>
            <a:pPr eaLnBrk="1">
              <a:lnSpc>
                <a:spcPct val="122000"/>
              </a:lnSpc>
              <a:buClr>
                <a:srgbClr val="000000"/>
              </a:buClr>
              <a:buSzPct val="45000"/>
              <a:buFont typeface="Times New Roman" panose="02020603050405020304" pitchFamily="18" charset="0"/>
              <a:buNone/>
            </a:pPr>
            <a:r>
              <a:rPr lang="en-GB" altLang="en-US" b="1"/>
              <a:t>7</a:t>
            </a:r>
          </a:p>
        </p:txBody>
      </p:sp>
      <p:sp>
        <p:nvSpPr>
          <p:cNvPr id="12308" name="Text Box 20"/>
          <p:cNvSpPr txBox="1">
            <a:spLocks noChangeArrowheads="1"/>
          </p:cNvSpPr>
          <p:nvPr/>
        </p:nvSpPr>
        <p:spPr bwMode="auto">
          <a:xfrm>
            <a:off x="4948238" y="1552576"/>
            <a:ext cx="307975" cy="423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360" tIns="44280" rIns="90360" bIns="44280">
            <a:spAutoFit/>
          </a:bodyP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1pPr>
            <a:lvl2pPr marL="742950" indent="-28575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2pPr>
            <a:lvl3pPr marL="11430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3pPr>
            <a:lvl4pPr marL="16002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4pPr>
            <a:lvl5pPr marL="20574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9pPr>
          </a:lstStyle>
          <a:p>
            <a:pPr eaLnBrk="1">
              <a:lnSpc>
                <a:spcPct val="122000"/>
              </a:lnSpc>
              <a:buClr>
                <a:srgbClr val="000000"/>
              </a:buClr>
              <a:buSzPct val="45000"/>
              <a:buFont typeface="Times New Roman" panose="02020603050405020304" pitchFamily="18" charset="0"/>
              <a:buNone/>
            </a:pPr>
            <a:r>
              <a:rPr lang="en-GB" altLang="en-US" b="1"/>
              <a:t>8</a:t>
            </a:r>
          </a:p>
        </p:txBody>
      </p:sp>
      <p:sp>
        <p:nvSpPr>
          <p:cNvPr id="12309" name="Text Box 21"/>
          <p:cNvSpPr txBox="1">
            <a:spLocks noChangeArrowheads="1"/>
          </p:cNvSpPr>
          <p:nvPr/>
        </p:nvSpPr>
        <p:spPr bwMode="auto">
          <a:xfrm>
            <a:off x="5964238" y="1552576"/>
            <a:ext cx="307975" cy="423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360" tIns="44280" rIns="90360" bIns="44280">
            <a:spAutoFit/>
          </a:bodyP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1pPr>
            <a:lvl2pPr marL="742950" indent="-28575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2pPr>
            <a:lvl3pPr marL="11430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3pPr>
            <a:lvl4pPr marL="16002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4pPr>
            <a:lvl5pPr marL="20574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9pPr>
          </a:lstStyle>
          <a:p>
            <a:pPr eaLnBrk="1">
              <a:lnSpc>
                <a:spcPct val="122000"/>
              </a:lnSpc>
              <a:buClr>
                <a:srgbClr val="000000"/>
              </a:buClr>
              <a:buSzPct val="45000"/>
              <a:buFont typeface="Times New Roman" panose="02020603050405020304" pitchFamily="18" charset="0"/>
              <a:buNone/>
            </a:pPr>
            <a:r>
              <a:rPr lang="en-GB" altLang="en-US" b="1"/>
              <a:t>9</a:t>
            </a:r>
          </a:p>
        </p:txBody>
      </p:sp>
      <p:sp>
        <p:nvSpPr>
          <p:cNvPr id="12310" name="Text Box 22"/>
          <p:cNvSpPr txBox="1">
            <a:spLocks noChangeArrowheads="1"/>
          </p:cNvSpPr>
          <p:nvPr/>
        </p:nvSpPr>
        <p:spPr bwMode="auto">
          <a:xfrm>
            <a:off x="1690688" y="2408239"/>
            <a:ext cx="358775" cy="3438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360" tIns="44280" rIns="90360" bIns="44280">
            <a:spAutoFit/>
          </a:bodyP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1pPr>
            <a:lvl2pPr marL="742950" indent="-28575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2pPr>
            <a:lvl3pPr marL="11430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3pPr>
            <a:lvl4pPr marL="16002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4pPr>
            <a:lvl5pPr marL="20574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9pPr>
          </a:lstStyle>
          <a:p>
            <a:pPr algn="ctr" eaLnBrk="1">
              <a:lnSpc>
                <a:spcPct val="122000"/>
              </a:lnSpc>
              <a:buClr>
                <a:srgbClr val="000000"/>
              </a:buClr>
              <a:buSzPct val="45000"/>
              <a:buFont typeface="Times New Roman" panose="02020603050405020304" pitchFamily="18" charset="0"/>
              <a:buNone/>
            </a:pPr>
            <a:r>
              <a:rPr lang="en-GB" altLang="en-US" i="1"/>
              <a:t>T</a:t>
            </a:r>
          </a:p>
          <a:p>
            <a:pPr algn="ctr" eaLnBrk="1">
              <a:lnSpc>
                <a:spcPct val="122000"/>
              </a:lnSpc>
              <a:buClr>
                <a:srgbClr val="000000"/>
              </a:buClr>
              <a:buSzPct val="45000"/>
              <a:buFont typeface="Times New Roman" panose="02020603050405020304" pitchFamily="18" charset="0"/>
              <a:buNone/>
            </a:pPr>
            <a:r>
              <a:rPr lang="en-GB" altLang="en-US" i="1"/>
              <a:t>a</a:t>
            </a:r>
          </a:p>
          <a:p>
            <a:pPr algn="ctr" eaLnBrk="1">
              <a:lnSpc>
                <a:spcPct val="122000"/>
              </a:lnSpc>
              <a:buClr>
                <a:srgbClr val="000000"/>
              </a:buClr>
              <a:buSzPct val="45000"/>
              <a:buFont typeface="Times New Roman" panose="02020603050405020304" pitchFamily="18" charset="0"/>
              <a:buNone/>
            </a:pPr>
            <a:r>
              <a:rPr lang="en-GB" altLang="en-US" i="1"/>
              <a:t>s</a:t>
            </a:r>
          </a:p>
          <a:p>
            <a:pPr algn="ctr" eaLnBrk="1">
              <a:lnSpc>
                <a:spcPct val="122000"/>
              </a:lnSpc>
              <a:buClr>
                <a:srgbClr val="000000"/>
              </a:buClr>
              <a:buSzPct val="45000"/>
              <a:buFont typeface="Times New Roman" panose="02020603050405020304" pitchFamily="18" charset="0"/>
              <a:buNone/>
            </a:pPr>
            <a:r>
              <a:rPr lang="en-GB" altLang="en-US" i="1"/>
              <a:t>k</a:t>
            </a:r>
          </a:p>
          <a:p>
            <a:pPr algn="ctr" eaLnBrk="1">
              <a:lnSpc>
                <a:spcPct val="122000"/>
              </a:lnSpc>
              <a:buClr>
                <a:srgbClr val="000000"/>
              </a:buClr>
              <a:buSzPct val="45000"/>
              <a:buFont typeface="Times New Roman" panose="02020603050405020304" pitchFamily="18" charset="0"/>
              <a:buNone/>
            </a:pPr>
            <a:endParaRPr lang="en-GB" altLang="en-US" i="1"/>
          </a:p>
          <a:p>
            <a:pPr algn="ctr" eaLnBrk="1">
              <a:lnSpc>
                <a:spcPct val="122000"/>
              </a:lnSpc>
              <a:buClr>
                <a:srgbClr val="000000"/>
              </a:buClr>
              <a:buSzPct val="45000"/>
              <a:buFont typeface="Times New Roman" panose="02020603050405020304" pitchFamily="18" charset="0"/>
              <a:buNone/>
            </a:pPr>
            <a:r>
              <a:rPr lang="en-GB" altLang="en-US" i="1"/>
              <a:t>O</a:t>
            </a:r>
          </a:p>
          <a:p>
            <a:pPr algn="ctr" eaLnBrk="1">
              <a:lnSpc>
                <a:spcPct val="122000"/>
              </a:lnSpc>
              <a:buClr>
                <a:srgbClr val="000000"/>
              </a:buClr>
              <a:buSzPct val="45000"/>
              <a:buFont typeface="Times New Roman" panose="02020603050405020304" pitchFamily="18" charset="0"/>
              <a:buNone/>
            </a:pPr>
            <a:r>
              <a:rPr lang="en-GB" altLang="en-US" i="1"/>
              <a:t>r</a:t>
            </a:r>
          </a:p>
          <a:p>
            <a:pPr algn="ctr" eaLnBrk="1">
              <a:lnSpc>
                <a:spcPct val="122000"/>
              </a:lnSpc>
              <a:buClr>
                <a:srgbClr val="000000"/>
              </a:buClr>
              <a:buSzPct val="45000"/>
              <a:buFont typeface="Times New Roman" panose="02020603050405020304" pitchFamily="18" charset="0"/>
              <a:buNone/>
            </a:pPr>
            <a:r>
              <a:rPr lang="en-GB" altLang="en-US" i="1"/>
              <a:t>d</a:t>
            </a:r>
          </a:p>
          <a:p>
            <a:pPr algn="ctr" eaLnBrk="1">
              <a:lnSpc>
                <a:spcPct val="122000"/>
              </a:lnSpc>
              <a:buClr>
                <a:srgbClr val="000000"/>
              </a:buClr>
              <a:buSzPct val="45000"/>
              <a:buFont typeface="Times New Roman" panose="02020603050405020304" pitchFamily="18" charset="0"/>
              <a:buNone/>
            </a:pPr>
            <a:r>
              <a:rPr lang="en-GB" altLang="en-US" i="1"/>
              <a:t>e</a:t>
            </a:r>
          </a:p>
          <a:p>
            <a:pPr algn="ctr" eaLnBrk="1">
              <a:lnSpc>
                <a:spcPct val="122000"/>
              </a:lnSpc>
              <a:buClr>
                <a:srgbClr val="000000"/>
              </a:buClr>
              <a:buSzPct val="45000"/>
              <a:buFont typeface="Times New Roman" panose="02020603050405020304" pitchFamily="18" charset="0"/>
              <a:buNone/>
            </a:pPr>
            <a:r>
              <a:rPr lang="en-GB" altLang="en-US" i="1"/>
              <a:t>r</a:t>
            </a:r>
          </a:p>
        </p:txBody>
      </p:sp>
      <p:sp>
        <p:nvSpPr>
          <p:cNvPr id="12311" name="Line 23"/>
          <p:cNvSpPr>
            <a:spLocks noChangeShapeType="1"/>
          </p:cNvSpPr>
          <p:nvPr/>
        </p:nvSpPr>
        <p:spPr bwMode="auto">
          <a:xfrm>
            <a:off x="2174876" y="2874963"/>
            <a:ext cx="1587" cy="3035300"/>
          </a:xfrm>
          <a:prstGeom prst="line">
            <a:avLst/>
          </a:prstGeom>
          <a:noFill/>
          <a:ln w="12600">
            <a:solidFill>
              <a:srgbClr val="000000"/>
            </a:solidFill>
            <a:round/>
            <a:headEnd/>
            <a:tailEnd type="triangle" w="lg" len="lg"/>
          </a:ln>
          <a:extLst>
            <a:ext uri="{909E8E84-426E-40DD-AFC4-6F175D3DCCD1}">
              <a14:hiddenFill xmlns:a14="http://schemas.microsoft.com/office/drawing/2010/main">
                <a:noFill/>
              </a14:hiddenFill>
            </a:ext>
          </a:extLst>
        </p:spPr>
        <p:txBody>
          <a:bodyPr/>
          <a:lstStyle/>
          <a:p>
            <a:endParaRPr lang="en-IE"/>
          </a:p>
        </p:txBody>
      </p:sp>
      <p:sp>
        <p:nvSpPr>
          <p:cNvPr id="12312" name="Text Box 24"/>
          <p:cNvSpPr txBox="1">
            <a:spLocks noChangeArrowheads="1"/>
          </p:cNvSpPr>
          <p:nvPr/>
        </p:nvSpPr>
        <p:spPr bwMode="auto">
          <a:xfrm>
            <a:off x="5659438" y="2090738"/>
            <a:ext cx="688975" cy="42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360" tIns="44280" rIns="90360" bIns="44280">
            <a:spAutoFit/>
          </a:bodyP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1pPr>
            <a:lvl2pPr marL="742950" indent="-28575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2pPr>
            <a:lvl3pPr marL="11430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3pPr>
            <a:lvl4pPr marL="16002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4pPr>
            <a:lvl5pPr marL="20574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9pPr>
          </a:lstStyle>
          <a:p>
            <a:pPr eaLnBrk="1">
              <a:lnSpc>
                <a:spcPct val="122000"/>
              </a:lnSpc>
              <a:buClr>
                <a:srgbClr val="000000"/>
              </a:buClr>
              <a:buSzPct val="45000"/>
              <a:buFont typeface="Times New Roman" panose="02020603050405020304" pitchFamily="18" charset="0"/>
              <a:buNone/>
            </a:pPr>
            <a:r>
              <a:rPr lang="en-GB" altLang="en-US" i="1"/>
              <a:t>Time</a:t>
            </a:r>
          </a:p>
        </p:txBody>
      </p:sp>
      <p:grpSp>
        <p:nvGrpSpPr>
          <p:cNvPr id="6" name="Group 25"/>
          <p:cNvGrpSpPr>
            <a:grpSpLocks/>
          </p:cNvGrpSpPr>
          <p:nvPr/>
        </p:nvGrpSpPr>
        <p:grpSpPr bwMode="auto">
          <a:xfrm>
            <a:off x="3032125" y="2468564"/>
            <a:ext cx="3516312" cy="600075"/>
            <a:chOff x="940" y="1292"/>
            <a:chExt cx="2215" cy="378"/>
          </a:xfrm>
        </p:grpSpPr>
        <p:sp>
          <p:nvSpPr>
            <p:cNvPr id="11407" name="Text Box 26"/>
            <p:cNvSpPr txBox="1">
              <a:spLocks noChangeArrowheads="1"/>
            </p:cNvSpPr>
            <p:nvPr/>
          </p:nvSpPr>
          <p:spPr bwMode="auto">
            <a:xfrm>
              <a:off x="954" y="1403"/>
              <a:ext cx="274" cy="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360" tIns="44280" rIns="90360" bIns="44280">
              <a:spAutoFit/>
            </a:bodyP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1pPr>
              <a:lvl2pPr marL="742950" indent="-28575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2pPr>
              <a:lvl3pPr marL="11430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3pPr>
              <a:lvl4pPr marL="16002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4pPr>
              <a:lvl5pPr marL="20574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9pPr>
            </a:lstStyle>
            <a:p>
              <a:pPr algn="ctr" eaLnBrk="1">
                <a:lnSpc>
                  <a:spcPct val="122000"/>
                </a:lnSpc>
                <a:buClr>
                  <a:srgbClr val="000000"/>
                </a:buClr>
                <a:buSzPct val="45000"/>
                <a:buFont typeface="Times New Roman" panose="02020603050405020304" pitchFamily="18" charset="0"/>
                <a:buNone/>
              </a:pPr>
              <a:r>
                <a:rPr lang="en-GB" altLang="en-US" b="1"/>
                <a:t>30</a:t>
              </a:r>
            </a:p>
          </p:txBody>
        </p:sp>
        <p:sp>
          <p:nvSpPr>
            <p:cNvPr id="11408" name="Line 27"/>
            <p:cNvSpPr>
              <a:spLocks noChangeShapeType="1"/>
            </p:cNvSpPr>
            <p:nvPr/>
          </p:nvSpPr>
          <p:spPr bwMode="auto">
            <a:xfrm>
              <a:off x="940" y="1368"/>
              <a:ext cx="289" cy="1"/>
            </a:xfrm>
            <a:prstGeom prst="line">
              <a:avLst/>
            </a:prstGeom>
            <a:noFill/>
            <a:ln w="50760">
              <a:solidFill>
                <a:srgbClr val="F6BF69"/>
              </a:solidFill>
              <a:round/>
              <a:headEnd/>
              <a:tailEnd/>
            </a:ln>
            <a:extLst>
              <a:ext uri="{909E8E84-426E-40DD-AFC4-6F175D3DCCD1}">
                <a14:hiddenFill xmlns:a14="http://schemas.microsoft.com/office/drawing/2010/main">
                  <a:noFill/>
                </a14:hiddenFill>
              </a:ext>
            </a:extLst>
          </p:spPr>
          <p:txBody>
            <a:bodyPr/>
            <a:lstStyle/>
            <a:p>
              <a:endParaRPr lang="en-IE"/>
            </a:p>
          </p:txBody>
        </p:sp>
        <p:sp>
          <p:nvSpPr>
            <p:cNvPr id="11409" name="Line 28"/>
            <p:cNvSpPr>
              <a:spLocks noChangeShapeType="1"/>
            </p:cNvSpPr>
            <p:nvPr/>
          </p:nvSpPr>
          <p:spPr bwMode="auto">
            <a:xfrm>
              <a:off x="1261" y="1292"/>
              <a:ext cx="1" cy="192"/>
            </a:xfrm>
            <a:prstGeom prst="line">
              <a:avLst/>
            </a:prstGeom>
            <a:noFill/>
            <a:ln w="12600">
              <a:solidFill>
                <a:srgbClr val="000000"/>
              </a:solidFill>
              <a:round/>
              <a:headEnd/>
              <a:tailEnd/>
            </a:ln>
            <a:extLst>
              <a:ext uri="{909E8E84-426E-40DD-AFC4-6F175D3DCCD1}">
                <a14:hiddenFill xmlns:a14="http://schemas.microsoft.com/office/drawing/2010/main">
                  <a:noFill/>
                </a14:hiddenFill>
              </a:ext>
            </a:extLst>
          </p:spPr>
          <p:txBody>
            <a:bodyPr/>
            <a:lstStyle/>
            <a:p>
              <a:endParaRPr lang="en-IE"/>
            </a:p>
          </p:txBody>
        </p:sp>
        <p:grpSp>
          <p:nvGrpSpPr>
            <p:cNvPr id="11410" name="Group 29"/>
            <p:cNvGrpSpPr>
              <a:grpSpLocks/>
            </p:cNvGrpSpPr>
            <p:nvPr/>
          </p:nvGrpSpPr>
          <p:grpSpPr bwMode="auto">
            <a:xfrm>
              <a:off x="1277" y="1292"/>
              <a:ext cx="387" cy="378"/>
              <a:chOff x="1277" y="1292"/>
              <a:chExt cx="387" cy="378"/>
            </a:xfrm>
          </p:grpSpPr>
          <p:sp>
            <p:nvSpPr>
              <p:cNvPr id="11431" name="Line 30"/>
              <p:cNvSpPr>
                <a:spLocks noChangeShapeType="1"/>
              </p:cNvSpPr>
              <p:nvPr/>
            </p:nvSpPr>
            <p:spPr bwMode="auto">
              <a:xfrm>
                <a:off x="1277" y="1400"/>
                <a:ext cx="361" cy="1"/>
              </a:xfrm>
              <a:prstGeom prst="line">
                <a:avLst/>
              </a:prstGeom>
              <a:noFill/>
              <a:ln w="50760">
                <a:solidFill>
                  <a:srgbClr val="A2C1FE"/>
                </a:solidFill>
                <a:round/>
                <a:headEnd/>
                <a:tailEnd/>
              </a:ln>
              <a:extLst>
                <a:ext uri="{909E8E84-426E-40DD-AFC4-6F175D3DCCD1}">
                  <a14:hiddenFill xmlns:a14="http://schemas.microsoft.com/office/drawing/2010/main">
                    <a:noFill/>
                  </a14:hiddenFill>
                </a:ext>
              </a:extLst>
            </p:spPr>
            <p:txBody>
              <a:bodyPr/>
              <a:lstStyle/>
              <a:p>
                <a:endParaRPr lang="en-IE"/>
              </a:p>
            </p:txBody>
          </p:sp>
          <p:sp>
            <p:nvSpPr>
              <p:cNvPr id="11432" name="Text Box 31"/>
              <p:cNvSpPr txBox="1">
                <a:spLocks noChangeArrowheads="1"/>
              </p:cNvSpPr>
              <p:nvPr/>
            </p:nvSpPr>
            <p:spPr bwMode="auto">
              <a:xfrm>
                <a:off x="1323" y="1403"/>
                <a:ext cx="274" cy="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360" tIns="44280" rIns="90360" bIns="44280">
                <a:spAutoFit/>
              </a:bodyP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1pPr>
                <a:lvl2pPr marL="742950" indent="-28575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2pPr>
                <a:lvl3pPr marL="11430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3pPr>
                <a:lvl4pPr marL="16002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4pPr>
                <a:lvl5pPr marL="20574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9pPr>
              </a:lstStyle>
              <a:p>
                <a:pPr algn="ctr" eaLnBrk="1">
                  <a:lnSpc>
                    <a:spcPct val="122000"/>
                  </a:lnSpc>
                  <a:buClr>
                    <a:srgbClr val="000000"/>
                  </a:buClr>
                  <a:buSzPct val="45000"/>
                  <a:buFont typeface="Times New Roman" panose="02020603050405020304" pitchFamily="18" charset="0"/>
                  <a:buNone/>
                </a:pPr>
                <a:r>
                  <a:rPr lang="en-GB" altLang="en-US" b="1"/>
                  <a:t>40</a:t>
                </a:r>
              </a:p>
            </p:txBody>
          </p:sp>
          <p:sp>
            <p:nvSpPr>
              <p:cNvPr id="11433" name="Line 32"/>
              <p:cNvSpPr>
                <a:spLocks noChangeShapeType="1"/>
              </p:cNvSpPr>
              <p:nvPr/>
            </p:nvSpPr>
            <p:spPr bwMode="auto">
              <a:xfrm>
                <a:off x="1663" y="1292"/>
                <a:ext cx="1" cy="192"/>
              </a:xfrm>
              <a:prstGeom prst="line">
                <a:avLst/>
              </a:prstGeom>
              <a:noFill/>
              <a:ln w="12600">
                <a:solidFill>
                  <a:srgbClr val="000000"/>
                </a:solidFill>
                <a:round/>
                <a:headEnd/>
                <a:tailEnd/>
              </a:ln>
              <a:extLst>
                <a:ext uri="{909E8E84-426E-40DD-AFC4-6F175D3DCCD1}">
                  <a14:hiddenFill xmlns:a14="http://schemas.microsoft.com/office/drawing/2010/main">
                    <a:noFill/>
                  </a14:hiddenFill>
                </a:ext>
              </a:extLst>
            </p:spPr>
            <p:txBody>
              <a:bodyPr/>
              <a:lstStyle/>
              <a:p>
                <a:endParaRPr lang="en-IE"/>
              </a:p>
            </p:txBody>
          </p:sp>
        </p:grpSp>
        <p:grpSp>
          <p:nvGrpSpPr>
            <p:cNvPr id="11411" name="Group 33"/>
            <p:cNvGrpSpPr>
              <a:grpSpLocks/>
            </p:cNvGrpSpPr>
            <p:nvPr/>
          </p:nvGrpSpPr>
          <p:grpSpPr bwMode="auto">
            <a:xfrm>
              <a:off x="1687" y="1292"/>
              <a:ext cx="386" cy="378"/>
              <a:chOff x="1687" y="1292"/>
              <a:chExt cx="386" cy="378"/>
            </a:xfrm>
          </p:grpSpPr>
          <p:sp>
            <p:nvSpPr>
              <p:cNvPr id="11428" name="Line 34"/>
              <p:cNvSpPr>
                <a:spLocks noChangeShapeType="1"/>
              </p:cNvSpPr>
              <p:nvPr/>
            </p:nvSpPr>
            <p:spPr bwMode="auto">
              <a:xfrm>
                <a:off x="1687" y="1400"/>
                <a:ext cx="361" cy="1"/>
              </a:xfrm>
              <a:prstGeom prst="line">
                <a:avLst/>
              </a:prstGeom>
              <a:noFill/>
              <a:ln w="50760">
                <a:solidFill>
                  <a:srgbClr val="A2C1FE"/>
                </a:solidFill>
                <a:round/>
                <a:headEnd/>
                <a:tailEnd/>
              </a:ln>
              <a:extLst>
                <a:ext uri="{909E8E84-426E-40DD-AFC4-6F175D3DCCD1}">
                  <a14:hiddenFill xmlns:a14="http://schemas.microsoft.com/office/drawing/2010/main">
                    <a:noFill/>
                  </a14:hiddenFill>
                </a:ext>
              </a:extLst>
            </p:spPr>
            <p:txBody>
              <a:bodyPr/>
              <a:lstStyle/>
              <a:p>
                <a:endParaRPr lang="en-IE"/>
              </a:p>
            </p:txBody>
          </p:sp>
          <p:sp>
            <p:nvSpPr>
              <p:cNvPr id="11429" name="Text Box 35"/>
              <p:cNvSpPr txBox="1">
                <a:spLocks noChangeArrowheads="1"/>
              </p:cNvSpPr>
              <p:nvPr/>
            </p:nvSpPr>
            <p:spPr bwMode="auto">
              <a:xfrm>
                <a:off x="1733" y="1403"/>
                <a:ext cx="274" cy="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360" tIns="44280" rIns="90360" bIns="44280">
                <a:spAutoFit/>
              </a:bodyP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1pPr>
                <a:lvl2pPr marL="742950" indent="-28575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2pPr>
                <a:lvl3pPr marL="11430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3pPr>
                <a:lvl4pPr marL="16002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4pPr>
                <a:lvl5pPr marL="20574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9pPr>
              </a:lstStyle>
              <a:p>
                <a:pPr algn="ctr" eaLnBrk="1">
                  <a:lnSpc>
                    <a:spcPct val="122000"/>
                  </a:lnSpc>
                  <a:buClr>
                    <a:srgbClr val="000000"/>
                  </a:buClr>
                  <a:buSzPct val="45000"/>
                  <a:buFont typeface="Times New Roman" panose="02020603050405020304" pitchFamily="18" charset="0"/>
                  <a:buNone/>
                </a:pPr>
                <a:r>
                  <a:rPr lang="en-GB" altLang="en-US" b="1"/>
                  <a:t>40</a:t>
                </a:r>
              </a:p>
            </p:txBody>
          </p:sp>
          <p:sp>
            <p:nvSpPr>
              <p:cNvPr id="11430" name="Line 36"/>
              <p:cNvSpPr>
                <a:spLocks noChangeShapeType="1"/>
              </p:cNvSpPr>
              <p:nvPr/>
            </p:nvSpPr>
            <p:spPr bwMode="auto">
              <a:xfrm>
                <a:off x="2072" y="1292"/>
                <a:ext cx="1" cy="192"/>
              </a:xfrm>
              <a:prstGeom prst="line">
                <a:avLst/>
              </a:prstGeom>
              <a:noFill/>
              <a:ln w="12600">
                <a:solidFill>
                  <a:srgbClr val="000000"/>
                </a:solidFill>
                <a:round/>
                <a:headEnd/>
                <a:tailEnd/>
              </a:ln>
              <a:extLst>
                <a:ext uri="{909E8E84-426E-40DD-AFC4-6F175D3DCCD1}">
                  <a14:hiddenFill xmlns:a14="http://schemas.microsoft.com/office/drawing/2010/main">
                    <a:noFill/>
                  </a14:hiddenFill>
                </a:ext>
              </a:extLst>
            </p:spPr>
            <p:txBody>
              <a:bodyPr/>
              <a:lstStyle/>
              <a:p>
                <a:endParaRPr lang="en-IE"/>
              </a:p>
            </p:txBody>
          </p:sp>
        </p:grpSp>
        <p:grpSp>
          <p:nvGrpSpPr>
            <p:cNvPr id="11412" name="Group 37"/>
            <p:cNvGrpSpPr>
              <a:grpSpLocks/>
            </p:cNvGrpSpPr>
            <p:nvPr/>
          </p:nvGrpSpPr>
          <p:grpSpPr bwMode="auto">
            <a:xfrm>
              <a:off x="2096" y="1292"/>
              <a:ext cx="387" cy="378"/>
              <a:chOff x="2096" y="1292"/>
              <a:chExt cx="387" cy="378"/>
            </a:xfrm>
          </p:grpSpPr>
          <p:sp>
            <p:nvSpPr>
              <p:cNvPr id="11425" name="Line 38"/>
              <p:cNvSpPr>
                <a:spLocks noChangeShapeType="1"/>
              </p:cNvSpPr>
              <p:nvPr/>
            </p:nvSpPr>
            <p:spPr bwMode="auto">
              <a:xfrm>
                <a:off x="2096" y="1400"/>
                <a:ext cx="361" cy="1"/>
              </a:xfrm>
              <a:prstGeom prst="line">
                <a:avLst/>
              </a:prstGeom>
              <a:noFill/>
              <a:ln w="50760">
                <a:solidFill>
                  <a:srgbClr val="A2C1FE"/>
                </a:solidFill>
                <a:round/>
                <a:headEnd/>
                <a:tailEnd/>
              </a:ln>
              <a:extLst>
                <a:ext uri="{909E8E84-426E-40DD-AFC4-6F175D3DCCD1}">
                  <a14:hiddenFill xmlns:a14="http://schemas.microsoft.com/office/drawing/2010/main">
                    <a:noFill/>
                  </a14:hiddenFill>
                </a:ext>
              </a:extLst>
            </p:spPr>
            <p:txBody>
              <a:bodyPr/>
              <a:lstStyle/>
              <a:p>
                <a:endParaRPr lang="en-IE"/>
              </a:p>
            </p:txBody>
          </p:sp>
          <p:sp>
            <p:nvSpPr>
              <p:cNvPr id="11426" name="Text Box 39"/>
              <p:cNvSpPr txBox="1">
                <a:spLocks noChangeArrowheads="1"/>
              </p:cNvSpPr>
              <p:nvPr/>
            </p:nvSpPr>
            <p:spPr bwMode="auto">
              <a:xfrm>
                <a:off x="2143" y="1403"/>
                <a:ext cx="274" cy="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360" tIns="44280" rIns="90360" bIns="44280">
                <a:spAutoFit/>
              </a:bodyP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1pPr>
                <a:lvl2pPr marL="742950" indent="-28575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2pPr>
                <a:lvl3pPr marL="11430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3pPr>
                <a:lvl4pPr marL="16002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4pPr>
                <a:lvl5pPr marL="20574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9pPr>
              </a:lstStyle>
              <a:p>
                <a:pPr algn="ctr" eaLnBrk="1">
                  <a:lnSpc>
                    <a:spcPct val="122000"/>
                  </a:lnSpc>
                  <a:buClr>
                    <a:srgbClr val="000000"/>
                  </a:buClr>
                  <a:buSzPct val="45000"/>
                  <a:buFont typeface="Times New Roman" panose="02020603050405020304" pitchFamily="18" charset="0"/>
                  <a:buNone/>
                </a:pPr>
                <a:r>
                  <a:rPr lang="en-GB" altLang="en-US" b="1"/>
                  <a:t>40</a:t>
                </a:r>
              </a:p>
            </p:txBody>
          </p:sp>
          <p:sp>
            <p:nvSpPr>
              <p:cNvPr id="11427" name="Line 40"/>
              <p:cNvSpPr>
                <a:spLocks noChangeShapeType="1"/>
              </p:cNvSpPr>
              <p:nvPr/>
            </p:nvSpPr>
            <p:spPr bwMode="auto">
              <a:xfrm>
                <a:off x="2482" y="1292"/>
                <a:ext cx="1" cy="192"/>
              </a:xfrm>
              <a:prstGeom prst="line">
                <a:avLst/>
              </a:prstGeom>
              <a:noFill/>
              <a:ln w="12600">
                <a:solidFill>
                  <a:srgbClr val="000000"/>
                </a:solidFill>
                <a:round/>
                <a:headEnd/>
                <a:tailEnd/>
              </a:ln>
              <a:extLst>
                <a:ext uri="{909E8E84-426E-40DD-AFC4-6F175D3DCCD1}">
                  <a14:hiddenFill xmlns:a14="http://schemas.microsoft.com/office/drawing/2010/main">
                    <a:noFill/>
                  </a14:hiddenFill>
                </a:ext>
              </a:extLst>
            </p:spPr>
            <p:txBody>
              <a:bodyPr/>
              <a:lstStyle/>
              <a:p>
                <a:endParaRPr lang="en-IE"/>
              </a:p>
            </p:txBody>
          </p:sp>
        </p:grpSp>
        <p:sp>
          <p:nvSpPr>
            <p:cNvPr id="11413" name="Line 41"/>
            <p:cNvSpPr>
              <a:spLocks noChangeShapeType="1"/>
            </p:cNvSpPr>
            <p:nvPr/>
          </p:nvSpPr>
          <p:spPr bwMode="auto">
            <a:xfrm>
              <a:off x="2506" y="1400"/>
              <a:ext cx="361" cy="1"/>
            </a:xfrm>
            <a:prstGeom prst="line">
              <a:avLst/>
            </a:prstGeom>
            <a:noFill/>
            <a:ln w="50760">
              <a:solidFill>
                <a:srgbClr val="A2C1FE"/>
              </a:solidFill>
              <a:round/>
              <a:headEnd/>
              <a:tailEnd/>
            </a:ln>
            <a:extLst>
              <a:ext uri="{909E8E84-426E-40DD-AFC4-6F175D3DCCD1}">
                <a14:hiddenFill xmlns:a14="http://schemas.microsoft.com/office/drawing/2010/main">
                  <a:noFill/>
                </a14:hiddenFill>
              </a:ext>
            </a:extLst>
          </p:spPr>
          <p:txBody>
            <a:bodyPr/>
            <a:lstStyle/>
            <a:p>
              <a:endParaRPr lang="en-IE"/>
            </a:p>
          </p:txBody>
        </p:sp>
        <p:sp>
          <p:nvSpPr>
            <p:cNvPr id="11414" name="Line 42"/>
            <p:cNvSpPr>
              <a:spLocks noChangeShapeType="1"/>
            </p:cNvSpPr>
            <p:nvPr/>
          </p:nvSpPr>
          <p:spPr bwMode="auto">
            <a:xfrm>
              <a:off x="2907" y="1432"/>
              <a:ext cx="217" cy="1"/>
            </a:xfrm>
            <a:prstGeom prst="line">
              <a:avLst/>
            </a:prstGeom>
            <a:noFill/>
            <a:ln w="50760">
              <a:solidFill>
                <a:srgbClr val="00DFCA"/>
              </a:solidFill>
              <a:round/>
              <a:headEnd/>
              <a:tailEnd/>
            </a:ln>
            <a:extLst>
              <a:ext uri="{909E8E84-426E-40DD-AFC4-6F175D3DCCD1}">
                <a14:hiddenFill xmlns:a14="http://schemas.microsoft.com/office/drawing/2010/main">
                  <a:noFill/>
                </a14:hiddenFill>
              </a:ext>
            </a:extLst>
          </p:spPr>
          <p:txBody>
            <a:bodyPr/>
            <a:lstStyle/>
            <a:p>
              <a:endParaRPr lang="en-IE"/>
            </a:p>
          </p:txBody>
        </p:sp>
        <p:sp>
          <p:nvSpPr>
            <p:cNvPr id="11415" name="Text Box 43"/>
            <p:cNvSpPr txBox="1">
              <a:spLocks noChangeArrowheads="1"/>
            </p:cNvSpPr>
            <p:nvPr/>
          </p:nvSpPr>
          <p:spPr bwMode="auto">
            <a:xfrm>
              <a:off x="2552" y="1403"/>
              <a:ext cx="274" cy="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360" tIns="44280" rIns="90360" bIns="44280">
              <a:spAutoFit/>
            </a:bodyP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1pPr>
              <a:lvl2pPr marL="742950" indent="-28575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2pPr>
              <a:lvl3pPr marL="11430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3pPr>
              <a:lvl4pPr marL="16002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4pPr>
              <a:lvl5pPr marL="20574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9pPr>
            </a:lstStyle>
            <a:p>
              <a:pPr algn="ctr" eaLnBrk="1">
                <a:lnSpc>
                  <a:spcPct val="122000"/>
                </a:lnSpc>
                <a:buClr>
                  <a:srgbClr val="000000"/>
                </a:buClr>
                <a:buSzPct val="45000"/>
                <a:buFont typeface="Times New Roman" panose="02020603050405020304" pitchFamily="18" charset="0"/>
                <a:buNone/>
              </a:pPr>
              <a:r>
                <a:rPr lang="en-GB" altLang="en-US" b="1"/>
                <a:t>40</a:t>
              </a:r>
            </a:p>
          </p:txBody>
        </p:sp>
        <p:sp>
          <p:nvSpPr>
            <p:cNvPr id="11416" name="Text Box 44"/>
            <p:cNvSpPr txBox="1">
              <a:spLocks noChangeArrowheads="1"/>
            </p:cNvSpPr>
            <p:nvPr/>
          </p:nvSpPr>
          <p:spPr bwMode="auto">
            <a:xfrm>
              <a:off x="2881" y="1403"/>
              <a:ext cx="274" cy="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360" tIns="44280" rIns="90360" bIns="44280">
              <a:spAutoFit/>
            </a:bodyP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1pPr>
              <a:lvl2pPr marL="742950" indent="-28575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2pPr>
              <a:lvl3pPr marL="11430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3pPr>
              <a:lvl4pPr marL="16002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4pPr>
              <a:lvl5pPr marL="20574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9pPr>
            </a:lstStyle>
            <a:p>
              <a:pPr algn="ctr" eaLnBrk="1">
                <a:lnSpc>
                  <a:spcPct val="122000"/>
                </a:lnSpc>
                <a:buClr>
                  <a:srgbClr val="000000"/>
                </a:buClr>
                <a:buSzPct val="45000"/>
                <a:buFont typeface="Times New Roman" panose="02020603050405020304" pitchFamily="18" charset="0"/>
                <a:buNone/>
              </a:pPr>
              <a:r>
                <a:rPr lang="en-GB" altLang="en-US" b="1"/>
                <a:t>20</a:t>
              </a:r>
            </a:p>
          </p:txBody>
        </p:sp>
        <p:sp>
          <p:nvSpPr>
            <p:cNvPr id="11417" name="Line 45"/>
            <p:cNvSpPr>
              <a:spLocks noChangeShapeType="1"/>
            </p:cNvSpPr>
            <p:nvPr/>
          </p:nvSpPr>
          <p:spPr bwMode="auto">
            <a:xfrm>
              <a:off x="2891" y="1292"/>
              <a:ext cx="1" cy="192"/>
            </a:xfrm>
            <a:prstGeom prst="line">
              <a:avLst/>
            </a:prstGeom>
            <a:noFill/>
            <a:ln w="12600">
              <a:solidFill>
                <a:srgbClr val="000000"/>
              </a:solidFill>
              <a:round/>
              <a:headEnd/>
              <a:tailEnd/>
            </a:ln>
            <a:extLst>
              <a:ext uri="{909E8E84-426E-40DD-AFC4-6F175D3DCCD1}">
                <a14:hiddenFill xmlns:a14="http://schemas.microsoft.com/office/drawing/2010/main">
                  <a:noFill/>
                </a14:hiddenFill>
              </a:ext>
            </a:extLst>
          </p:spPr>
          <p:txBody>
            <a:bodyPr/>
            <a:lstStyle/>
            <a:p>
              <a:endParaRPr lang="en-IE"/>
            </a:p>
          </p:txBody>
        </p:sp>
        <p:sp>
          <p:nvSpPr>
            <p:cNvPr id="11418" name="Line 46"/>
            <p:cNvSpPr>
              <a:spLocks noChangeShapeType="1"/>
            </p:cNvSpPr>
            <p:nvPr/>
          </p:nvSpPr>
          <p:spPr bwMode="auto">
            <a:xfrm>
              <a:off x="3148" y="1292"/>
              <a:ext cx="1" cy="192"/>
            </a:xfrm>
            <a:prstGeom prst="line">
              <a:avLst/>
            </a:prstGeom>
            <a:noFill/>
            <a:ln w="12600">
              <a:solidFill>
                <a:srgbClr val="000000"/>
              </a:solidFill>
              <a:round/>
              <a:headEnd/>
              <a:tailEnd/>
            </a:ln>
            <a:extLst>
              <a:ext uri="{909E8E84-426E-40DD-AFC4-6F175D3DCCD1}">
                <a14:hiddenFill xmlns:a14="http://schemas.microsoft.com/office/drawing/2010/main">
                  <a:noFill/>
                </a14:hiddenFill>
              </a:ext>
            </a:extLst>
          </p:spPr>
          <p:txBody>
            <a:bodyPr/>
            <a:lstStyle/>
            <a:p>
              <a:endParaRPr lang="en-IE"/>
            </a:p>
          </p:txBody>
        </p:sp>
        <p:sp>
          <p:nvSpPr>
            <p:cNvPr id="11419" name="Line 47"/>
            <p:cNvSpPr>
              <a:spLocks noChangeShapeType="1"/>
            </p:cNvSpPr>
            <p:nvPr/>
          </p:nvSpPr>
          <p:spPr bwMode="auto">
            <a:xfrm>
              <a:off x="1350" y="1368"/>
              <a:ext cx="289" cy="1"/>
            </a:xfrm>
            <a:prstGeom prst="line">
              <a:avLst/>
            </a:prstGeom>
            <a:noFill/>
            <a:ln w="50760">
              <a:solidFill>
                <a:srgbClr val="F6BF69"/>
              </a:solidFill>
              <a:round/>
              <a:headEnd/>
              <a:tailEnd/>
            </a:ln>
            <a:extLst>
              <a:ext uri="{909E8E84-426E-40DD-AFC4-6F175D3DCCD1}">
                <a14:hiddenFill xmlns:a14="http://schemas.microsoft.com/office/drawing/2010/main">
                  <a:noFill/>
                </a14:hiddenFill>
              </a:ext>
            </a:extLst>
          </p:spPr>
          <p:txBody>
            <a:bodyPr/>
            <a:lstStyle/>
            <a:p>
              <a:endParaRPr lang="en-IE"/>
            </a:p>
          </p:txBody>
        </p:sp>
        <p:sp>
          <p:nvSpPr>
            <p:cNvPr id="11420" name="Line 48"/>
            <p:cNvSpPr>
              <a:spLocks noChangeShapeType="1"/>
            </p:cNvSpPr>
            <p:nvPr/>
          </p:nvSpPr>
          <p:spPr bwMode="auto">
            <a:xfrm>
              <a:off x="1759" y="1368"/>
              <a:ext cx="289" cy="1"/>
            </a:xfrm>
            <a:prstGeom prst="line">
              <a:avLst/>
            </a:prstGeom>
            <a:noFill/>
            <a:ln w="50760">
              <a:solidFill>
                <a:srgbClr val="F6BF69"/>
              </a:solidFill>
              <a:round/>
              <a:headEnd/>
              <a:tailEnd/>
            </a:ln>
            <a:extLst>
              <a:ext uri="{909E8E84-426E-40DD-AFC4-6F175D3DCCD1}">
                <a14:hiddenFill xmlns:a14="http://schemas.microsoft.com/office/drawing/2010/main">
                  <a:noFill/>
                </a14:hiddenFill>
              </a:ext>
            </a:extLst>
          </p:spPr>
          <p:txBody>
            <a:bodyPr/>
            <a:lstStyle/>
            <a:p>
              <a:endParaRPr lang="en-IE"/>
            </a:p>
          </p:txBody>
        </p:sp>
        <p:sp>
          <p:nvSpPr>
            <p:cNvPr id="11421" name="Line 49"/>
            <p:cNvSpPr>
              <a:spLocks noChangeShapeType="1"/>
            </p:cNvSpPr>
            <p:nvPr/>
          </p:nvSpPr>
          <p:spPr bwMode="auto">
            <a:xfrm>
              <a:off x="2168" y="1368"/>
              <a:ext cx="289" cy="1"/>
            </a:xfrm>
            <a:prstGeom prst="line">
              <a:avLst/>
            </a:prstGeom>
            <a:noFill/>
            <a:ln w="50760">
              <a:solidFill>
                <a:srgbClr val="F6BF69"/>
              </a:solidFill>
              <a:round/>
              <a:headEnd/>
              <a:tailEnd/>
            </a:ln>
            <a:extLst>
              <a:ext uri="{909E8E84-426E-40DD-AFC4-6F175D3DCCD1}">
                <a14:hiddenFill xmlns:a14="http://schemas.microsoft.com/office/drawing/2010/main">
                  <a:noFill/>
                </a14:hiddenFill>
              </a:ext>
            </a:extLst>
          </p:spPr>
          <p:txBody>
            <a:bodyPr/>
            <a:lstStyle/>
            <a:p>
              <a:endParaRPr lang="en-IE"/>
            </a:p>
          </p:txBody>
        </p:sp>
        <p:sp>
          <p:nvSpPr>
            <p:cNvPr id="11422" name="Line 50"/>
            <p:cNvSpPr>
              <a:spLocks noChangeShapeType="1"/>
            </p:cNvSpPr>
            <p:nvPr/>
          </p:nvSpPr>
          <p:spPr bwMode="auto">
            <a:xfrm>
              <a:off x="1687" y="1432"/>
              <a:ext cx="217" cy="1"/>
            </a:xfrm>
            <a:prstGeom prst="line">
              <a:avLst/>
            </a:prstGeom>
            <a:noFill/>
            <a:ln w="50760">
              <a:solidFill>
                <a:srgbClr val="00DFCA"/>
              </a:solidFill>
              <a:round/>
              <a:headEnd/>
              <a:tailEnd/>
            </a:ln>
            <a:extLst>
              <a:ext uri="{909E8E84-426E-40DD-AFC4-6F175D3DCCD1}">
                <a14:hiddenFill xmlns:a14="http://schemas.microsoft.com/office/drawing/2010/main">
                  <a:noFill/>
                </a14:hiddenFill>
              </a:ext>
            </a:extLst>
          </p:spPr>
          <p:txBody>
            <a:bodyPr/>
            <a:lstStyle/>
            <a:p>
              <a:endParaRPr lang="en-IE"/>
            </a:p>
          </p:txBody>
        </p:sp>
        <p:sp>
          <p:nvSpPr>
            <p:cNvPr id="11423" name="Line 51"/>
            <p:cNvSpPr>
              <a:spLocks noChangeShapeType="1"/>
            </p:cNvSpPr>
            <p:nvPr/>
          </p:nvSpPr>
          <p:spPr bwMode="auto">
            <a:xfrm>
              <a:off x="2096" y="1432"/>
              <a:ext cx="217" cy="1"/>
            </a:xfrm>
            <a:prstGeom prst="line">
              <a:avLst/>
            </a:prstGeom>
            <a:noFill/>
            <a:ln w="50760">
              <a:solidFill>
                <a:srgbClr val="00DFCA"/>
              </a:solidFill>
              <a:round/>
              <a:headEnd/>
              <a:tailEnd/>
            </a:ln>
            <a:extLst>
              <a:ext uri="{909E8E84-426E-40DD-AFC4-6F175D3DCCD1}">
                <a14:hiddenFill xmlns:a14="http://schemas.microsoft.com/office/drawing/2010/main">
                  <a:noFill/>
                </a14:hiddenFill>
              </a:ext>
            </a:extLst>
          </p:spPr>
          <p:txBody>
            <a:bodyPr/>
            <a:lstStyle/>
            <a:p>
              <a:endParaRPr lang="en-IE"/>
            </a:p>
          </p:txBody>
        </p:sp>
        <p:sp>
          <p:nvSpPr>
            <p:cNvPr id="11424" name="Line 52"/>
            <p:cNvSpPr>
              <a:spLocks noChangeShapeType="1"/>
            </p:cNvSpPr>
            <p:nvPr/>
          </p:nvSpPr>
          <p:spPr bwMode="auto">
            <a:xfrm>
              <a:off x="2506" y="1432"/>
              <a:ext cx="217" cy="1"/>
            </a:xfrm>
            <a:prstGeom prst="line">
              <a:avLst/>
            </a:prstGeom>
            <a:noFill/>
            <a:ln w="50760">
              <a:solidFill>
                <a:srgbClr val="00DFCA"/>
              </a:solidFill>
              <a:round/>
              <a:headEnd/>
              <a:tailEnd/>
            </a:ln>
            <a:extLst>
              <a:ext uri="{909E8E84-426E-40DD-AFC4-6F175D3DCCD1}">
                <a14:hiddenFill xmlns:a14="http://schemas.microsoft.com/office/drawing/2010/main">
                  <a:noFill/>
                </a14:hiddenFill>
              </a:ext>
            </a:extLst>
          </p:spPr>
          <p:txBody>
            <a:bodyPr/>
            <a:lstStyle/>
            <a:p>
              <a:endParaRPr lang="en-IE"/>
            </a:p>
          </p:txBody>
        </p:sp>
      </p:grpSp>
      <p:grpSp>
        <p:nvGrpSpPr>
          <p:cNvPr id="10" name="Group 53"/>
          <p:cNvGrpSpPr>
            <a:grpSpLocks/>
          </p:cNvGrpSpPr>
          <p:nvPr/>
        </p:nvGrpSpPr>
        <p:grpSpPr bwMode="auto">
          <a:xfrm>
            <a:off x="3057526" y="3040063"/>
            <a:ext cx="3489325" cy="2932112"/>
            <a:chOff x="956" y="1652"/>
            <a:chExt cx="2198" cy="1847"/>
          </a:xfrm>
        </p:grpSpPr>
        <p:grpSp>
          <p:nvGrpSpPr>
            <p:cNvPr id="11283" name="Group 54"/>
            <p:cNvGrpSpPr>
              <a:grpSpLocks/>
            </p:cNvGrpSpPr>
            <p:nvPr/>
          </p:nvGrpSpPr>
          <p:grpSpPr bwMode="auto">
            <a:xfrm>
              <a:off x="956" y="1652"/>
              <a:ext cx="966" cy="447"/>
              <a:chOff x="956" y="1652"/>
              <a:chExt cx="966" cy="447"/>
            </a:xfrm>
          </p:grpSpPr>
          <p:grpSp>
            <p:nvGrpSpPr>
              <p:cNvPr id="11377" name="Group 55"/>
              <p:cNvGrpSpPr>
                <a:grpSpLocks/>
              </p:cNvGrpSpPr>
              <p:nvPr/>
            </p:nvGrpSpPr>
            <p:grpSpPr bwMode="auto">
              <a:xfrm>
                <a:off x="956" y="1652"/>
                <a:ext cx="304" cy="447"/>
                <a:chOff x="956" y="1652"/>
                <a:chExt cx="304" cy="447"/>
              </a:xfrm>
            </p:grpSpPr>
            <p:grpSp>
              <p:nvGrpSpPr>
                <p:cNvPr id="11397" name="Group 56"/>
                <p:cNvGrpSpPr>
                  <a:grpSpLocks/>
                </p:cNvGrpSpPr>
                <p:nvPr/>
              </p:nvGrpSpPr>
              <p:grpSpPr bwMode="auto">
                <a:xfrm>
                  <a:off x="956" y="1652"/>
                  <a:ext cx="304" cy="447"/>
                  <a:chOff x="956" y="1652"/>
                  <a:chExt cx="304" cy="447"/>
                </a:xfrm>
              </p:grpSpPr>
              <p:grpSp>
                <p:nvGrpSpPr>
                  <p:cNvPr id="11399" name="Group 57"/>
                  <p:cNvGrpSpPr>
                    <a:grpSpLocks/>
                  </p:cNvGrpSpPr>
                  <p:nvPr/>
                </p:nvGrpSpPr>
                <p:grpSpPr bwMode="auto">
                  <a:xfrm>
                    <a:off x="956" y="1723"/>
                    <a:ext cx="304" cy="376"/>
                    <a:chOff x="956" y="1723"/>
                    <a:chExt cx="304" cy="376"/>
                  </a:xfrm>
                </p:grpSpPr>
                <p:sp>
                  <p:nvSpPr>
                    <p:cNvPr id="11404" name="Freeform 58"/>
                    <p:cNvSpPr>
                      <a:spLocks noChangeArrowheads="1"/>
                    </p:cNvSpPr>
                    <p:nvPr/>
                  </p:nvSpPr>
                  <p:spPr bwMode="auto">
                    <a:xfrm>
                      <a:off x="956" y="1723"/>
                      <a:ext cx="305" cy="377"/>
                    </a:xfrm>
                    <a:custGeom>
                      <a:avLst/>
                      <a:gdLst>
                        <a:gd name="T0" fmla="*/ 0 w 1346"/>
                        <a:gd name="T1" fmla="*/ 377 h 1663"/>
                        <a:gd name="T2" fmla="*/ 0 w 1346"/>
                        <a:gd name="T3" fmla="*/ 76 h 1663"/>
                        <a:gd name="T4" fmla="*/ 76 w 1346"/>
                        <a:gd name="T5" fmla="*/ 0 h 1663"/>
                        <a:gd name="T6" fmla="*/ 305 w 1346"/>
                        <a:gd name="T7" fmla="*/ 0 h 1663"/>
                        <a:gd name="T8" fmla="*/ 305 w 1346"/>
                        <a:gd name="T9" fmla="*/ 301 h 1663"/>
                        <a:gd name="T10" fmla="*/ 228 w 1346"/>
                        <a:gd name="T11" fmla="*/ 377 h 1663"/>
                        <a:gd name="T12" fmla="*/ 0 w 1346"/>
                        <a:gd name="T13" fmla="*/ 377 h 1663"/>
                        <a:gd name="T14" fmla="*/ 0 60000 65536"/>
                        <a:gd name="T15" fmla="*/ 0 60000 65536"/>
                        <a:gd name="T16" fmla="*/ 0 60000 65536"/>
                        <a:gd name="T17" fmla="*/ 0 60000 65536"/>
                        <a:gd name="T18" fmla="*/ 0 60000 65536"/>
                        <a:gd name="T19" fmla="*/ 0 60000 65536"/>
                        <a:gd name="T20" fmla="*/ 0 60000 65536"/>
                        <a:gd name="T21" fmla="*/ 0 w 1346"/>
                        <a:gd name="T22" fmla="*/ 0 h 1663"/>
                        <a:gd name="T23" fmla="*/ 1346 w 1346"/>
                        <a:gd name="T24" fmla="*/ 1663 h 166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46" h="1663">
                          <a:moveTo>
                            <a:pt x="0" y="1662"/>
                          </a:moveTo>
                          <a:lnTo>
                            <a:pt x="0" y="336"/>
                          </a:lnTo>
                          <a:lnTo>
                            <a:pt x="335" y="0"/>
                          </a:lnTo>
                          <a:lnTo>
                            <a:pt x="1345" y="0"/>
                          </a:lnTo>
                          <a:lnTo>
                            <a:pt x="1345" y="1326"/>
                          </a:lnTo>
                          <a:lnTo>
                            <a:pt x="1008" y="1662"/>
                          </a:lnTo>
                          <a:lnTo>
                            <a:pt x="0" y="1662"/>
                          </a:lnTo>
                        </a:path>
                      </a:pathLst>
                    </a:custGeom>
                    <a:solidFill>
                      <a:srgbClr val="F6BF69"/>
                    </a:solidFill>
                    <a:ln w="1260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1405" name="Freeform 59"/>
                    <p:cNvSpPr>
                      <a:spLocks noChangeArrowheads="1"/>
                    </p:cNvSpPr>
                    <p:nvPr/>
                  </p:nvSpPr>
                  <p:spPr bwMode="auto">
                    <a:xfrm>
                      <a:off x="956" y="1723"/>
                      <a:ext cx="305" cy="76"/>
                    </a:xfrm>
                    <a:custGeom>
                      <a:avLst/>
                      <a:gdLst>
                        <a:gd name="T0" fmla="*/ 0 w 1346"/>
                        <a:gd name="T1" fmla="*/ 76 h 337"/>
                        <a:gd name="T2" fmla="*/ 76 w 1346"/>
                        <a:gd name="T3" fmla="*/ 0 h 337"/>
                        <a:gd name="T4" fmla="*/ 305 w 1346"/>
                        <a:gd name="T5" fmla="*/ 0 h 337"/>
                        <a:gd name="T6" fmla="*/ 228 w 1346"/>
                        <a:gd name="T7" fmla="*/ 76 h 337"/>
                        <a:gd name="T8" fmla="*/ 0 w 1346"/>
                        <a:gd name="T9" fmla="*/ 76 h 337"/>
                        <a:gd name="T10" fmla="*/ 0 60000 65536"/>
                        <a:gd name="T11" fmla="*/ 0 60000 65536"/>
                        <a:gd name="T12" fmla="*/ 0 60000 65536"/>
                        <a:gd name="T13" fmla="*/ 0 60000 65536"/>
                        <a:gd name="T14" fmla="*/ 0 60000 65536"/>
                        <a:gd name="T15" fmla="*/ 0 w 1346"/>
                        <a:gd name="T16" fmla="*/ 0 h 337"/>
                        <a:gd name="T17" fmla="*/ 1346 w 1346"/>
                        <a:gd name="T18" fmla="*/ 337 h 337"/>
                      </a:gdLst>
                      <a:ahLst/>
                      <a:cxnLst>
                        <a:cxn ang="T10">
                          <a:pos x="T0" y="T1"/>
                        </a:cxn>
                        <a:cxn ang="T11">
                          <a:pos x="T2" y="T3"/>
                        </a:cxn>
                        <a:cxn ang="T12">
                          <a:pos x="T4" y="T5"/>
                        </a:cxn>
                        <a:cxn ang="T13">
                          <a:pos x="T6" y="T7"/>
                        </a:cxn>
                        <a:cxn ang="T14">
                          <a:pos x="T8" y="T9"/>
                        </a:cxn>
                      </a:cxnLst>
                      <a:rect l="T15" t="T16" r="T17" b="T18"/>
                      <a:pathLst>
                        <a:path w="1346" h="337">
                          <a:moveTo>
                            <a:pt x="0" y="336"/>
                          </a:moveTo>
                          <a:lnTo>
                            <a:pt x="335" y="0"/>
                          </a:lnTo>
                          <a:lnTo>
                            <a:pt x="1345" y="0"/>
                          </a:lnTo>
                          <a:lnTo>
                            <a:pt x="1008" y="336"/>
                          </a:lnTo>
                          <a:lnTo>
                            <a:pt x="0" y="336"/>
                          </a:lnTo>
                        </a:path>
                      </a:pathLst>
                    </a:custGeom>
                    <a:solidFill>
                      <a:srgbClr val="FFD072"/>
                    </a:solidFill>
                    <a:ln w="1260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1406" name="Freeform 60"/>
                    <p:cNvSpPr>
                      <a:spLocks noChangeArrowheads="1"/>
                    </p:cNvSpPr>
                    <p:nvPr/>
                  </p:nvSpPr>
                  <p:spPr bwMode="auto">
                    <a:xfrm>
                      <a:off x="1185" y="1723"/>
                      <a:ext cx="77" cy="377"/>
                    </a:xfrm>
                    <a:custGeom>
                      <a:avLst/>
                      <a:gdLst>
                        <a:gd name="T0" fmla="*/ 0 w 338"/>
                        <a:gd name="T1" fmla="*/ 377 h 1663"/>
                        <a:gd name="T2" fmla="*/ 0 w 338"/>
                        <a:gd name="T3" fmla="*/ 76 h 1663"/>
                        <a:gd name="T4" fmla="*/ 77 w 338"/>
                        <a:gd name="T5" fmla="*/ 0 h 1663"/>
                        <a:gd name="T6" fmla="*/ 77 w 338"/>
                        <a:gd name="T7" fmla="*/ 301 h 1663"/>
                        <a:gd name="T8" fmla="*/ 0 w 338"/>
                        <a:gd name="T9" fmla="*/ 377 h 1663"/>
                        <a:gd name="T10" fmla="*/ 0 60000 65536"/>
                        <a:gd name="T11" fmla="*/ 0 60000 65536"/>
                        <a:gd name="T12" fmla="*/ 0 60000 65536"/>
                        <a:gd name="T13" fmla="*/ 0 60000 65536"/>
                        <a:gd name="T14" fmla="*/ 0 60000 65536"/>
                        <a:gd name="T15" fmla="*/ 0 w 338"/>
                        <a:gd name="T16" fmla="*/ 0 h 1663"/>
                        <a:gd name="T17" fmla="*/ 338 w 338"/>
                        <a:gd name="T18" fmla="*/ 1663 h 1663"/>
                      </a:gdLst>
                      <a:ahLst/>
                      <a:cxnLst>
                        <a:cxn ang="T10">
                          <a:pos x="T0" y="T1"/>
                        </a:cxn>
                        <a:cxn ang="T11">
                          <a:pos x="T2" y="T3"/>
                        </a:cxn>
                        <a:cxn ang="T12">
                          <a:pos x="T4" y="T5"/>
                        </a:cxn>
                        <a:cxn ang="T13">
                          <a:pos x="T6" y="T7"/>
                        </a:cxn>
                        <a:cxn ang="T14">
                          <a:pos x="T8" y="T9"/>
                        </a:cxn>
                      </a:cxnLst>
                      <a:rect l="T15" t="T16" r="T17" b="T18"/>
                      <a:pathLst>
                        <a:path w="338" h="1663">
                          <a:moveTo>
                            <a:pt x="0" y="1662"/>
                          </a:moveTo>
                          <a:lnTo>
                            <a:pt x="0" y="336"/>
                          </a:lnTo>
                          <a:lnTo>
                            <a:pt x="337" y="0"/>
                          </a:lnTo>
                          <a:lnTo>
                            <a:pt x="337" y="1326"/>
                          </a:lnTo>
                          <a:lnTo>
                            <a:pt x="0" y="1662"/>
                          </a:lnTo>
                        </a:path>
                      </a:pathLst>
                    </a:custGeom>
                    <a:solidFill>
                      <a:srgbClr val="D3A45A"/>
                    </a:solidFill>
                    <a:ln w="1260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grpSp>
                <p:nvGrpSpPr>
                  <p:cNvPr id="11400" name="Group 61"/>
                  <p:cNvGrpSpPr>
                    <a:grpSpLocks/>
                  </p:cNvGrpSpPr>
                  <p:nvPr/>
                </p:nvGrpSpPr>
                <p:grpSpPr bwMode="auto">
                  <a:xfrm>
                    <a:off x="1026" y="1652"/>
                    <a:ext cx="234" cy="77"/>
                    <a:chOff x="1026" y="1652"/>
                    <a:chExt cx="234" cy="77"/>
                  </a:xfrm>
                </p:grpSpPr>
                <p:sp>
                  <p:nvSpPr>
                    <p:cNvPr id="11401" name="Freeform 62"/>
                    <p:cNvSpPr>
                      <a:spLocks noChangeArrowheads="1"/>
                    </p:cNvSpPr>
                    <p:nvPr/>
                  </p:nvSpPr>
                  <p:spPr bwMode="auto">
                    <a:xfrm>
                      <a:off x="1026" y="1652"/>
                      <a:ext cx="235" cy="78"/>
                    </a:xfrm>
                    <a:custGeom>
                      <a:avLst/>
                      <a:gdLst>
                        <a:gd name="T0" fmla="*/ 0 w 1038"/>
                        <a:gd name="T1" fmla="*/ 78 h 345"/>
                        <a:gd name="T2" fmla="*/ 0 w 1038"/>
                        <a:gd name="T3" fmla="*/ 19 h 345"/>
                        <a:gd name="T4" fmla="*/ 19 w 1038"/>
                        <a:gd name="T5" fmla="*/ 0 h 345"/>
                        <a:gd name="T6" fmla="*/ 235 w 1038"/>
                        <a:gd name="T7" fmla="*/ 0 h 345"/>
                        <a:gd name="T8" fmla="*/ 235 w 1038"/>
                        <a:gd name="T9" fmla="*/ 58 h 345"/>
                        <a:gd name="T10" fmla="*/ 215 w 1038"/>
                        <a:gd name="T11" fmla="*/ 78 h 345"/>
                        <a:gd name="T12" fmla="*/ 0 w 1038"/>
                        <a:gd name="T13" fmla="*/ 78 h 345"/>
                        <a:gd name="T14" fmla="*/ 0 60000 65536"/>
                        <a:gd name="T15" fmla="*/ 0 60000 65536"/>
                        <a:gd name="T16" fmla="*/ 0 60000 65536"/>
                        <a:gd name="T17" fmla="*/ 0 60000 65536"/>
                        <a:gd name="T18" fmla="*/ 0 60000 65536"/>
                        <a:gd name="T19" fmla="*/ 0 60000 65536"/>
                        <a:gd name="T20" fmla="*/ 0 60000 65536"/>
                        <a:gd name="T21" fmla="*/ 0 w 1038"/>
                        <a:gd name="T22" fmla="*/ 0 h 345"/>
                        <a:gd name="T23" fmla="*/ 1038 w 1038"/>
                        <a:gd name="T24" fmla="*/ 345 h 34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38" h="345">
                          <a:moveTo>
                            <a:pt x="0" y="344"/>
                          </a:moveTo>
                          <a:lnTo>
                            <a:pt x="0" y="85"/>
                          </a:lnTo>
                          <a:lnTo>
                            <a:pt x="85" y="0"/>
                          </a:lnTo>
                          <a:lnTo>
                            <a:pt x="1037" y="0"/>
                          </a:lnTo>
                          <a:lnTo>
                            <a:pt x="1037" y="257"/>
                          </a:lnTo>
                          <a:lnTo>
                            <a:pt x="950" y="344"/>
                          </a:lnTo>
                          <a:lnTo>
                            <a:pt x="0" y="344"/>
                          </a:lnTo>
                        </a:path>
                      </a:pathLst>
                    </a:custGeom>
                    <a:solidFill>
                      <a:srgbClr val="F6BF69"/>
                    </a:solidFill>
                    <a:ln w="1260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1402" name="Freeform 63"/>
                    <p:cNvSpPr>
                      <a:spLocks noChangeArrowheads="1"/>
                    </p:cNvSpPr>
                    <p:nvPr/>
                  </p:nvSpPr>
                  <p:spPr bwMode="auto">
                    <a:xfrm>
                      <a:off x="1026" y="1652"/>
                      <a:ext cx="235" cy="20"/>
                    </a:xfrm>
                    <a:custGeom>
                      <a:avLst/>
                      <a:gdLst>
                        <a:gd name="T0" fmla="*/ 0 w 1038"/>
                        <a:gd name="T1" fmla="*/ 20 h 86"/>
                        <a:gd name="T2" fmla="*/ 19 w 1038"/>
                        <a:gd name="T3" fmla="*/ 0 h 86"/>
                        <a:gd name="T4" fmla="*/ 235 w 1038"/>
                        <a:gd name="T5" fmla="*/ 0 h 86"/>
                        <a:gd name="T6" fmla="*/ 215 w 1038"/>
                        <a:gd name="T7" fmla="*/ 20 h 86"/>
                        <a:gd name="T8" fmla="*/ 0 w 1038"/>
                        <a:gd name="T9" fmla="*/ 20 h 86"/>
                        <a:gd name="T10" fmla="*/ 0 60000 65536"/>
                        <a:gd name="T11" fmla="*/ 0 60000 65536"/>
                        <a:gd name="T12" fmla="*/ 0 60000 65536"/>
                        <a:gd name="T13" fmla="*/ 0 60000 65536"/>
                        <a:gd name="T14" fmla="*/ 0 60000 65536"/>
                        <a:gd name="T15" fmla="*/ 0 w 1038"/>
                        <a:gd name="T16" fmla="*/ 0 h 86"/>
                        <a:gd name="T17" fmla="*/ 1038 w 1038"/>
                        <a:gd name="T18" fmla="*/ 86 h 86"/>
                      </a:gdLst>
                      <a:ahLst/>
                      <a:cxnLst>
                        <a:cxn ang="T10">
                          <a:pos x="T0" y="T1"/>
                        </a:cxn>
                        <a:cxn ang="T11">
                          <a:pos x="T2" y="T3"/>
                        </a:cxn>
                        <a:cxn ang="T12">
                          <a:pos x="T4" y="T5"/>
                        </a:cxn>
                        <a:cxn ang="T13">
                          <a:pos x="T6" y="T7"/>
                        </a:cxn>
                        <a:cxn ang="T14">
                          <a:pos x="T8" y="T9"/>
                        </a:cxn>
                      </a:cxnLst>
                      <a:rect l="T15" t="T16" r="T17" b="T18"/>
                      <a:pathLst>
                        <a:path w="1038" h="86">
                          <a:moveTo>
                            <a:pt x="0" y="85"/>
                          </a:moveTo>
                          <a:lnTo>
                            <a:pt x="85" y="0"/>
                          </a:lnTo>
                          <a:lnTo>
                            <a:pt x="1037" y="0"/>
                          </a:lnTo>
                          <a:lnTo>
                            <a:pt x="950" y="85"/>
                          </a:lnTo>
                          <a:lnTo>
                            <a:pt x="0" y="85"/>
                          </a:lnTo>
                        </a:path>
                      </a:pathLst>
                    </a:custGeom>
                    <a:solidFill>
                      <a:srgbClr val="FFD072"/>
                    </a:solidFill>
                    <a:ln w="1260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1403" name="Freeform 64"/>
                    <p:cNvSpPr>
                      <a:spLocks noChangeArrowheads="1"/>
                    </p:cNvSpPr>
                    <p:nvPr/>
                  </p:nvSpPr>
                  <p:spPr bwMode="auto">
                    <a:xfrm>
                      <a:off x="1241" y="1652"/>
                      <a:ext cx="20" cy="78"/>
                    </a:xfrm>
                    <a:custGeom>
                      <a:avLst/>
                      <a:gdLst>
                        <a:gd name="T0" fmla="*/ 0 w 88"/>
                        <a:gd name="T1" fmla="*/ 78 h 345"/>
                        <a:gd name="T2" fmla="*/ 0 w 88"/>
                        <a:gd name="T3" fmla="*/ 19 h 345"/>
                        <a:gd name="T4" fmla="*/ 20 w 88"/>
                        <a:gd name="T5" fmla="*/ 0 h 345"/>
                        <a:gd name="T6" fmla="*/ 20 w 88"/>
                        <a:gd name="T7" fmla="*/ 58 h 345"/>
                        <a:gd name="T8" fmla="*/ 0 w 88"/>
                        <a:gd name="T9" fmla="*/ 78 h 345"/>
                        <a:gd name="T10" fmla="*/ 0 60000 65536"/>
                        <a:gd name="T11" fmla="*/ 0 60000 65536"/>
                        <a:gd name="T12" fmla="*/ 0 60000 65536"/>
                        <a:gd name="T13" fmla="*/ 0 60000 65536"/>
                        <a:gd name="T14" fmla="*/ 0 60000 65536"/>
                        <a:gd name="T15" fmla="*/ 0 w 88"/>
                        <a:gd name="T16" fmla="*/ 0 h 345"/>
                        <a:gd name="T17" fmla="*/ 88 w 88"/>
                        <a:gd name="T18" fmla="*/ 345 h 345"/>
                      </a:gdLst>
                      <a:ahLst/>
                      <a:cxnLst>
                        <a:cxn ang="T10">
                          <a:pos x="T0" y="T1"/>
                        </a:cxn>
                        <a:cxn ang="T11">
                          <a:pos x="T2" y="T3"/>
                        </a:cxn>
                        <a:cxn ang="T12">
                          <a:pos x="T4" y="T5"/>
                        </a:cxn>
                        <a:cxn ang="T13">
                          <a:pos x="T6" y="T7"/>
                        </a:cxn>
                        <a:cxn ang="T14">
                          <a:pos x="T8" y="T9"/>
                        </a:cxn>
                      </a:cxnLst>
                      <a:rect l="T15" t="T16" r="T17" b="T18"/>
                      <a:pathLst>
                        <a:path w="88" h="345">
                          <a:moveTo>
                            <a:pt x="0" y="344"/>
                          </a:moveTo>
                          <a:lnTo>
                            <a:pt x="0" y="85"/>
                          </a:lnTo>
                          <a:lnTo>
                            <a:pt x="87" y="0"/>
                          </a:lnTo>
                          <a:lnTo>
                            <a:pt x="87" y="257"/>
                          </a:lnTo>
                          <a:lnTo>
                            <a:pt x="0" y="344"/>
                          </a:lnTo>
                        </a:path>
                      </a:pathLst>
                    </a:custGeom>
                    <a:solidFill>
                      <a:srgbClr val="D3A45A"/>
                    </a:solidFill>
                    <a:ln w="1260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grpSp>
            <p:sp>
              <p:nvSpPr>
                <p:cNvPr id="11398" name="Freeform 65"/>
                <p:cNvSpPr>
                  <a:spLocks noChangeArrowheads="1"/>
                </p:cNvSpPr>
                <p:nvPr/>
              </p:nvSpPr>
              <p:spPr bwMode="auto">
                <a:xfrm>
                  <a:off x="1018" y="1756"/>
                  <a:ext cx="158" cy="27"/>
                </a:xfrm>
                <a:custGeom>
                  <a:avLst/>
                  <a:gdLst>
                    <a:gd name="T0" fmla="*/ 39 w 698"/>
                    <a:gd name="T1" fmla="*/ 0 h 121"/>
                    <a:gd name="T2" fmla="*/ 158 w 698"/>
                    <a:gd name="T3" fmla="*/ 0 h 121"/>
                    <a:gd name="T4" fmla="*/ 118 w 698"/>
                    <a:gd name="T5" fmla="*/ 27 h 121"/>
                    <a:gd name="T6" fmla="*/ 0 w 698"/>
                    <a:gd name="T7" fmla="*/ 27 h 121"/>
                    <a:gd name="T8" fmla="*/ 39 w 698"/>
                    <a:gd name="T9" fmla="*/ 0 h 121"/>
                    <a:gd name="T10" fmla="*/ 0 60000 65536"/>
                    <a:gd name="T11" fmla="*/ 0 60000 65536"/>
                    <a:gd name="T12" fmla="*/ 0 60000 65536"/>
                    <a:gd name="T13" fmla="*/ 0 60000 65536"/>
                    <a:gd name="T14" fmla="*/ 0 60000 65536"/>
                    <a:gd name="T15" fmla="*/ 0 w 698"/>
                    <a:gd name="T16" fmla="*/ 0 h 121"/>
                    <a:gd name="T17" fmla="*/ 698 w 698"/>
                    <a:gd name="T18" fmla="*/ 121 h 121"/>
                  </a:gdLst>
                  <a:ahLst/>
                  <a:cxnLst>
                    <a:cxn ang="T10">
                      <a:pos x="T0" y="T1"/>
                    </a:cxn>
                    <a:cxn ang="T11">
                      <a:pos x="T2" y="T3"/>
                    </a:cxn>
                    <a:cxn ang="T12">
                      <a:pos x="T4" y="T5"/>
                    </a:cxn>
                    <a:cxn ang="T13">
                      <a:pos x="T6" y="T7"/>
                    </a:cxn>
                    <a:cxn ang="T14">
                      <a:pos x="T8" y="T9"/>
                    </a:cxn>
                  </a:cxnLst>
                  <a:rect l="T15" t="T16" r="T17" b="T18"/>
                  <a:pathLst>
                    <a:path w="698" h="121">
                      <a:moveTo>
                        <a:pt x="173" y="0"/>
                      </a:moveTo>
                      <a:lnTo>
                        <a:pt x="697" y="0"/>
                      </a:lnTo>
                      <a:lnTo>
                        <a:pt x="522" y="120"/>
                      </a:lnTo>
                      <a:lnTo>
                        <a:pt x="0" y="120"/>
                      </a:lnTo>
                      <a:lnTo>
                        <a:pt x="173" y="0"/>
                      </a:lnTo>
                    </a:path>
                  </a:pathLst>
                </a:custGeom>
                <a:solidFill>
                  <a:srgbClr val="F6BF69"/>
                </a:solidFill>
                <a:ln w="2556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grpSp>
            <p:nvGrpSpPr>
              <p:cNvPr id="11378" name="Group 66"/>
              <p:cNvGrpSpPr>
                <a:grpSpLocks/>
              </p:cNvGrpSpPr>
              <p:nvPr/>
            </p:nvGrpSpPr>
            <p:grpSpPr bwMode="auto">
              <a:xfrm>
                <a:off x="1257" y="1652"/>
                <a:ext cx="377" cy="447"/>
                <a:chOff x="1257" y="1652"/>
                <a:chExt cx="377" cy="447"/>
              </a:xfrm>
            </p:grpSpPr>
            <p:grpSp>
              <p:nvGrpSpPr>
                <p:cNvPr id="11386" name="Group 67"/>
                <p:cNvGrpSpPr>
                  <a:grpSpLocks/>
                </p:cNvGrpSpPr>
                <p:nvPr/>
              </p:nvGrpSpPr>
              <p:grpSpPr bwMode="auto">
                <a:xfrm>
                  <a:off x="1257" y="1652"/>
                  <a:ext cx="377" cy="447"/>
                  <a:chOff x="1257" y="1652"/>
                  <a:chExt cx="377" cy="447"/>
                </a:xfrm>
              </p:grpSpPr>
              <p:grpSp>
                <p:nvGrpSpPr>
                  <p:cNvPr id="11389" name="Group 68"/>
                  <p:cNvGrpSpPr>
                    <a:grpSpLocks/>
                  </p:cNvGrpSpPr>
                  <p:nvPr/>
                </p:nvGrpSpPr>
                <p:grpSpPr bwMode="auto">
                  <a:xfrm>
                    <a:off x="1257" y="1723"/>
                    <a:ext cx="377" cy="376"/>
                    <a:chOff x="1257" y="1723"/>
                    <a:chExt cx="377" cy="376"/>
                  </a:xfrm>
                </p:grpSpPr>
                <p:sp>
                  <p:nvSpPr>
                    <p:cNvPr id="11394" name="Freeform 69"/>
                    <p:cNvSpPr>
                      <a:spLocks noChangeArrowheads="1"/>
                    </p:cNvSpPr>
                    <p:nvPr/>
                  </p:nvSpPr>
                  <p:spPr bwMode="auto">
                    <a:xfrm>
                      <a:off x="1257" y="1723"/>
                      <a:ext cx="378" cy="377"/>
                    </a:xfrm>
                    <a:custGeom>
                      <a:avLst/>
                      <a:gdLst>
                        <a:gd name="T0" fmla="*/ 0 w 1668"/>
                        <a:gd name="T1" fmla="*/ 377 h 1663"/>
                        <a:gd name="T2" fmla="*/ 0 w 1668"/>
                        <a:gd name="T3" fmla="*/ 94 h 1663"/>
                        <a:gd name="T4" fmla="*/ 94 w 1668"/>
                        <a:gd name="T5" fmla="*/ 0 h 1663"/>
                        <a:gd name="T6" fmla="*/ 378 w 1668"/>
                        <a:gd name="T7" fmla="*/ 0 h 1663"/>
                        <a:gd name="T8" fmla="*/ 378 w 1668"/>
                        <a:gd name="T9" fmla="*/ 283 h 1663"/>
                        <a:gd name="T10" fmla="*/ 284 w 1668"/>
                        <a:gd name="T11" fmla="*/ 377 h 1663"/>
                        <a:gd name="T12" fmla="*/ 0 w 1668"/>
                        <a:gd name="T13" fmla="*/ 377 h 1663"/>
                        <a:gd name="T14" fmla="*/ 0 60000 65536"/>
                        <a:gd name="T15" fmla="*/ 0 60000 65536"/>
                        <a:gd name="T16" fmla="*/ 0 60000 65536"/>
                        <a:gd name="T17" fmla="*/ 0 60000 65536"/>
                        <a:gd name="T18" fmla="*/ 0 60000 65536"/>
                        <a:gd name="T19" fmla="*/ 0 60000 65536"/>
                        <a:gd name="T20" fmla="*/ 0 60000 65536"/>
                        <a:gd name="T21" fmla="*/ 0 w 1668"/>
                        <a:gd name="T22" fmla="*/ 0 h 1663"/>
                        <a:gd name="T23" fmla="*/ 1668 w 1668"/>
                        <a:gd name="T24" fmla="*/ 1663 h 166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68" h="1663">
                          <a:moveTo>
                            <a:pt x="0" y="1662"/>
                          </a:moveTo>
                          <a:lnTo>
                            <a:pt x="0" y="415"/>
                          </a:lnTo>
                          <a:lnTo>
                            <a:pt x="414" y="0"/>
                          </a:lnTo>
                          <a:lnTo>
                            <a:pt x="1667" y="0"/>
                          </a:lnTo>
                          <a:lnTo>
                            <a:pt x="1667" y="1247"/>
                          </a:lnTo>
                          <a:lnTo>
                            <a:pt x="1251" y="1662"/>
                          </a:lnTo>
                          <a:lnTo>
                            <a:pt x="0" y="1662"/>
                          </a:lnTo>
                        </a:path>
                      </a:pathLst>
                    </a:custGeom>
                    <a:solidFill>
                      <a:srgbClr val="A2C1FE"/>
                    </a:solidFill>
                    <a:ln w="1260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1395" name="Freeform 70"/>
                    <p:cNvSpPr>
                      <a:spLocks noChangeArrowheads="1"/>
                    </p:cNvSpPr>
                    <p:nvPr/>
                  </p:nvSpPr>
                  <p:spPr bwMode="auto">
                    <a:xfrm>
                      <a:off x="1257" y="1723"/>
                      <a:ext cx="378" cy="94"/>
                    </a:xfrm>
                    <a:custGeom>
                      <a:avLst/>
                      <a:gdLst>
                        <a:gd name="T0" fmla="*/ 0 w 1668"/>
                        <a:gd name="T1" fmla="*/ 94 h 416"/>
                        <a:gd name="T2" fmla="*/ 94 w 1668"/>
                        <a:gd name="T3" fmla="*/ 0 h 416"/>
                        <a:gd name="T4" fmla="*/ 378 w 1668"/>
                        <a:gd name="T5" fmla="*/ 0 h 416"/>
                        <a:gd name="T6" fmla="*/ 284 w 1668"/>
                        <a:gd name="T7" fmla="*/ 94 h 416"/>
                        <a:gd name="T8" fmla="*/ 0 w 1668"/>
                        <a:gd name="T9" fmla="*/ 94 h 416"/>
                        <a:gd name="T10" fmla="*/ 0 60000 65536"/>
                        <a:gd name="T11" fmla="*/ 0 60000 65536"/>
                        <a:gd name="T12" fmla="*/ 0 60000 65536"/>
                        <a:gd name="T13" fmla="*/ 0 60000 65536"/>
                        <a:gd name="T14" fmla="*/ 0 60000 65536"/>
                        <a:gd name="T15" fmla="*/ 0 w 1668"/>
                        <a:gd name="T16" fmla="*/ 0 h 416"/>
                        <a:gd name="T17" fmla="*/ 1668 w 1668"/>
                        <a:gd name="T18" fmla="*/ 416 h 416"/>
                      </a:gdLst>
                      <a:ahLst/>
                      <a:cxnLst>
                        <a:cxn ang="T10">
                          <a:pos x="T0" y="T1"/>
                        </a:cxn>
                        <a:cxn ang="T11">
                          <a:pos x="T2" y="T3"/>
                        </a:cxn>
                        <a:cxn ang="T12">
                          <a:pos x="T4" y="T5"/>
                        </a:cxn>
                        <a:cxn ang="T13">
                          <a:pos x="T6" y="T7"/>
                        </a:cxn>
                        <a:cxn ang="T14">
                          <a:pos x="T8" y="T9"/>
                        </a:cxn>
                      </a:cxnLst>
                      <a:rect l="T15" t="T16" r="T17" b="T18"/>
                      <a:pathLst>
                        <a:path w="1668" h="416">
                          <a:moveTo>
                            <a:pt x="0" y="415"/>
                          </a:moveTo>
                          <a:lnTo>
                            <a:pt x="414" y="0"/>
                          </a:lnTo>
                          <a:lnTo>
                            <a:pt x="1667" y="0"/>
                          </a:lnTo>
                          <a:lnTo>
                            <a:pt x="1251" y="415"/>
                          </a:lnTo>
                          <a:lnTo>
                            <a:pt x="0" y="415"/>
                          </a:lnTo>
                        </a:path>
                      </a:pathLst>
                    </a:custGeom>
                    <a:solidFill>
                      <a:srgbClr val="B1D3FF"/>
                    </a:solidFill>
                    <a:ln w="1260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1396" name="Freeform 71"/>
                    <p:cNvSpPr>
                      <a:spLocks noChangeArrowheads="1"/>
                    </p:cNvSpPr>
                    <p:nvPr/>
                  </p:nvSpPr>
                  <p:spPr bwMode="auto">
                    <a:xfrm>
                      <a:off x="1541" y="1723"/>
                      <a:ext cx="95" cy="377"/>
                    </a:xfrm>
                    <a:custGeom>
                      <a:avLst/>
                      <a:gdLst>
                        <a:gd name="T0" fmla="*/ 0 w 417"/>
                        <a:gd name="T1" fmla="*/ 377 h 1663"/>
                        <a:gd name="T2" fmla="*/ 0 w 417"/>
                        <a:gd name="T3" fmla="*/ 94 h 1663"/>
                        <a:gd name="T4" fmla="*/ 95 w 417"/>
                        <a:gd name="T5" fmla="*/ 0 h 1663"/>
                        <a:gd name="T6" fmla="*/ 95 w 417"/>
                        <a:gd name="T7" fmla="*/ 283 h 1663"/>
                        <a:gd name="T8" fmla="*/ 0 w 417"/>
                        <a:gd name="T9" fmla="*/ 377 h 1663"/>
                        <a:gd name="T10" fmla="*/ 0 60000 65536"/>
                        <a:gd name="T11" fmla="*/ 0 60000 65536"/>
                        <a:gd name="T12" fmla="*/ 0 60000 65536"/>
                        <a:gd name="T13" fmla="*/ 0 60000 65536"/>
                        <a:gd name="T14" fmla="*/ 0 60000 65536"/>
                        <a:gd name="T15" fmla="*/ 0 w 417"/>
                        <a:gd name="T16" fmla="*/ 0 h 1663"/>
                        <a:gd name="T17" fmla="*/ 417 w 417"/>
                        <a:gd name="T18" fmla="*/ 1663 h 1663"/>
                      </a:gdLst>
                      <a:ahLst/>
                      <a:cxnLst>
                        <a:cxn ang="T10">
                          <a:pos x="T0" y="T1"/>
                        </a:cxn>
                        <a:cxn ang="T11">
                          <a:pos x="T2" y="T3"/>
                        </a:cxn>
                        <a:cxn ang="T12">
                          <a:pos x="T4" y="T5"/>
                        </a:cxn>
                        <a:cxn ang="T13">
                          <a:pos x="T6" y="T7"/>
                        </a:cxn>
                        <a:cxn ang="T14">
                          <a:pos x="T8" y="T9"/>
                        </a:cxn>
                      </a:cxnLst>
                      <a:rect l="T15" t="T16" r="T17" b="T18"/>
                      <a:pathLst>
                        <a:path w="417" h="1663">
                          <a:moveTo>
                            <a:pt x="0" y="1662"/>
                          </a:moveTo>
                          <a:lnTo>
                            <a:pt x="0" y="415"/>
                          </a:lnTo>
                          <a:lnTo>
                            <a:pt x="416" y="0"/>
                          </a:lnTo>
                          <a:lnTo>
                            <a:pt x="416" y="1247"/>
                          </a:lnTo>
                          <a:lnTo>
                            <a:pt x="0" y="1662"/>
                          </a:lnTo>
                        </a:path>
                      </a:pathLst>
                    </a:custGeom>
                    <a:solidFill>
                      <a:srgbClr val="8BA5DA"/>
                    </a:solidFill>
                    <a:ln w="1260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grpSp>
                <p:nvGrpSpPr>
                  <p:cNvPr id="11390" name="Group 72"/>
                  <p:cNvGrpSpPr>
                    <a:grpSpLocks/>
                  </p:cNvGrpSpPr>
                  <p:nvPr/>
                </p:nvGrpSpPr>
                <p:grpSpPr bwMode="auto">
                  <a:xfrm>
                    <a:off x="1343" y="1652"/>
                    <a:ext cx="291" cy="77"/>
                    <a:chOff x="1343" y="1652"/>
                    <a:chExt cx="291" cy="77"/>
                  </a:xfrm>
                </p:grpSpPr>
                <p:sp>
                  <p:nvSpPr>
                    <p:cNvPr id="11391" name="Freeform 73"/>
                    <p:cNvSpPr>
                      <a:spLocks noChangeArrowheads="1"/>
                    </p:cNvSpPr>
                    <p:nvPr/>
                  </p:nvSpPr>
                  <p:spPr bwMode="auto">
                    <a:xfrm>
                      <a:off x="1343" y="1652"/>
                      <a:ext cx="292" cy="78"/>
                    </a:xfrm>
                    <a:custGeom>
                      <a:avLst/>
                      <a:gdLst>
                        <a:gd name="T0" fmla="*/ 0 w 1289"/>
                        <a:gd name="T1" fmla="*/ 78 h 345"/>
                        <a:gd name="T2" fmla="*/ 0 w 1289"/>
                        <a:gd name="T3" fmla="*/ 19 h 345"/>
                        <a:gd name="T4" fmla="*/ 19 w 1289"/>
                        <a:gd name="T5" fmla="*/ 0 h 345"/>
                        <a:gd name="T6" fmla="*/ 292 w 1289"/>
                        <a:gd name="T7" fmla="*/ 0 h 345"/>
                        <a:gd name="T8" fmla="*/ 292 w 1289"/>
                        <a:gd name="T9" fmla="*/ 58 h 345"/>
                        <a:gd name="T10" fmla="*/ 272 w 1289"/>
                        <a:gd name="T11" fmla="*/ 78 h 345"/>
                        <a:gd name="T12" fmla="*/ 0 w 1289"/>
                        <a:gd name="T13" fmla="*/ 78 h 345"/>
                        <a:gd name="T14" fmla="*/ 0 60000 65536"/>
                        <a:gd name="T15" fmla="*/ 0 60000 65536"/>
                        <a:gd name="T16" fmla="*/ 0 60000 65536"/>
                        <a:gd name="T17" fmla="*/ 0 60000 65536"/>
                        <a:gd name="T18" fmla="*/ 0 60000 65536"/>
                        <a:gd name="T19" fmla="*/ 0 60000 65536"/>
                        <a:gd name="T20" fmla="*/ 0 60000 65536"/>
                        <a:gd name="T21" fmla="*/ 0 w 1289"/>
                        <a:gd name="T22" fmla="*/ 0 h 345"/>
                        <a:gd name="T23" fmla="*/ 1289 w 1289"/>
                        <a:gd name="T24" fmla="*/ 345 h 34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89" h="345">
                          <a:moveTo>
                            <a:pt x="0" y="344"/>
                          </a:moveTo>
                          <a:lnTo>
                            <a:pt x="0" y="85"/>
                          </a:lnTo>
                          <a:lnTo>
                            <a:pt x="85" y="0"/>
                          </a:lnTo>
                          <a:lnTo>
                            <a:pt x="1288" y="0"/>
                          </a:lnTo>
                          <a:lnTo>
                            <a:pt x="1288" y="257"/>
                          </a:lnTo>
                          <a:lnTo>
                            <a:pt x="1201" y="344"/>
                          </a:lnTo>
                          <a:lnTo>
                            <a:pt x="0" y="344"/>
                          </a:lnTo>
                        </a:path>
                      </a:pathLst>
                    </a:custGeom>
                    <a:solidFill>
                      <a:srgbClr val="A2C1FE"/>
                    </a:solidFill>
                    <a:ln w="1260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1392" name="Freeform 74"/>
                    <p:cNvSpPr>
                      <a:spLocks noChangeArrowheads="1"/>
                    </p:cNvSpPr>
                    <p:nvPr/>
                  </p:nvSpPr>
                  <p:spPr bwMode="auto">
                    <a:xfrm>
                      <a:off x="1343" y="1652"/>
                      <a:ext cx="292" cy="20"/>
                    </a:xfrm>
                    <a:custGeom>
                      <a:avLst/>
                      <a:gdLst>
                        <a:gd name="T0" fmla="*/ 0 w 1289"/>
                        <a:gd name="T1" fmla="*/ 20 h 86"/>
                        <a:gd name="T2" fmla="*/ 19 w 1289"/>
                        <a:gd name="T3" fmla="*/ 0 h 86"/>
                        <a:gd name="T4" fmla="*/ 292 w 1289"/>
                        <a:gd name="T5" fmla="*/ 0 h 86"/>
                        <a:gd name="T6" fmla="*/ 272 w 1289"/>
                        <a:gd name="T7" fmla="*/ 20 h 86"/>
                        <a:gd name="T8" fmla="*/ 0 w 1289"/>
                        <a:gd name="T9" fmla="*/ 20 h 86"/>
                        <a:gd name="T10" fmla="*/ 0 60000 65536"/>
                        <a:gd name="T11" fmla="*/ 0 60000 65536"/>
                        <a:gd name="T12" fmla="*/ 0 60000 65536"/>
                        <a:gd name="T13" fmla="*/ 0 60000 65536"/>
                        <a:gd name="T14" fmla="*/ 0 60000 65536"/>
                        <a:gd name="T15" fmla="*/ 0 w 1289"/>
                        <a:gd name="T16" fmla="*/ 0 h 86"/>
                        <a:gd name="T17" fmla="*/ 1289 w 1289"/>
                        <a:gd name="T18" fmla="*/ 86 h 86"/>
                      </a:gdLst>
                      <a:ahLst/>
                      <a:cxnLst>
                        <a:cxn ang="T10">
                          <a:pos x="T0" y="T1"/>
                        </a:cxn>
                        <a:cxn ang="T11">
                          <a:pos x="T2" y="T3"/>
                        </a:cxn>
                        <a:cxn ang="T12">
                          <a:pos x="T4" y="T5"/>
                        </a:cxn>
                        <a:cxn ang="T13">
                          <a:pos x="T6" y="T7"/>
                        </a:cxn>
                        <a:cxn ang="T14">
                          <a:pos x="T8" y="T9"/>
                        </a:cxn>
                      </a:cxnLst>
                      <a:rect l="T15" t="T16" r="T17" b="T18"/>
                      <a:pathLst>
                        <a:path w="1289" h="86">
                          <a:moveTo>
                            <a:pt x="0" y="85"/>
                          </a:moveTo>
                          <a:lnTo>
                            <a:pt x="85" y="0"/>
                          </a:lnTo>
                          <a:lnTo>
                            <a:pt x="1288" y="0"/>
                          </a:lnTo>
                          <a:lnTo>
                            <a:pt x="1201" y="85"/>
                          </a:lnTo>
                          <a:lnTo>
                            <a:pt x="0" y="85"/>
                          </a:lnTo>
                        </a:path>
                      </a:pathLst>
                    </a:custGeom>
                    <a:solidFill>
                      <a:srgbClr val="B1D3FF"/>
                    </a:solidFill>
                    <a:ln w="1260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1393" name="Freeform 75"/>
                    <p:cNvSpPr>
                      <a:spLocks noChangeArrowheads="1"/>
                    </p:cNvSpPr>
                    <p:nvPr/>
                  </p:nvSpPr>
                  <p:spPr bwMode="auto">
                    <a:xfrm>
                      <a:off x="1615" y="1652"/>
                      <a:ext cx="20" cy="78"/>
                    </a:xfrm>
                    <a:custGeom>
                      <a:avLst/>
                      <a:gdLst>
                        <a:gd name="T0" fmla="*/ 0 w 88"/>
                        <a:gd name="T1" fmla="*/ 78 h 345"/>
                        <a:gd name="T2" fmla="*/ 0 w 88"/>
                        <a:gd name="T3" fmla="*/ 19 h 345"/>
                        <a:gd name="T4" fmla="*/ 20 w 88"/>
                        <a:gd name="T5" fmla="*/ 0 h 345"/>
                        <a:gd name="T6" fmla="*/ 20 w 88"/>
                        <a:gd name="T7" fmla="*/ 58 h 345"/>
                        <a:gd name="T8" fmla="*/ 0 w 88"/>
                        <a:gd name="T9" fmla="*/ 78 h 345"/>
                        <a:gd name="T10" fmla="*/ 0 60000 65536"/>
                        <a:gd name="T11" fmla="*/ 0 60000 65536"/>
                        <a:gd name="T12" fmla="*/ 0 60000 65536"/>
                        <a:gd name="T13" fmla="*/ 0 60000 65536"/>
                        <a:gd name="T14" fmla="*/ 0 60000 65536"/>
                        <a:gd name="T15" fmla="*/ 0 w 88"/>
                        <a:gd name="T16" fmla="*/ 0 h 345"/>
                        <a:gd name="T17" fmla="*/ 88 w 88"/>
                        <a:gd name="T18" fmla="*/ 345 h 345"/>
                      </a:gdLst>
                      <a:ahLst/>
                      <a:cxnLst>
                        <a:cxn ang="T10">
                          <a:pos x="T0" y="T1"/>
                        </a:cxn>
                        <a:cxn ang="T11">
                          <a:pos x="T2" y="T3"/>
                        </a:cxn>
                        <a:cxn ang="T12">
                          <a:pos x="T4" y="T5"/>
                        </a:cxn>
                        <a:cxn ang="T13">
                          <a:pos x="T6" y="T7"/>
                        </a:cxn>
                        <a:cxn ang="T14">
                          <a:pos x="T8" y="T9"/>
                        </a:cxn>
                      </a:cxnLst>
                      <a:rect l="T15" t="T16" r="T17" b="T18"/>
                      <a:pathLst>
                        <a:path w="88" h="345">
                          <a:moveTo>
                            <a:pt x="0" y="344"/>
                          </a:moveTo>
                          <a:lnTo>
                            <a:pt x="0" y="85"/>
                          </a:lnTo>
                          <a:lnTo>
                            <a:pt x="87" y="0"/>
                          </a:lnTo>
                          <a:lnTo>
                            <a:pt x="87" y="257"/>
                          </a:lnTo>
                          <a:lnTo>
                            <a:pt x="0" y="344"/>
                          </a:lnTo>
                        </a:path>
                      </a:pathLst>
                    </a:custGeom>
                    <a:solidFill>
                      <a:srgbClr val="8BA5DA"/>
                    </a:solidFill>
                    <a:ln w="1260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grpSp>
            <p:sp>
              <p:nvSpPr>
                <p:cNvPr id="11387" name="Oval 76"/>
                <p:cNvSpPr>
                  <a:spLocks noChangeArrowheads="1"/>
                </p:cNvSpPr>
                <p:nvPr/>
              </p:nvSpPr>
              <p:spPr bwMode="auto">
                <a:xfrm>
                  <a:off x="1372" y="1688"/>
                  <a:ext cx="49" cy="27"/>
                </a:xfrm>
                <a:prstGeom prst="ellipse">
                  <a:avLst/>
                </a:prstGeom>
                <a:solidFill>
                  <a:srgbClr val="FFFFFF"/>
                </a:solidFill>
                <a:ln w="1260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1388" name="Freeform 77"/>
                <p:cNvSpPr>
                  <a:spLocks noChangeArrowheads="1"/>
                </p:cNvSpPr>
                <p:nvPr/>
              </p:nvSpPr>
              <p:spPr bwMode="auto">
                <a:xfrm>
                  <a:off x="1304" y="1898"/>
                  <a:ext cx="198" cy="84"/>
                </a:xfrm>
                <a:custGeom>
                  <a:avLst/>
                  <a:gdLst>
                    <a:gd name="T0" fmla="*/ 24 w 874"/>
                    <a:gd name="T1" fmla="*/ 0 h 371"/>
                    <a:gd name="T2" fmla="*/ 173 w 874"/>
                    <a:gd name="T3" fmla="*/ 0 h 371"/>
                    <a:gd name="T4" fmla="*/ 198 w 874"/>
                    <a:gd name="T5" fmla="*/ 24 h 371"/>
                    <a:gd name="T6" fmla="*/ 198 w 874"/>
                    <a:gd name="T7" fmla="*/ 59 h 371"/>
                    <a:gd name="T8" fmla="*/ 173 w 874"/>
                    <a:gd name="T9" fmla="*/ 84 h 371"/>
                    <a:gd name="T10" fmla="*/ 24 w 874"/>
                    <a:gd name="T11" fmla="*/ 84 h 371"/>
                    <a:gd name="T12" fmla="*/ 0 w 874"/>
                    <a:gd name="T13" fmla="*/ 59 h 371"/>
                    <a:gd name="T14" fmla="*/ 0 w 874"/>
                    <a:gd name="T15" fmla="*/ 24 h 371"/>
                    <a:gd name="T16" fmla="*/ 24 w 874"/>
                    <a:gd name="T17" fmla="*/ 0 h 37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874"/>
                    <a:gd name="T28" fmla="*/ 0 h 371"/>
                    <a:gd name="T29" fmla="*/ 874 w 874"/>
                    <a:gd name="T30" fmla="*/ 371 h 37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874" h="371">
                      <a:moveTo>
                        <a:pt x="107" y="0"/>
                      </a:moveTo>
                      <a:lnTo>
                        <a:pt x="764" y="0"/>
                      </a:lnTo>
                      <a:lnTo>
                        <a:pt x="873" y="108"/>
                      </a:lnTo>
                      <a:lnTo>
                        <a:pt x="873" y="262"/>
                      </a:lnTo>
                      <a:lnTo>
                        <a:pt x="764" y="370"/>
                      </a:lnTo>
                      <a:lnTo>
                        <a:pt x="107" y="370"/>
                      </a:lnTo>
                      <a:lnTo>
                        <a:pt x="0" y="262"/>
                      </a:lnTo>
                      <a:lnTo>
                        <a:pt x="0" y="108"/>
                      </a:lnTo>
                      <a:lnTo>
                        <a:pt x="107" y="0"/>
                      </a:lnTo>
                    </a:path>
                  </a:pathLst>
                </a:custGeom>
                <a:solidFill>
                  <a:srgbClr val="A2C1FE"/>
                </a:solidFill>
                <a:ln w="2556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
            <p:nvSpPr>
              <p:cNvPr id="11379" name="Freeform 78"/>
              <p:cNvSpPr>
                <a:spLocks noChangeArrowheads="1"/>
              </p:cNvSpPr>
              <p:nvPr/>
            </p:nvSpPr>
            <p:spPr bwMode="auto">
              <a:xfrm>
                <a:off x="1821" y="1881"/>
                <a:ext cx="85" cy="191"/>
              </a:xfrm>
              <a:custGeom>
                <a:avLst/>
                <a:gdLst>
                  <a:gd name="T0" fmla="*/ 62 w 376"/>
                  <a:gd name="T1" fmla="*/ 0 h 843"/>
                  <a:gd name="T2" fmla="*/ 85 w 376"/>
                  <a:gd name="T3" fmla="*/ 0 h 843"/>
                  <a:gd name="T4" fmla="*/ 23 w 376"/>
                  <a:gd name="T5" fmla="*/ 191 h 843"/>
                  <a:gd name="T6" fmla="*/ 0 w 376"/>
                  <a:gd name="T7" fmla="*/ 191 h 843"/>
                  <a:gd name="T8" fmla="*/ 62 w 376"/>
                  <a:gd name="T9" fmla="*/ 0 h 843"/>
                  <a:gd name="T10" fmla="*/ 0 60000 65536"/>
                  <a:gd name="T11" fmla="*/ 0 60000 65536"/>
                  <a:gd name="T12" fmla="*/ 0 60000 65536"/>
                  <a:gd name="T13" fmla="*/ 0 60000 65536"/>
                  <a:gd name="T14" fmla="*/ 0 60000 65536"/>
                  <a:gd name="T15" fmla="*/ 0 w 376"/>
                  <a:gd name="T16" fmla="*/ 0 h 843"/>
                  <a:gd name="T17" fmla="*/ 376 w 376"/>
                  <a:gd name="T18" fmla="*/ 843 h 843"/>
                </a:gdLst>
                <a:ahLst/>
                <a:cxnLst>
                  <a:cxn ang="T10">
                    <a:pos x="T0" y="T1"/>
                  </a:cxn>
                  <a:cxn ang="T11">
                    <a:pos x="T2" y="T3"/>
                  </a:cxn>
                  <a:cxn ang="T12">
                    <a:pos x="T4" y="T5"/>
                  </a:cxn>
                  <a:cxn ang="T13">
                    <a:pos x="T6" y="T7"/>
                  </a:cxn>
                  <a:cxn ang="T14">
                    <a:pos x="T8" y="T9"/>
                  </a:cxn>
                </a:cxnLst>
                <a:rect l="T15" t="T16" r="T17" b="T18"/>
                <a:pathLst>
                  <a:path w="376" h="843">
                    <a:moveTo>
                      <a:pt x="273" y="0"/>
                    </a:moveTo>
                    <a:lnTo>
                      <a:pt x="375" y="0"/>
                    </a:lnTo>
                    <a:lnTo>
                      <a:pt x="101" y="842"/>
                    </a:lnTo>
                    <a:lnTo>
                      <a:pt x="0" y="842"/>
                    </a:lnTo>
                    <a:lnTo>
                      <a:pt x="273" y="0"/>
                    </a:lnTo>
                  </a:path>
                </a:pathLst>
              </a:custGeom>
              <a:solidFill>
                <a:srgbClr val="FC0128"/>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1380" name="AutoShape 79"/>
              <p:cNvSpPr>
                <a:spLocks noChangeArrowheads="1"/>
              </p:cNvSpPr>
              <p:nvPr/>
            </p:nvSpPr>
            <p:spPr bwMode="auto">
              <a:xfrm>
                <a:off x="1817" y="1881"/>
                <a:ext cx="106" cy="16"/>
              </a:xfrm>
              <a:prstGeom prst="roundRect">
                <a:avLst>
                  <a:gd name="adj" fmla="val 6250"/>
                </a:avLst>
              </a:prstGeom>
              <a:solidFill>
                <a:srgbClr val="FC0128"/>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1381" name="AutoShape 80"/>
              <p:cNvSpPr>
                <a:spLocks noChangeArrowheads="1"/>
              </p:cNvSpPr>
              <p:nvPr/>
            </p:nvSpPr>
            <p:spPr bwMode="auto">
              <a:xfrm>
                <a:off x="1824" y="1962"/>
                <a:ext cx="82" cy="16"/>
              </a:xfrm>
              <a:prstGeom prst="roundRect">
                <a:avLst>
                  <a:gd name="adj" fmla="val 6250"/>
                </a:avLst>
              </a:prstGeom>
              <a:solidFill>
                <a:srgbClr val="FC0128"/>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1382" name="AutoShape 81"/>
              <p:cNvSpPr>
                <a:spLocks noChangeArrowheads="1"/>
              </p:cNvSpPr>
              <p:nvPr/>
            </p:nvSpPr>
            <p:spPr bwMode="auto">
              <a:xfrm>
                <a:off x="1641" y="1962"/>
                <a:ext cx="103" cy="11"/>
              </a:xfrm>
              <a:prstGeom prst="roundRect">
                <a:avLst>
                  <a:gd name="adj" fmla="val 10000"/>
                </a:avLst>
              </a:prstGeom>
              <a:solidFill>
                <a:srgbClr val="FC0128"/>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nvGrpSpPr>
              <p:cNvPr id="11383" name="Group 82"/>
              <p:cNvGrpSpPr>
                <a:grpSpLocks/>
              </p:cNvGrpSpPr>
              <p:nvPr/>
            </p:nvGrpSpPr>
            <p:grpSpPr bwMode="auto">
              <a:xfrm>
                <a:off x="1639" y="1709"/>
                <a:ext cx="193" cy="363"/>
                <a:chOff x="1639" y="1709"/>
                <a:chExt cx="193" cy="363"/>
              </a:xfrm>
            </p:grpSpPr>
            <p:sp>
              <p:nvSpPr>
                <p:cNvPr id="11384" name="Oval 83"/>
                <p:cNvSpPr>
                  <a:spLocks noChangeArrowheads="1"/>
                </p:cNvSpPr>
                <p:nvPr/>
              </p:nvSpPr>
              <p:spPr bwMode="auto">
                <a:xfrm>
                  <a:off x="1716" y="1709"/>
                  <a:ext cx="48" cy="49"/>
                </a:xfrm>
                <a:prstGeom prst="ellipse">
                  <a:avLst/>
                </a:prstGeom>
                <a:solidFill>
                  <a:srgbClr val="FC0128"/>
                </a:solidFill>
                <a:ln w="1260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1385" name="Freeform 84"/>
                <p:cNvSpPr>
                  <a:spLocks noChangeArrowheads="1"/>
                </p:cNvSpPr>
                <p:nvPr/>
              </p:nvSpPr>
              <p:spPr bwMode="auto">
                <a:xfrm>
                  <a:off x="1639" y="1777"/>
                  <a:ext cx="194" cy="296"/>
                </a:xfrm>
                <a:custGeom>
                  <a:avLst/>
                  <a:gdLst>
                    <a:gd name="T0" fmla="*/ 2 w 856"/>
                    <a:gd name="T1" fmla="*/ 137 h 1305"/>
                    <a:gd name="T2" fmla="*/ 1 w 856"/>
                    <a:gd name="T3" fmla="*/ 140 h 1305"/>
                    <a:gd name="T4" fmla="*/ 0 w 856"/>
                    <a:gd name="T5" fmla="*/ 145 h 1305"/>
                    <a:gd name="T6" fmla="*/ 0 w 856"/>
                    <a:gd name="T7" fmla="*/ 150 h 1305"/>
                    <a:gd name="T8" fmla="*/ 2 w 856"/>
                    <a:gd name="T9" fmla="*/ 155 h 1305"/>
                    <a:gd name="T10" fmla="*/ 4 w 856"/>
                    <a:gd name="T11" fmla="*/ 159 h 1305"/>
                    <a:gd name="T12" fmla="*/ 8 w 856"/>
                    <a:gd name="T13" fmla="*/ 164 h 1305"/>
                    <a:gd name="T14" fmla="*/ 12 w 856"/>
                    <a:gd name="T15" fmla="*/ 166 h 1305"/>
                    <a:gd name="T16" fmla="*/ 16 w 856"/>
                    <a:gd name="T17" fmla="*/ 166 h 1305"/>
                    <a:gd name="T18" fmla="*/ 21 w 856"/>
                    <a:gd name="T19" fmla="*/ 166 h 1305"/>
                    <a:gd name="T20" fmla="*/ 126 w 856"/>
                    <a:gd name="T21" fmla="*/ 296 h 1305"/>
                    <a:gd name="T22" fmla="*/ 160 w 856"/>
                    <a:gd name="T23" fmla="*/ 142 h 1305"/>
                    <a:gd name="T24" fmla="*/ 160 w 856"/>
                    <a:gd name="T25" fmla="*/ 138 h 1305"/>
                    <a:gd name="T26" fmla="*/ 158 w 856"/>
                    <a:gd name="T27" fmla="*/ 136 h 1305"/>
                    <a:gd name="T28" fmla="*/ 155 w 856"/>
                    <a:gd name="T29" fmla="*/ 133 h 1305"/>
                    <a:gd name="T30" fmla="*/ 153 w 856"/>
                    <a:gd name="T31" fmla="*/ 131 h 1305"/>
                    <a:gd name="T32" fmla="*/ 149 w 856"/>
                    <a:gd name="T33" fmla="*/ 130 h 1305"/>
                    <a:gd name="T34" fmla="*/ 145 w 856"/>
                    <a:gd name="T35" fmla="*/ 129 h 1305"/>
                    <a:gd name="T36" fmla="*/ 141 w 856"/>
                    <a:gd name="T37" fmla="*/ 129 h 1305"/>
                    <a:gd name="T38" fmla="*/ 138 w 856"/>
                    <a:gd name="T39" fmla="*/ 129 h 1305"/>
                    <a:gd name="T40" fmla="*/ 93 w 856"/>
                    <a:gd name="T41" fmla="*/ 75 h 1305"/>
                    <a:gd name="T42" fmla="*/ 180 w 856"/>
                    <a:gd name="T43" fmla="*/ 93 h 1305"/>
                    <a:gd name="T44" fmla="*/ 184 w 856"/>
                    <a:gd name="T45" fmla="*/ 92 h 1305"/>
                    <a:gd name="T46" fmla="*/ 186 w 856"/>
                    <a:gd name="T47" fmla="*/ 91 h 1305"/>
                    <a:gd name="T48" fmla="*/ 190 w 856"/>
                    <a:gd name="T49" fmla="*/ 89 h 1305"/>
                    <a:gd name="T50" fmla="*/ 192 w 856"/>
                    <a:gd name="T51" fmla="*/ 86 h 1305"/>
                    <a:gd name="T52" fmla="*/ 193 w 856"/>
                    <a:gd name="T53" fmla="*/ 83 h 1305"/>
                    <a:gd name="T54" fmla="*/ 194 w 856"/>
                    <a:gd name="T55" fmla="*/ 78 h 1305"/>
                    <a:gd name="T56" fmla="*/ 193 w 856"/>
                    <a:gd name="T57" fmla="*/ 74 h 1305"/>
                    <a:gd name="T58" fmla="*/ 191 w 856"/>
                    <a:gd name="T59" fmla="*/ 70 h 1305"/>
                    <a:gd name="T60" fmla="*/ 189 w 856"/>
                    <a:gd name="T61" fmla="*/ 68 h 1305"/>
                    <a:gd name="T62" fmla="*/ 185 w 856"/>
                    <a:gd name="T63" fmla="*/ 65 h 1305"/>
                    <a:gd name="T64" fmla="*/ 182 w 856"/>
                    <a:gd name="T65" fmla="*/ 64 h 1305"/>
                    <a:gd name="T66" fmla="*/ 123 w 856"/>
                    <a:gd name="T67" fmla="*/ 64 h 1305"/>
                    <a:gd name="T68" fmla="*/ 112 w 856"/>
                    <a:gd name="T69" fmla="*/ 42 h 1305"/>
                    <a:gd name="T70" fmla="*/ 113 w 856"/>
                    <a:gd name="T71" fmla="*/ 37 h 1305"/>
                    <a:gd name="T72" fmla="*/ 114 w 856"/>
                    <a:gd name="T73" fmla="*/ 30 h 1305"/>
                    <a:gd name="T74" fmla="*/ 114 w 856"/>
                    <a:gd name="T75" fmla="*/ 24 h 1305"/>
                    <a:gd name="T76" fmla="*/ 112 w 856"/>
                    <a:gd name="T77" fmla="*/ 19 h 1305"/>
                    <a:gd name="T78" fmla="*/ 110 w 856"/>
                    <a:gd name="T79" fmla="*/ 15 h 1305"/>
                    <a:gd name="T80" fmla="*/ 107 w 856"/>
                    <a:gd name="T81" fmla="*/ 10 h 1305"/>
                    <a:gd name="T82" fmla="*/ 103 w 856"/>
                    <a:gd name="T83" fmla="*/ 7 h 1305"/>
                    <a:gd name="T84" fmla="*/ 98 w 856"/>
                    <a:gd name="T85" fmla="*/ 3 h 1305"/>
                    <a:gd name="T86" fmla="*/ 93 w 856"/>
                    <a:gd name="T87" fmla="*/ 1 h 1305"/>
                    <a:gd name="T88" fmla="*/ 87 w 856"/>
                    <a:gd name="T89" fmla="*/ 0 h 1305"/>
                    <a:gd name="T90" fmla="*/ 81 w 856"/>
                    <a:gd name="T91" fmla="*/ 0 h 1305"/>
                    <a:gd name="T92" fmla="*/ 75 w 856"/>
                    <a:gd name="T93" fmla="*/ 1 h 1305"/>
                    <a:gd name="T94" fmla="*/ 69 w 856"/>
                    <a:gd name="T95" fmla="*/ 3 h 1305"/>
                    <a:gd name="T96" fmla="*/ 63 w 856"/>
                    <a:gd name="T97" fmla="*/ 6 h 1305"/>
                    <a:gd name="T98" fmla="*/ 59 w 856"/>
                    <a:gd name="T99" fmla="*/ 11 h 1305"/>
                    <a:gd name="T100" fmla="*/ 55 w 856"/>
                    <a:gd name="T101" fmla="*/ 17 h 1305"/>
                    <a:gd name="T102" fmla="*/ 53 w 856"/>
                    <a:gd name="T103" fmla="*/ 23 h 1305"/>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856"/>
                    <a:gd name="T157" fmla="*/ 0 h 1305"/>
                    <a:gd name="T158" fmla="*/ 856 w 856"/>
                    <a:gd name="T159" fmla="*/ 1305 h 1305"/>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856" h="1305">
                      <a:moveTo>
                        <a:pt x="234" y="101"/>
                      </a:moveTo>
                      <a:lnTo>
                        <a:pt x="8" y="605"/>
                      </a:lnTo>
                      <a:lnTo>
                        <a:pt x="4" y="609"/>
                      </a:lnTo>
                      <a:lnTo>
                        <a:pt x="4" y="618"/>
                      </a:lnTo>
                      <a:lnTo>
                        <a:pt x="0" y="627"/>
                      </a:lnTo>
                      <a:lnTo>
                        <a:pt x="0" y="640"/>
                      </a:lnTo>
                      <a:lnTo>
                        <a:pt x="0" y="649"/>
                      </a:lnTo>
                      <a:lnTo>
                        <a:pt x="0" y="662"/>
                      </a:lnTo>
                      <a:lnTo>
                        <a:pt x="4" y="671"/>
                      </a:lnTo>
                      <a:lnTo>
                        <a:pt x="8" y="684"/>
                      </a:lnTo>
                      <a:lnTo>
                        <a:pt x="13" y="693"/>
                      </a:lnTo>
                      <a:lnTo>
                        <a:pt x="17" y="703"/>
                      </a:lnTo>
                      <a:lnTo>
                        <a:pt x="26" y="712"/>
                      </a:lnTo>
                      <a:lnTo>
                        <a:pt x="35" y="721"/>
                      </a:lnTo>
                      <a:lnTo>
                        <a:pt x="44" y="725"/>
                      </a:lnTo>
                      <a:lnTo>
                        <a:pt x="52" y="730"/>
                      </a:lnTo>
                      <a:lnTo>
                        <a:pt x="61" y="730"/>
                      </a:lnTo>
                      <a:lnTo>
                        <a:pt x="70" y="734"/>
                      </a:lnTo>
                      <a:lnTo>
                        <a:pt x="79" y="734"/>
                      </a:lnTo>
                      <a:lnTo>
                        <a:pt x="92" y="734"/>
                      </a:lnTo>
                      <a:lnTo>
                        <a:pt x="558" y="734"/>
                      </a:lnTo>
                      <a:lnTo>
                        <a:pt x="558" y="1304"/>
                      </a:lnTo>
                      <a:lnTo>
                        <a:pt x="704" y="1304"/>
                      </a:lnTo>
                      <a:lnTo>
                        <a:pt x="704" y="627"/>
                      </a:lnTo>
                      <a:lnTo>
                        <a:pt x="704" y="618"/>
                      </a:lnTo>
                      <a:lnTo>
                        <a:pt x="704" y="609"/>
                      </a:lnTo>
                      <a:lnTo>
                        <a:pt x="700" y="605"/>
                      </a:lnTo>
                      <a:lnTo>
                        <a:pt x="695" y="601"/>
                      </a:lnTo>
                      <a:lnTo>
                        <a:pt x="691" y="596"/>
                      </a:lnTo>
                      <a:lnTo>
                        <a:pt x="682" y="587"/>
                      </a:lnTo>
                      <a:lnTo>
                        <a:pt x="678" y="583"/>
                      </a:lnTo>
                      <a:lnTo>
                        <a:pt x="673" y="578"/>
                      </a:lnTo>
                      <a:lnTo>
                        <a:pt x="664" y="578"/>
                      </a:lnTo>
                      <a:lnTo>
                        <a:pt x="656" y="574"/>
                      </a:lnTo>
                      <a:lnTo>
                        <a:pt x="647" y="574"/>
                      </a:lnTo>
                      <a:lnTo>
                        <a:pt x="638" y="570"/>
                      </a:lnTo>
                      <a:lnTo>
                        <a:pt x="629" y="570"/>
                      </a:lnTo>
                      <a:lnTo>
                        <a:pt x="620" y="570"/>
                      </a:lnTo>
                      <a:lnTo>
                        <a:pt x="616" y="570"/>
                      </a:lnTo>
                      <a:lnTo>
                        <a:pt x="607" y="570"/>
                      </a:lnTo>
                      <a:lnTo>
                        <a:pt x="337" y="552"/>
                      </a:lnTo>
                      <a:lnTo>
                        <a:pt x="412" y="331"/>
                      </a:lnTo>
                      <a:lnTo>
                        <a:pt x="465" y="411"/>
                      </a:lnTo>
                      <a:lnTo>
                        <a:pt x="793" y="411"/>
                      </a:lnTo>
                      <a:lnTo>
                        <a:pt x="802" y="406"/>
                      </a:lnTo>
                      <a:lnTo>
                        <a:pt x="811" y="406"/>
                      </a:lnTo>
                      <a:lnTo>
                        <a:pt x="815" y="402"/>
                      </a:lnTo>
                      <a:lnTo>
                        <a:pt x="820" y="402"/>
                      </a:lnTo>
                      <a:lnTo>
                        <a:pt x="829" y="398"/>
                      </a:lnTo>
                      <a:lnTo>
                        <a:pt x="837" y="393"/>
                      </a:lnTo>
                      <a:lnTo>
                        <a:pt x="842" y="384"/>
                      </a:lnTo>
                      <a:lnTo>
                        <a:pt x="846" y="380"/>
                      </a:lnTo>
                      <a:lnTo>
                        <a:pt x="851" y="371"/>
                      </a:lnTo>
                      <a:lnTo>
                        <a:pt x="851" y="367"/>
                      </a:lnTo>
                      <a:lnTo>
                        <a:pt x="855" y="358"/>
                      </a:lnTo>
                      <a:lnTo>
                        <a:pt x="855" y="345"/>
                      </a:lnTo>
                      <a:lnTo>
                        <a:pt x="855" y="336"/>
                      </a:lnTo>
                      <a:lnTo>
                        <a:pt x="851" y="327"/>
                      </a:lnTo>
                      <a:lnTo>
                        <a:pt x="846" y="318"/>
                      </a:lnTo>
                      <a:lnTo>
                        <a:pt x="842" y="309"/>
                      </a:lnTo>
                      <a:lnTo>
                        <a:pt x="837" y="305"/>
                      </a:lnTo>
                      <a:lnTo>
                        <a:pt x="833" y="300"/>
                      </a:lnTo>
                      <a:lnTo>
                        <a:pt x="824" y="291"/>
                      </a:lnTo>
                      <a:lnTo>
                        <a:pt x="815" y="286"/>
                      </a:lnTo>
                      <a:lnTo>
                        <a:pt x="815" y="282"/>
                      </a:lnTo>
                      <a:lnTo>
                        <a:pt x="802" y="282"/>
                      </a:lnTo>
                      <a:lnTo>
                        <a:pt x="793" y="282"/>
                      </a:lnTo>
                      <a:lnTo>
                        <a:pt x="541" y="282"/>
                      </a:lnTo>
                      <a:lnTo>
                        <a:pt x="487" y="194"/>
                      </a:lnTo>
                      <a:lnTo>
                        <a:pt x="496" y="185"/>
                      </a:lnTo>
                      <a:lnTo>
                        <a:pt x="500" y="172"/>
                      </a:lnTo>
                      <a:lnTo>
                        <a:pt x="500" y="163"/>
                      </a:lnTo>
                      <a:lnTo>
                        <a:pt x="505" y="150"/>
                      </a:lnTo>
                      <a:lnTo>
                        <a:pt x="505" y="132"/>
                      </a:lnTo>
                      <a:lnTo>
                        <a:pt x="505" y="123"/>
                      </a:lnTo>
                      <a:lnTo>
                        <a:pt x="505" y="105"/>
                      </a:lnTo>
                      <a:lnTo>
                        <a:pt x="500" y="97"/>
                      </a:lnTo>
                      <a:lnTo>
                        <a:pt x="496" y="83"/>
                      </a:lnTo>
                      <a:lnTo>
                        <a:pt x="491" y="75"/>
                      </a:lnTo>
                      <a:lnTo>
                        <a:pt x="487" y="66"/>
                      </a:lnTo>
                      <a:lnTo>
                        <a:pt x="482" y="57"/>
                      </a:lnTo>
                      <a:lnTo>
                        <a:pt x="474" y="44"/>
                      </a:lnTo>
                      <a:lnTo>
                        <a:pt x="465" y="39"/>
                      </a:lnTo>
                      <a:lnTo>
                        <a:pt x="456" y="30"/>
                      </a:lnTo>
                      <a:lnTo>
                        <a:pt x="447" y="22"/>
                      </a:lnTo>
                      <a:lnTo>
                        <a:pt x="434" y="13"/>
                      </a:lnTo>
                      <a:lnTo>
                        <a:pt x="425" y="13"/>
                      </a:lnTo>
                      <a:lnTo>
                        <a:pt x="412" y="4"/>
                      </a:lnTo>
                      <a:lnTo>
                        <a:pt x="399" y="4"/>
                      </a:lnTo>
                      <a:lnTo>
                        <a:pt x="385" y="0"/>
                      </a:lnTo>
                      <a:lnTo>
                        <a:pt x="372" y="0"/>
                      </a:lnTo>
                      <a:lnTo>
                        <a:pt x="359" y="0"/>
                      </a:lnTo>
                      <a:lnTo>
                        <a:pt x="346" y="0"/>
                      </a:lnTo>
                      <a:lnTo>
                        <a:pt x="332" y="4"/>
                      </a:lnTo>
                      <a:lnTo>
                        <a:pt x="318" y="8"/>
                      </a:lnTo>
                      <a:lnTo>
                        <a:pt x="305" y="13"/>
                      </a:lnTo>
                      <a:lnTo>
                        <a:pt x="292" y="17"/>
                      </a:lnTo>
                      <a:lnTo>
                        <a:pt x="278" y="26"/>
                      </a:lnTo>
                      <a:lnTo>
                        <a:pt x="270" y="39"/>
                      </a:lnTo>
                      <a:lnTo>
                        <a:pt x="261" y="48"/>
                      </a:lnTo>
                      <a:lnTo>
                        <a:pt x="252" y="57"/>
                      </a:lnTo>
                      <a:lnTo>
                        <a:pt x="243" y="75"/>
                      </a:lnTo>
                      <a:lnTo>
                        <a:pt x="234" y="83"/>
                      </a:lnTo>
                      <a:lnTo>
                        <a:pt x="234" y="101"/>
                      </a:lnTo>
                    </a:path>
                  </a:pathLst>
                </a:custGeom>
                <a:solidFill>
                  <a:srgbClr val="FC0128"/>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grpSp>
        <p:grpSp>
          <p:nvGrpSpPr>
            <p:cNvPr id="11284" name="Group 85"/>
            <p:cNvGrpSpPr>
              <a:grpSpLocks/>
            </p:cNvGrpSpPr>
            <p:nvPr/>
          </p:nvGrpSpPr>
          <p:grpSpPr bwMode="auto">
            <a:xfrm>
              <a:off x="1356" y="2116"/>
              <a:ext cx="966" cy="447"/>
              <a:chOff x="1356" y="2116"/>
              <a:chExt cx="966" cy="447"/>
            </a:xfrm>
          </p:grpSpPr>
          <p:grpSp>
            <p:nvGrpSpPr>
              <p:cNvPr id="11347" name="Group 86"/>
              <p:cNvGrpSpPr>
                <a:grpSpLocks/>
              </p:cNvGrpSpPr>
              <p:nvPr/>
            </p:nvGrpSpPr>
            <p:grpSpPr bwMode="auto">
              <a:xfrm>
                <a:off x="1356" y="2116"/>
                <a:ext cx="304" cy="447"/>
                <a:chOff x="1356" y="2116"/>
                <a:chExt cx="304" cy="447"/>
              </a:xfrm>
            </p:grpSpPr>
            <p:grpSp>
              <p:nvGrpSpPr>
                <p:cNvPr id="11367" name="Group 87"/>
                <p:cNvGrpSpPr>
                  <a:grpSpLocks/>
                </p:cNvGrpSpPr>
                <p:nvPr/>
              </p:nvGrpSpPr>
              <p:grpSpPr bwMode="auto">
                <a:xfrm>
                  <a:off x="1356" y="2116"/>
                  <a:ext cx="304" cy="447"/>
                  <a:chOff x="1356" y="2116"/>
                  <a:chExt cx="304" cy="447"/>
                </a:xfrm>
              </p:grpSpPr>
              <p:grpSp>
                <p:nvGrpSpPr>
                  <p:cNvPr id="11369" name="Group 88"/>
                  <p:cNvGrpSpPr>
                    <a:grpSpLocks/>
                  </p:cNvGrpSpPr>
                  <p:nvPr/>
                </p:nvGrpSpPr>
                <p:grpSpPr bwMode="auto">
                  <a:xfrm>
                    <a:off x="1356" y="2187"/>
                    <a:ext cx="304" cy="376"/>
                    <a:chOff x="1356" y="2187"/>
                    <a:chExt cx="304" cy="376"/>
                  </a:xfrm>
                </p:grpSpPr>
                <p:sp>
                  <p:nvSpPr>
                    <p:cNvPr id="11374" name="Freeform 89"/>
                    <p:cNvSpPr>
                      <a:spLocks noChangeArrowheads="1"/>
                    </p:cNvSpPr>
                    <p:nvPr/>
                  </p:nvSpPr>
                  <p:spPr bwMode="auto">
                    <a:xfrm>
                      <a:off x="1356" y="2187"/>
                      <a:ext cx="305" cy="377"/>
                    </a:xfrm>
                    <a:custGeom>
                      <a:avLst/>
                      <a:gdLst>
                        <a:gd name="T0" fmla="*/ 0 w 1346"/>
                        <a:gd name="T1" fmla="*/ 377 h 1664"/>
                        <a:gd name="T2" fmla="*/ 0 w 1346"/>
                        <a:gd name="T3" fmla="*/ 76 h 1664"/>
                        <a:gd name="T4" fmla="*/ 76 w 1346"/>
                        <a:gd name="T5" fmla="*/ 0 h 1664"/>
                        <a:gd name="T6" fmla="*/ 305 w 1346"/>
                        <a:gd name="T7" fmla="*/ 0 h 1664"/>
                        <a:gd name="T8" fmla="*/ 305 w 1346"/>
                        <a:gd name="T9" fmla="*/ 300 h 1664"/>
                        <a:gd name="T10" fmla="*/ 228 w 1346"/>
                        <a:gd name="T11" fmla="*/ 377 h 1664"/>
                        <a:gd name="T12" fmla="*/ 0 w 1346"/>
                        <a:gd name="T13" fmla="*/ 377 h 1664"/>
                        <a:gd name="T14" fmla="*/ 0 60000 65536"/>
                        <a:gd name="T15" fmla="*/ 0 60000 65536"/>
                        <a:gd name="T16" fmla="*/ 0 60000 65536"/>
                        <a:gd name="T17" fmla="*/ 0 60000 65536"/>
                        <a:gd name="T18" fmla="*/ 0 60000 65536"/>
                        <a:gd name="T19" fmla="*/ 0 60000 65536"/>
                        <a:gd name="T20" fmla="*/ 0 60000 65536"/>
                        <a:gd name="T21" fmla="*/ 0 w 1346"/>
                        <a:gd name="T22" fmla="*/ 0 h 1664"/>
                        <a:gd name="T23" fmla="*/ 1346 w 1346"/>
                        <a:gd name="T24" fmla="*/ 1664 h 166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46" h="1664">
                          <a:moveTo>
                            <a:pt x="0" y="1663"/>
                          </a:moveTo>
                          <a:lnTo>
                            <a:pt x="0" y="335"/>
                          </a:lnTo>
                          <a:lnTo>
                            <a:pt x="335" y="0"/>
                          </a:lnTo>
                          <a:lnTo>
                            <a:pt x="1345" y="0"/>
                          </a:lnTo>
                          <a:lnTo>
                            <a:pt x="1345" y="1326"/>
                          </a:lnTo>
                          <a:lnTo>
                            <a:pt x="1008" y="1663"/>
                          </a:lnTo>
                          <a:lnTo>
                            <a:pt x="0" y="1663"/>
                          </a:lnTo>
                        </a:path>
                      </a:pathLst>
                    </a:custGeom>
                    <a:solidFill>
                      <a:srgbClr val="F6BF69"/>
                    </a:solidFill>
                    <a:ln w="1260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1375" name="Freeform 90"/>
                    <p:cNvSpPr>
                      <a:spLocks noChangeArrowheads="1"/>
                    </p:cNvSpPr>
                    <p:nvPr/>
                  </p:nvSpPr>
                  <p:spPr bwMode="auto">
                    <a:xfrm>
                      <a:off x="1356" y="2187"/>
                      <a:ext cx="305" cy="76"/>
                    </a:xfrm>
                    <a:custGeom>
                      <a:avLst/>
                      <a:gdLst>
                        <a:gd name="T0" fmla="*/ 0 w 1346"/>
                        <a:gd name="T1" fmla="*/ 76 h 336"/>
                        <a:gd name="T2" fmla="*/ 76 w 1346"/>
                        <a:gd name="T3" fmla="*/ 0 h 336"/>
                        <a:gd name="T4" fmla="*/ 305 w 1346"/>
                        <a:gd name="T5" fmla="*/ 0 h 336"/>
                        <a:gd name="T6" fmla="*/ 228 w 1346"/>
                        <a:gd name="T7" fmla="*/ 76 h 336"/>
                        <a:gd name="T8" fmla="*/ 0 w 1346"/>
                        <a:gd name="T9" fmla="*/ 76 h 336"/>
                        <a:gd name="T10" fmla="*/ 0 60000 65536"/>
                        <a:gd name="T11" fmla="*/ 0 60000 65536"/>
                        <a:gd name="T12" fmla="*/ 0 60000 65536"/>
                        <a:gd name="T13" fmla="*/ 0 60000 65536"/>
                        <a:gd name="T14" fmla="*/ 0 60000 65536"/>
                        <a:gd name="T15" fmla="*/ 0 w 1346"/>
                        <a:gd name="T16" fmla="*/ 0 h 336"/>
                        <a:gd name="T17" fmla="*/ 1346 w 1346"/>
                        <a:gd name="T18" fmla="*/ 336 h 336"/>
                      </a:gdLst>
                      <a:ahLst/>
                      <a:cxnLst>
                        <a:cxn ang="T10">
                          <a:pos x="T0" y="T1"/>
                        </a:cxn>
                        <a:cxn ang="T11">
                          <a:pos x="T2" y="T3"/>
                        </a:cxn>
                        <a:cxn ang="T12">
                          <a:pos x="T4" y="T5"/>
                        </a:cxn>
                        <a:cxn ang="T13">
                          <a:pos x="T6" y="T7"/>
                        </a:cxn>
                        <a:cxn ang="T14">
                          <a:pos x="T8" y="T9"/>
                        </a:cxn>
                      </a:cxnLst>
                      <a:rect l="T15" t="T16" r="T17" b="T18"/>
                      <a:pathLst>
                        <a:path w="1346" h="336">
                          <a:moveTo>
                            <a:pt x="0" y="335"/>
                          </a:moveTo>
                          <a:lnTo>
                            <a:pt x="335" y="0"/>
                          </a:lnTo>
                          <a:lnTo>
                            <a:pt x="1345" y="0"/>
                          </a:lnTo>
                          <a:lnTo>
                            <a:pt x="1008" y="335"/>
                          </a:lnTo>
                          <a:lnTo>
                            <a:pt x="0" y="335"/>
                          </a:lnTo>
                        </a:path>
                      </a:pathLst>
                    </a:custGeom>
                    <a:solidFill>
                      <a:srgbClr val="FFD072"/>
                    </a:solidFill>
                    <a:ln w="1260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1376" name="Freeform 91"/>
                    <p:cNvSpPr>
                      <a:spLocks noChangeArrowheads="1"/>
                    </p:cNvSpPr>
                    <p:nvPr/>
                  </p:nvSpPr>
                  <p:spPr bwMode="auto">
                    <a:xfrm>
                      <a:off x="1585" y="2187"/>
                      <a:ext cx="77" cy="377"/>
                    </a:xfrm>
                    <a:custGeom>
                      <a:avLst/>
                      <a:gdLst>
                        <a:gd name="T0" fmla="*/ 0 w 338"/>
                        <a:gd name="T1" fmla="*/ 377 h 1664"/>
                        <a:gd name="T2" fmla="*/ 0 w 338"/>
                        <a:gd name="T3" fmla="*/ 76 h 1664"/>
                        <a:gd name="T4" fmla="*/ 77 w 338"/>
                        <a:gd name="T5" fmla="*/ 0 h 1664"/>
                        <a:gd name="T6" fmla="*/ 77 w 338"/>
                        <a:gd name="T7" fmla="*/ 300 h 1664"/>
                        <a:gd name="T8" fmla="*/ 0 w 338"/>
                        <a:gd name="T9" fmla="*/ 377 h 1664"/>
                        <a:gd name="T10" fmla="*/ 0 60000 65536"/>
                        <a:gd name="T11" fmla="*/ 0 60000 65536"/>
                        <a:gd name="T12" fmla="*/ 0 60000 65536"/>
                        <a:gd name="T13" fmla="*/ 0 60000 65536"/>
                        <a:gd name="T14" fmla="*/ 0 60000 65536"/>
                        <a:gd name="T15" fmla="*/ 0 w 338"/>
                        <a:gd name="T16" fmla="*/ 0 h 1664"/>
                        <a:gd name="T17" fmla="*/ 338 w 338"/>
                        <a:gd name="T18" fmla="*/ 1664 h 1664"/>
                      </a:gdLst>
                      <a:ahLst/>
                      <a:cxnLst>
                        <a:cxn ang="T10">
                          <a:pos x="T0" y="T1"/>
                        </a:cxn>
                        <a:cxn ang="T11">
                          <a:pos x="T2" y="T3"/>
                        </a:cxn>
                        <a:cxn ang="T12">
                          <a:pos x="T4" y="T5"/>
                        </a:cxn>
                        <a:cxn ang="T13">
                          <a:pos x="T6" y="T7"/>
                        </a:cxn>
                        <a:cxn ang="T14">
                          <a:pos x="T8" y="T9"/>
                        </a:cxn>
                      </a:cxnLst>
                      <a:rect l="T15" t="T16" r="T17" b="T18"/>
                      <a:pathLst>
                        <a:path w="338" h="1664">
                          <a:moveTo>
                            <a:pt x="0" y="1663"/>
                          </a:moveTo>
                          <a:lnTo>
                            <a:pt x="0" y="335"/>
                          </a:lnTo>
                          <a:lnTo>
                            <a:pt x="337" y="0"/>
                          </a:lnTo>
                          <a:lnTo>
                            <a:pt x="337" y="1326"/>
                          </a:lnTo>
                          <a:lnTo>
                            <a:pt x="0" y="1663"/>
                          </a:lnTo>
                        </a:path>
                      </a:pathLst>
                    </a:custGeom>
                    <a:solidFill>
                      <a:srgbClr val="D3A45A"/>
                    </a:solidFill>
                    <a:ln w="1260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grpSp>
                <p:nvGrpSpPr>
                  <p:cNvPr id="11370" name="Group 92"/>
                  <p:cNvGrpSpPr>
                    <a:grpSpLocks/>
                  </p:cNvGrpSpPr>
                  <p:nvPr/>
                </p:nvGrpSpPr>
                <p:grpSpPr bwMode="auto">
                  <a:xfrm>
                    <a:off x="1426" y="2116"/>
                    <a:ext cx="234" cy="77"/>
                    <a:chOff x="1426" y="2116"/>
                    <a:chExt cx="234" cy="77"/>
                  </a:xfrm>
                </p:grpSpPr>
                <p:sp>
                  <p:nvSpPr>
                    <p:cNvPr id="11371" name="Freeform 93"/>
                    <p:cNvSpPr>
                      <a:spLocks noChangeArrowheads="1"/>
                    </p:cNvSpPr>
                    <p:nvPr/>
                  </p:nvSpPr>
                  <p:spPr bwMode="auto">
                    <a:xfrm>
                      <a:off x="1426" y="2116"/>
                      <a:ext cx="235" cy="78"/>
                    </a:xfrm>
                    <a:custGeom>
                      <a:avLst/>
                      <a:gdLst>
                        <a:gd name="T0" fmla="*/ 0 w 1038"/>
                        <a:gd name="T1" fmla="*/ 78 h 345"/>
                        <a:gd name="T2" fmla="*/ 0 w 1038"/>
                        <a:gd name="T3" fmla="*/ 19 h 345"/>
                        <a:gd name="T4" fmla="*/ 19 w 1038"/>
                        <a:gd name="T5" fmla="*/ 0 h 345"/>
                        <a:gd name="T6" fmla="*/ 235 w 1038"/>
                        <a:gd name="T7" fmla="*/ 0 h 345"/>
                        <a:gd name="T8" fmla="*/ 235 w 1038"/>
                        <a:gd name="T9" fmla="*/ 58 h 345"/>
                        <a:gd name="T10" fmla="*/ 215 w 1038"/>
                        <a:gd name="T11" fmla="*/ 78 h 345"/>
                        <a:gd name="T12" fmla="*/ 0 w 1038"/>
                        <a:gd name="T13" fmla="*/ 78 h 345"/>
                        <a:gd name="T14" fmla="*/ 0 60000 65536"/>
                        <a:gd name="T15" fmla="*/ 0 60000 65536"/>
                        <a:gd name="T16" fmla="*/ 0 60000 65536"/>
                        <a:gd name="T17" fmla="*/ 0 60000 65536"/>
                        <a:gd name="T18" fmla="*/ 0 60000 65536"/>
                        <a:gd name="T19" fmla="*/ 0 60000 65536"/>
                        <a:gd name="T20" fmla="*/ 0 60000 65536"/>
                        <a:gd name="T21" fmla="*/ 0 w 1038"/>
                        <a:gd name="T22" fmla="*/ 0 h 345"/>
                        <a:gd name="T23" fmla="*/ 1038 w 1038"/>
                        <a:gd name="T24" fmla="*/ 345 h 34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38" h="345">
                          <a:moveTo>
                            <a:pt x="0" y="344"/>
                          </a:moveTo>
                          <a:lnTo>
                            <a:pt x="0" y="85"/>
                          </a:lnTo>
                          <a:lnTo>
                            <a:pt x="85" y="0"/>
                          </a:lnTo>
                          <a:lnTo>
                            <a:pt x="1037" y="0"/>
                          </a:lnTo>
                          <a:lnTo>
                            <a:pt x="1037" y="257"/>
                          </a:lnTo>
                          <a:lnTo>
                            <a:pt x="950" y="344"/>
                          </a:lnTo>
                          <a:lnTo>
                            <a:pt x="0" y="344"/>
                          </a:lnTo>
                        </a:path>
                      </a:pathLst>
                    </a:custGeom>
                    <a:solidFill>
                      <a:srgbClr val="F6BF69"/>
                    </a:solidFill>
                    <a:ln w="1260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1372" name="Freeform 94"/>
                    <p:cNvSpPr>
                      <a:spLocks noChangeArrowheads="1"/>
                    </p:cNvSpPr>
                    <p:nvPr/>
                  </p:nvSpPr>
                  <p:spPr bwMode="auto">
                    <a:xfrm>
                      <a:off x="1426" y="2116"/>
                      <a:ext cx="235" cy="20"/>
                    </a:xfrm>
                    <a:custGeom>
                      <a:avLst/>
                      <a:gdLst>
                        <a:gd name="T0" fmla="*/ 0 w 1038"/>
                        <a:gd name="T1" fmla="*/ 20 h 86"/>
                        <a:gd name="T2" fmla="*/ 19 w 1038"/>
                        <a:gd name="T3" fmla="*/ 0 h 86"/>
                        <a:gd name="T4" fmla="*/ 235 w 1038"/>
                        <a:gd name="T5" fmla="*/ 0 h 86"/>
                        <a:gd name="T6" fmla="*/ 215 w 1038"/>
                        <a:gd name="T7" fmla="*/ 20 h 86"/>
                        <a:gd name="T8" fmla="*/ 0 w 1038"/>
                        <a:gd name="T9" fmla="*/ 20 h 86"/>
                        <a:gd name="T10" fmla="*/ 0 60000 65536"/>
                        <a:gd name="T11" fmla="*/ 0 60000 65536"/>
                        <a:gd name="T12" fmla="*/ 0 60000 65536"/>
                        <a:gd name="T13" fmla="*/ 0 60000 65536"/>
                        <a:gd name="T14" fmla="*/ 0 60000 65536"/>
                        <a:gd name="T15" fmla="*/ 0 w 1038"/>
                        <a:gd name="T16" fmla="*/ 0 h 86"/>
                        <a:gd name="T17" fmla="*/ 1038 w 1038"/>
                        <a:gd name="T18" fmla="*/ 86 h 86"/>
                      </a:gdLst>
                      <a:ahLst/>
                      <a:cxnLst>
                        <a:cxn ang="T10">
                          <a:pos x="T0" y="T1"/>
                        </a:cxn>
                        <a:cxn ang="T11">
                          <a:pos x="T2" y="T3"/>
                        </a:cxn>
                        <a:cxn ang="T12">
                          <a:pos x="T4" y="T5"/>
                        </a:cxn>
                        <a:cxn ang="T13">
                          <a:pos x="T6" y="T7"/>
                        </a:cxn>
                        <a:cxn ang="T14">
                          <a:pos x="T8" y="T9"/>
                        </a:cxn>
                      </a:cxnLst>
                      <a:rect l="T15" t="T16" r="T17" b="T18"/>
                      <a:pathLst>
                        <a:path w="1038" h="86">
                          <a:moveTo>
                            <a:pt x="0" y="85"/>
                          </a:moveTo>
                          <a:lnTo>
                            <a:pt x="85" y="0"/>
                          </a:lnTo>
                          <a:lnTo>
                            <a:pt x="1037" y="0"/>
                          </a:lnTo>
                          <a:lnTo>
                            <a:pt x="950" y="85"/>
                          </a:lnTo>
                          <a:lnTo>
                            <a:pt x="0" y="85"/>
                          </a:lnTo>
                        </a:path>
                      </a:pathLst>
                    </a:custGeom>
                    <a:solidFill>
                      <a:srgbClr val="FFD072"/>
                    </a:solidFill>
                    <a:ln w="1260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1373" name="Freeform 95"/>
                    <p:cNvSpPr>
                      <a:spLocks noChangeArrowheads="1"/>
                    </p:cNvSpPr>
                    <p:nvPr/>
                  </p:nvSpPr>
                  <p:spPr bwMode="auto">
                    <a:xfrm>
                      <a:off x="1641" y="2116"/>
                      <a:ext cx="20" cy="78"/>
                    </a:xfrm>
                    <a:custGeom>
                      <a:avLst/>
                      <a:gdLst>
                        <a:gd name="T0" fmla="*/ 0 w 88"/>
                        <a:gd name="T1" fmla="*/ 78 h 345"/>
                        <a:gd name="T2" fmla="*/ 0 w 88"/>
                        <a:gd name="T3" fmla="*/ 19 h 345"/>
                        <a:gd name="T4" fmla="*/ 20 w 88"/>
                        <a:gd name="T5" fmla="*/ 0 h 345"/>
                        <a:gd name="T6" fmla="*/ 20 w 88"/>
                        <a:gd name="T7" fmla="*/ 58 h 345"/>
                        <a:gd name="T8" fmla="*/ 0 w 88"/>
                        <a:gd name="T9" fmla="*/ 78 h 345"/>
                        <a:gd name="T10" fmla="*/ 0 60000 65536"/>
                        <a:gd name="T11" fmla="*/ 0 60000 65536"/>
                        <a:gd name="T12" fmla="*/ 0 60000 65536"/>
                        <a:gd name="T13" fmla="*/ 0 60000 65536"/>
                        <a:gd name="T14" fmla="*/ 0 60000 65536"/>
                        <a:gd name="T15" fmla="*/ 0 w 88"/>
                        <a:gd name="T16" fmla="*/ 0 h 345"/>
                        <a:gd name="T17" fmla="*/ 88 w 88"/>
                        <a:gd name="T18" fmla="*/ 345 h 345"/>
                      </a:gdLst>
                      <a:ahLst/>
                      <a:cxnLst>
                        <a:cxn ang="T10">
                          <a:pos x="T0" y="T1"/>
                        </a:cxn>
                        <a:cxn ang="T11">
                          <a:pos x="T2" y="T3"/>
                        </a:cxn>
                        <a:cxn ang="T12">
                          <a:pos x="T4" y="T5"/>
                        </a:cxn>
                        <a:cxn ang="T13">
                          <a:pos x="T6" y="T7"/>
                        </a:cxn>
                        <a:cxn ang="T14">
                          <a:pos x="T8" y="T9"/>
                        </a:cxn>
                      </a:cxnLst>
                      <a:rect l="T15" t="T16" r="T17" b="T18"/>
                      <a:pathLst>
                        <a:path w="88" h="345">
                          <a:moveTo>
                            <a:pt x="0" y="344"/>
                          </a:moveTo>
                          <a:lnTo>
                            <a:pt x="0" y="85"/>
                          </a:lnTo>
                          <a:lnTo>
                            <a:pt x="87" y="0"/>
                          </a:lnTo>
                          <a:lnTo>
                            <a:pt x="87" y="257"/>
                          </a:lnTo>
                          <a:lnTo>
                            <a:pt x="0" y="344"/>
                          </a:lnTo>
                        </a:path>
                      </a:pathLst>
                    </a:custGeom>
                    <a:solidFill>
                      <a:srgbClr val="D3A45A"/>
                    </a:solidFill>
                    <a:ln w="1260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grpSp>
            <p:sp>
              <p:nvSpPr>
                <p:cNvPr id="11368" name="Freeform 96"/>
                <p:cNvSpPr>
                  <a:spLocks noChangeArrowheads="1"/>
                </p:cNvSpPr>
                <p:nvPr/>
              </p:nvSpPr>
              <p:spPr bwMode="auto">
                <a:xfrm>
                  <a:off x="1418" y="2220"/>
                  <a:ext cx="158" cy="27"/>
                </a:xfrm>
                <a:custGeom>
                  <a:avLst/>
                  <a:gdLst>
                    <a:gd name="T0" fmla="*/ 39 w 698"/>
                    <a:gd name="T1" fmla="*/ 0 h 120"/>
                    <a:gd name="T2" fmla="*/ 158 w 698"/>
                    <a:gd name="T3" fmla="*/ 0 h 120"/>
                    <a:gd name="T4" fmla="*/ 118 w 698"/>
                    <a:gd name="T5" fmla="*/ 27 h 120"/>
                    <a:gd name="T6" fmla="*/ 0 w 698"/>
                    <a:gd name="T7" fmla="*/ 27 h 120"/>
                    <a:gd name="T8" fmla="*/ 39 w 698"/>
                    <a:gd name="T9" fmla="*/ 0 h 120"/>
                    <a:gd name="T10" fmla="*/ 0 60000 65536"/>
                    <a:gd name="T11" fmla="*/ 0 60000 65536"/>
                    <a:gd name="T12" fmla="*/ 0 60000 65536"/>
                    <a:gd name="T13" fmla="*/ 0 60000 65536"/>
                    <a:gd name="T14" fmla="*/ 0 60000 65536"/>
                    <a:gd name="T15" fmla="*/ 0 w 698"/>
                    <a:gd name="T16" fmla="*/ 0 h 120"/>
                    <a:gd name="T17" fmla="*/ 698 w 698"/>
                    <a:gd name="T18" fmla="*/ 120 h 120"/>
                  </a:gdLst>
                  <a:ahLst/>
                  <a:cxnLst>
                    <a:cxn ang="T10">
                      <a:pos x="T0" y="T1"/>
                    </a:cxn>
                    <a:cxn ang="T11">
                      <a:pos x="T2" y="T3"/>
                    </a:cxn>
                    <a:cxn ang="T12">
                      <a:pos x="T4" y="T5"/>
                    </a:cxn>
                    <a:cxn ang="T13">
                      <a:pos x="T6" y="T7"/>
                    </a:cxn>
                    <a:cxn ang="T14">
                      <a:pos x="T8" y="T9"/>
                    </a:cxn>
                  </a:cxnLst>
                  <a:rect l="T15" t="T16" r="T17" b="T18"/>
                  <a:pathLst>
                    <a:path w="698" h="120">
                      <a:moveTo>
                        <a:pt x="173" y="0"/>
                      </a:moveTo>
                      <a:lnTo>
                        <a:pt x="697" y="0"/>
                      </a:lnTo>
                      <a:lnTo>
                        <a:pt x="522" y="119"/>
                      </a:lnTo>
                      <a:lnTo>
                        <a:pt x="0" y="119"/>
                      </a:lnTo>
                      <a:lnTo>
                        <a:pt x="173" y="0"/>
                      </a:lnTo>
                    </a:path>
                  </a:pathLst>
                </a:custGeom>
                <a:solidFill>
                  <a:srgbClr val="F6BF69"/>
                </a:solidFill>
                <a:ln w="2556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grpSp>
            <p:nvGrpSpPr>
              <p:cNvPr id="11348" name="Group 97"/>
              <p:cNvGrpSpPr>
                <a:grpSpLocks/>
              </p:cNvGrpSpPr>
              <p:nvPr/>
            </p:nvGrpSpPr>
            <p:grpSpPr bwMode="auto">
              <a:xfrm>
                <a:off x="1657" y="2116"/>
                <a:ext cx="377" cy="447"/>
                <a:chOff x="1657" y="2116"/>
                <a:chExt cx="377" cy="447"/>
              </a:xfrm>
            </p:grpSpPr>
            <p:grpSp>
              <p:nvGrpSpPr>
                <p:cNvPr id="11356" name="Group 98"/>
                <p:cNvGrpSpPr>
                  <a:grpSpLocks/>
                </p:cNvGrpSpPr>
                <p:nvPr/>
              </p:nvGrpSpPr>
              <p:grpSpPr bwMode="auto">
                <a:xfrm>
                  <a:off x="1657" y="2116"/>
                  <a:ext cx="377" cy="447"/>
                  <a:chOff x="1657" y="2116"/>
                  <a:chExt cx="377" cy="447"/>
                </a:xfrm>
              </p:grpSpPr>
              <p:grpSp>
                <p:nvGrpSpPr>
                  <p:cNvPr id="11359" name="Group 99"/>
                  <p:cNvGrpSpPr>
                    <a:grpSpLocks/>
                  </p:cNvGrpSpPr>
                  <p:nvPr/>
                </p:nvGrpSpPr>
                <p:grpSpPr bwMode="auto">
                  <a:xfrm>
                    <a:off x="1657" y="2187"/>
                    <a:ext cx="377" cy="376"/>
                    <a:chOff x="1657" y="2187"/>
                    <a:chExt cx="377" cy="376"/>
                  </a:xfrm>
                </p:grpSpPr>
                <p:sp>
                  <p:nvSpPr>
                    <p:cNvPr id="11364" name="Freeform 100"/>
                    <p:cNvSpPr>
                      <a:spLocks noChangeArrowheads="1"/>
                    </p:cNvSpPr>
                    <p:nvPr/>
                  </p:nvSpPr>
                  <p:spPr bwMode="auto">
                    <a:xfrm>
                      <a:off x="1657" y="2187"/>
                      <a:ext cx="378" cy="377"/>
                    </a:xfrm>
                    <a:custGeom>
                      <a:avLst/>
                      <a:gdLst>
                        <a:gd name="T0" fmla="*/ 0 w 1668"/>
                        <a:gd name="T1" fmla="*/ 377 h 1664"/>
                        <a:gd name="T2" fmla="*/ 0 w 1668"/>
                        <a:gd name="T3" fmla="*/ 94 h 1664"/>
                        <a:gd name="T4" fmla="*/ 94 w 1668"/>
                        <a:gd name="T5" fmla="*/ 0 h 1664"/>
                        <a:gd name="T6" fmla="*/ 378 w 1668"/>
                        <a:gd name="T7" fmla="*/ 0 h 1664"/>
                        <a:gd name="T8" fmla="*/ 378 w 1668"/>
                        <a:gd name="T9" fmla="*/ 283 h 1664"/>
                        <a:gd name="T10" fmla="*/ 284 w 1668"/>
                        <a:gd name="T11" fmla="*/ 377 h 1664"/>
                        <a:gd name="T12" fmla="*/ 0 w 1668"/>
                        <a:gd name="T13" fmla="*/ 377 h 1664"/>
                        <a:gd name="T14" fmla="*/ 0 60000 65536"/>
                        <a:gd name="T15" fmla="*/ 0 60000 65536"/>
                        <a:gd name="T16" fmla="*/ 0 60000 65536"/>
                        <a:gd name="T17" fmla="*/ 0 60000 65536"/>
                        <a:gd name="T18" fmla="*/ 0 60000 65536"/>
                        <a:gd name="T19" fmla="*/ 0 60000 65536"/>
                        <a:gd name="T20" fmla="*/ 0 60000 65536"/>
                        <a:gd name="T21" fmla="*/ 0 w 1668"/>
                        <a:gd name="T22" fmla="*/ 0 h 1664"/>
                        <a:gd name="T23" fmla="*/ 1668 w 1668"/>
                        <a:gd name="T24" fmla="*/ 1664 h 166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68" h="1664">
                          <a:moveTo>
                            <a:pt x="0" y="1663"/>
                          </a:moveTo>
                          <a:lnTo>
                            <a:pt x="0" y="414"/>
                          </a:lnTo>
                          <a:lnTo>
                            <a:pt x="414" y="0"/>
                          </a:lnTo>
                          <a:lnTo>
                            <a:pt x="1667" y="0"/>
                          </a:lnTo>
                          <a:lnTo>
                            <a:pt x="1667" y="1247"/>
                          </a:lnTo>
                          <a:lnTo>
                            <a:pt x="1251" y="1663"/>
                          </a:lnTo>
                          <a:lnTo>
                            <a:pt x="0" y="1663"/>
                          </a:lnTo>
                        </a:path>
                      </a:pathLst>
                    </a:custGeom>
                    <a:solidFill>
                      <a:srgbClr val="A2C1FE"/>
                    </a:solidFill>
                    <a:ln w="1260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1365" name="Freeform 101"/>
                    <p:cNvSpPr>
                      <a:spLocks noChangeArrowheads="1"/>
                    </p:cNvSpPr>
                    <p:nvPr/>
                  </p:nvSpPr>
                  <p:spPr bwMode="auto">
                    <a:xfrm>
                      <a:off x="1657" y="2187"/>
                      <a:ext cx="378" cy="94"/>
                    </a:xfrm>
                    <a:custGeom>
                      <a:avLst/>
                      <a:gdLst>
                        <a:gd name="T0" fmla="*/ 0 w 1668"/>
                        <a:gd name="T1" fmla="*/ 94 h 415"/>
                        <a:gd name="T2" fmla="*/ 94 w 1668"/>
                        <a:gd name="T3" fmla="*/ 0 h 415"/>
                        <a:gd name="T4" fmla="*/ 378 w 1668"/>
                        <a:gd name="T5" fmla="*/ 0 h 415"/>
                        <a:gd name="T6" fmla="*/ 284 w 1668"/>
                        <a:gd name="T7" fmla="*/ 94 h 415"/>
                        <a:gd name="T8" fmla="*/ 0 w 1668"/>
                        <a:gd name="T9" fmla="*/ 94 h 415"/>
                        <a:gd name="T10" fmla="*/ 0 60000 65536"/>
                        <a:gd name="T11" fmla="*/ 0 60000 65536"/>
                        <a:gd name="T12" fmla="*/ 0 60000 65536"/>
                        <a:gd name="T13" fmla="*/ 0 60000 65536"/>
                        <a:gd name="T14" fmla="*/ 0 60000 65536"/>
                        <a:gd name="T15" fmla="*/ 0 w 1668"/>
                        <a:gd name="T16" fmla="*/ 0 h 415"/>
                        <a:gd name="T17" fmla="*/ 1668 w 1668"/>
                        <a:gd name="T18" fmla="*/ 415 h 415"/>
                      </a:gdLst>
                      <a:ahLst/>
                      <a:cxnLst>
                        <a:cxn ang="T10">
                          <a:pos x="T0" y="T1"/>
                        </a:cxn>
                        <a:cxn ang="T11">
                          <a:pos x="T2" y="T3"/>
                        </a:cxn>
                        <a:cxn ang="T12">
                          <a:pos x="T4" y="T5"/>
                        </a:cxn>
                        <a:cxn ang="T13">
                          <a:pos x="T6" y="T7"/>
                        </a:cxn>
                        <a:cxn ang="T14">
                          <a:pos x="T8" y="T9"/>
                        </a:cxn>
                      </a:cxnLst>
                      <a:rect l="T15" t="T16" r="T17" b="T18"/>
                      <a:pathLst>
                        <a:path w="1668" h="415">
                          <a:moveTo>
                            <a:pt x="0" y="414"/>
                          </a:moveTo>
                          <a:lnTo>
                            <a:pt x="414" y="0"/>
                          </a:lnTo>
                          <a:lnTo>
                            <a:pt x="1667" y="0"/>
                          </a:lnTo>
                          <a:lnTo>
                            <a:pt x="1251" y="414"/>
                          </a:lnTo>
                          <a:lnTo>
                            <a:pt x="0" y="414"/>
                          </a:lnTo>
                        </a:path>
                      </a:pathLst>
                    </a:custGeom>
                    <a:solidFill>
                      <a:srgbClr val="B1D3FF"/>
                    </a:solidFill>
                    <a:ln w="1260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1366" name="Freeform 102"/>
                    <p:cNvSpPr>
                      <a:spLocks noChangeArrowheads="1"/>
                    </p:cNvSpPr>
                    <p:nvPr/>
                  </p:nvSpPr>
                  <p:spPr bwMode="auto">
                    <a:xfrm>
                      <a:off x="1941" y="2187"/>
                      <a:ext cx="95" cy="377"/>
                    </a:xfrm>
                    <a:custGeom>
                      <a:avLst/>
                      <a:gdLst>
                        <a:gd name="T0" fmla="*/ 0 w 417"/>
                        <a:gd name="T1" fmla="*/ 377 h 1664"/>
                        <a:gd name="T2" fmla="*/ 0 w 417"/>
                        <a:gd name="T3" fmla="*/ 94 h 1664"/>
                        <a:gd name="T4" fmla="*/ 95 w 417"/>
                        <a:gd name="T5" fmla="*/ 0 h 1664"/>
                        <a:gd name="T6" fmla="*/ 95 w 417"/>
                        <a:gd name="T7" fmla="*/ 283 h 1664"/>
                        <a:gd name="T8" fmla="*/ 0 w 417"/>
                        <a:gd name="T9" fmla="*/ 377 h 1664"/>
                        <a:gd name="T10" fmla="*/ 0 60000 65536"/>
                        <a:gd name="T11" fmla="*/ 0 60000 65536"/>
                        <a:gd name="T12" fmla="*/ 0 60000 65536"/>
                        <a:gd name="T13" fmla="*/ 0 60000 65536"/>
                        <a:gd name="T14" fmla="*/ 0 60000 65536"/>
                        <a:gd name="T15" fmla="*/ 0 w 417"/>
                        <a:gd name="T16" fmla="*/ 0 h 1664"/>
                        <a:gd name="T17" fmla="*/ 417 w 417"/>
                        <a:gd name="T18" fmla="*/ 1664 h 1664"/>
                      </a:gdLst>
                      <a:ahLst/>
                      <a:cxnLst>
                        <a:cxn ang="T10">
                          <a:pos x="T0" y="T1"/>
                        </a:cxn>
                        <a:cxn ang="T11">
                          <a:pos x="T2" y="T3"/>
                        </a:cxn>
                        <a:cxn ang="T12">
                          <a:pos x="T4" y="T5"/>
                        </a:cxn>
                        <a:cxn ang="T13">
                          <a:pos x="T6" y="T7"/>
                        </a:cxn>
                        <a:cxn ang="T14">
                          <a:pos x="T8" y="T9"/>
                        </a:cxn>
                      </a:cxnLst>
                      <a:rect l="T15" t="T16" r="T17" b="T18"/>
                      <a:pathLst>
                        <a:path w="417" h="1664">
                          <a:moveTo>
                            <a:pt x="0" y="1663"/>
                          </a:moveTo>
                          <a:lnTo>
                            <a:pt x="0" y="414"/>
                          </a:lnTo>
                          <a:lnTo>
                            <a:pt x="416" y="0"/>
                          </a:lnTo>
                          <a:lnTo>
                            <a:pt x="416" y="1247"/>
                          </a:lnTo>
                          <a:lnTo>
                            <a:pt x="0" y="1663"/>
                          </a:lnTo>
                        </a:path>
                      </a:pathLst>
                    </a:custGeom>
                    <a:solidFill>
                      <a:srgbClr val="8BA5DA"/>
                    </a:solidFill>
                    <a:ln w="1260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grpSp>
                <p:nvGrpSpPr>
                  <p:cNvPr id="11360" name="Group 103"/>
                  <p:cNvGrpSpPr>
                    <a:grpSpLocks/>
                  </p:cNvGrpSpPr>
                  <p:nvPr/>
                </p:nvGrpSpPr>
                <p:grpSpPr bwMode="auto">
                  <a:xfrm>
                    <a:off x="1743" y="2116"/>
                    <a:ext cx="291" cy="77"/>
                    <a:chOff x="1743" y="2116"/>
                    <a:chExt cx="291" cy="77"/>
                  </a:xfrm>
                </p:grpSpPr>
                <p:sp>
                  <p:nvSpPr>
                    <p:cNvPr id="11361" name="Freeform 104"/>
                    <p:cNvSpPr>
                      <a:spLocks noChangeArrowheads="1"/>
                    </p:cNvSpPr>
                    <p:nvPr/>
                  </p:nvSpPr>
                  <p:spPr bwMode="auto">
                    <a:xfrm>
                      <a:off x="1743" y="2116"/>
                      <a:ext cx="292" cy="78"/>
                    </a:xfrm>
                    <a:custGeom>
                      <a:avLst/>
                      <a:gdLst>
                        <a:gd name="T0" fmla="*/ 0 w 1289"/>
                        <a:gd name="T1" fmla="*/ 78 h 345"/>
                        <a:gd name="T2" fmla="*/ 0 w 1289"/>
                        <a:gd name="T3" fmla="*/ 19 h 345"/>
                        <a:gd name="T4" fmla="*/ 19 w 1289"/>
                        <a:gd name="T5" fmla="*/ 0 h 345"/>
                        <a:gd name="T6" fmla="*/ 292 w 1289"/>
                        <a:gd name="T7" fmla="*/ 0 h 345"/>
                        <a:gd name="T8" fmla="*/ 292 w 1289"/>
                        <a:gd name="T9" fmla="*/ 58 h 345"/>
                        <a:gd name="T10" fmla="*/ 272 w 1289"/>
                        <a:gd name="T11" fmla="*/ 78 h 345"/>
                        <a:gd name="T12" fmla="*/ 0 w 1289"/>
                        <a:gd name="T13" fmla="*/ 78 h 345"/>
                        <a:gd name="T14" fmla="*/ 0 60000 65536"/>
                        <a:gd name="T15" fmla="*/ 0 60000 65536"/>
                        <a:gd name="T16" fmla="*/ 0 60000 65536"/>
                        <a:gd name="T17" fmla="*/ 0 60000 65536"/>
                        <a:gd name="T18" fmla="*/ 0 60000 65536"/>
                        <a:gd name="T19" fmla="*/ 0 60000 65536"/>
                        <a:gd name="T20" fmla="*/ 0 60000 65536"/>
                        <a:gd name="T21" fmla="*/ 0 w 1289"/>
                        <a:gd name="T22" fmla="*/ 0 h 345"/>
                        <a:gd name="T23" fmla="*/ 1289 w 1289"/>
                        <a:gd name="T24" fmla="*/ 345 h 34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89" h="345">
                          <a:moveTo>
                            <a:pt x="0" y="344"/>
                          </a:moveTo>
                          <a:lnTo>
                            <a:pt x="0" y="85"/>
                          </a:lnTo>
                          <a:lnTo>
                            <a:pt x="85" y="0"/>
                          </a:lnTo>
                          <a:lnTo>
                            <a:pt x="1288" y="0"/>
                          </a:lnTo>
                          <a:lnTo>
                            <a:pt x="1288" y="257"/>
                          </a:lnTo>
                          <a:lnTo>
                            <a:pt x="1201" y="344"/>
                          </a:lnTo>
                          <a:lnTo>
                            <a:pt x="0" y="344"/>
                          </a:lnTo>
                        </a:path>
                      </a:pathLst>
                    </a:custGeom>
                    <a:solidFill>
                      <a:srgbClr val="A2C1FE"/>
                    </a:solidFill>
                    <a:ln w="1260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1362" name="Freeform 105"/>
                    <p:cNvSpPr>
                      <a:spLocks noChangeArrowheads="1"/>
                    </p:cNvSpPr>
                    <p:nvPr/>
                  </p:nvSpPr>
                  <p:spPr bwMode="auto">
                    <a:xfrm>
                      <a:off x="1743" y="2116"/>
                      <a:ext cx="292" cy="20"/>
                    </a:xfrm>
                    <a:custGeom>
                      <a:avLst/>
                      <a:gdLst>
                        <a:gd name="T0" fmla="*/ 0 w 1289"/>
                        <a:gd name="T1" fmla="*/ 20 h 86"/>
                        <a:gd name="T2" fmla="*/ 19 w 1289"/>
                        <a:gd name="T3" fmla="*/ 0 h 86"/>
                        <a:gd name="T4" fmla="*/ 292 w 1289"/>
                        <a:gd name="T5" fmla="*/ 0 h 86"/>
                        <a:gd name="T6" fmla="*/ 272 w 1289"/>
                        <a:gd name="T7" fmla="*/ 20 h 86"/>
                        <a:gd name="T8" fmla="*/ 0 w 1289"/>
                        <a:gd name="T9" fmla="*/ 20 h 86"/>
                        <a:gd name="T10" fmla="*/ 0 60000 65536"/>
                        <a:gd name="T11" fmla="*/ 0 60000 65536"/>
                        <a:gd name="T12" fmla="*/ 0 60000 65536"/>
                        <a:gd name="T13" fmla="*/ 0 60000 65536"/>
                        <a:gd name="T14" fmla="*/ 0 60000 65536"/>
                        <a:gd name="T15" fmla="*/ 0 w 1289"/>
                        <a:gd name="T16" fmla="*/ 0 h 86"/>
                        <a:gd name="T17" fmla="*/ 1289 w 1289"/>
                        <a:gd name="T18" fmla="*/ 86 h 86"/>
                      </a:gdLst>
                      <a:ahLst/>
                      <a:cxnLst>
                        <a:cxn ang="T10">
                          <a:pos x="T0" y="T1"/>
                        </a:cxn>
                        <a:cxn ang="T11">
                          <a:pos x="T2" y="T3"/>
                        </a:cxn>
                        <a:cxn ang="T12">
                          <a:pos x="T4" y="T5"/>
                        </a:cxn>
                        <a:cxn ang="T13">
                          <a:pos x="T6" y="T7"/>
                        </a:cxn>
                        <a:cxn ang="T14">
                          <a:pos x="T8" y="T9"/>
                        </a:cxn>
                      </a:cxnLst>
                      <a:rect l="T15" t="T16" r="T17" b="T18"/>
                      <a:pathLst>
                        <a:path w="1289" h="86">
                          <a:moveTo>
                            <a:pt x="0" y="85"/>
                          </a:moveTo>
                          <a:lnTo>
                            <a:pt x="85" y="0"/>
                          </a:lnTo>
                          <a:lnTo>
                            <a:pt x="1288" y="0"/>
                          </a:lnTo>
                          <a:lnTo>
                            <a:pt x="1201" y="85"/>
                          </a:lnTo>
                          <a:lnTo>
                            <a:pt x="0" y="85"/>
                          </a:lnTo>
                        </a:path>
                      </a:pathLst>
                    </a:custGeom>
                    <a:solidFill>
                      <a:srgbClr val="B1D3FF"/>
                    </a:solidFill>
                    <a:ln w="1260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1363" name="Freeform 106"/>
                    <p:cNvSpPr>
                      <a:spLocks noChangeArrowheads="1"/>
                    </p:cNvSpPr>
                    <p:nvPr/>
                  </p:nvSpPr>
                  <p:spPr bwMode="auto">
                    <a:xfrm>
                      <a:off x="2015" y="2116"/>
                      <a:ext cx="20" cy="78"/>
                    </a:xfrm>
                    <a:custGeom>
                      <a:avLst/>
                      <a:gdLst>
                        <a:gd name="T0" fmla="*/ 0 w 88"/>
                        <a:gd name="T1" fmla="*/ 78 h 345"/>
                        <a:gd name="T2" fmla="*/ 0 w 88"/>
                        <a:gd name="T3" fmla="*/ 19 h 345"/>
                        <a:gd name="T4" fmla="*/ 20 w 88"/>
                        <a:gd name="T5" fmla="*/ 0 h 345"/>
                        <a:gd name="T6" fmla="*/ 20 w 88"/>
                        <a:gd name="T7" fmla="*/ 58 h 345"/>
                        <a:gd name="T8" fmla="*/ 0 w 88"/>
                        <a:gd name="T9" fmla="*/ 78 h 345"/>
                        <a:gd name="T10" fmla="*/ 0 60000 65536"/>
                        <a:gd name="T11" fmla="*/ 0 60000 65536"/>
                        <a:gd name="T12" fmla="*/ 0 60000 65536"/>
                        <a:gd name="T13" fmla="*/ 0 60000 65536"/>
                        <a:gd name="T14" fmla="*/ 0 60000 65536"/>
                        <a:gd name="T15" fmla="*/ 0 w 88"/>
                        <a:gd name="T16" fmla="*/ 0 h 345"/>
                        <a:gd name="T17" fmla="*/ 88 w 88"/>
                        <a:gd name="T18" fmla="*/ 345 h 345"/>
                      </a:gdLst>
                      <a:ahLst/>
                      <a:cxnLst>
                        <a:cxn ang="T10">
                          <a:pos x="T0" y="T1"/>
                        </a:cxn>
                        <a:cxn ang="T11">
                          <a:pos x="T2" y="T3"/>
                        </a:cxn>
                        <a:cxn ang="T12">
                          <a:pos x="T4" y="T5"/>
                        </a:cxn>
                        <a:cxn ang="T13">
                          <a:pos x="T6" y="T7"/>
                        </a:cxn>
                        <a:cxn ang="T14">
                          <a:pos x="T8" y="T9"/>
                        </a:cxn>
                      </a:cxnLst>
                      <a:rect l="T15" t="T16" r="T17" b="T18"/>
                      <a:pathLst>
                        <a:path w="88" h="345">
                          <a:moveTo>
                            <a:pt x="0" y="344"/>
                          </a:moveTo>
                          <a:lnTo>
                            <a:pt x="0" y="85"/>
                          </a:lnTo>
                          <a:lnTo>
                            <a:pt x="87" y="0"/>
                          </a:lnTo>
                          <a:lnTo>
                            <a:pt x="87" y="257"/>
                          </a:lnTo>
                          <a:lnTo>
                            <a:pt x="0" y="344"/>
                          </a:lnTo>
                        </a:path>
                      </a:pathLst>
                    </a:custGeom>
                    <a:solidFill>
                      <a:srgbClr val="8BA5DA"/>
                    </a:solidFill>
                    <a:ln w="1260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grpSp>
            <p:sp>
              <p:nvSpPr>
                <p:cNvPr id="11357" name="Oval 107"/>
                <p:cNvSpPr>
                  <a:spLocks noChangeArrowheads="1"/>
                </p:cNvSpPr>
                <p:nvPr/>
              </p:nvSpPr>
              <p:spPr bwMode="auto">
                <a:xfrm>
                  <a:off x="1772" y="2152"/>
                  <a:ext cx="49" cy="27"/>
                </a:xfrm>
                <a:prstGeom prst="ellipse">
                  <a:avLst/>
                </a:prstGeom>
                <a:solidFill>
                  <a:srgbClr val="FFFFFF"/>
                </a:solidFill>
                <a:ln w="1260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1358" name="Freeform 108"/>
                <p:cNvSpPr>
                  <a:spLocks noChangeArrowheads="1"/>
                </p:cNvSpPr>
                <p:nvPr/>
              </p:nvSpPr>
              <p:spPr bwMode="auto">
                <a:xfrm>
                  <a:off x="1704" y="2362"/>
                  <a:ext cx="198" cy="84"/>
                </a:xfrm>
                <a:custGeom>
                  <a:avLst/>
                  <a:gdLst>
                    <a:gd name="T0" fmla="*/ 24 w 874"/>
                    <a:gd name="T1" fmla="*/ 0 h 371"/>
                    <a:gd name="T2" fmla="*/ 173 w 874"/>
                    <a:gd name="T3" fmla="*/ 0 h 371"/>
                    <a:gd name="T4" fmla="*/ 198 w 874"/>
                    <a:gd name="T5" fmla="*/ 24 h 371"/>
                    <a:gd name="T6" fmla="*/ 198 w 874"/>
                    <a:gd name="T7" fmla="*/ 59 h 371"/>
                    <a:gd name="T8" fmla="*/ 173 w 874"/>
                    <a:gd name="T9" fmla="*/ 84 h 371"/>
                    <a:gd name="T10" fmla="*/ 24 w 874"/>
                    <a:gd name="T11" fmla="*/ 84 h 371"/>
                    <a:gd name="T12" fmla="*/ 0 w 874"/>
                    <a:gd name="T13" fmla="*/ 59 h 371"/>
                    <a:gd name="T14" fmla="*/ 0 w 874"/>
                    <a:gd name="T15" fmla="*/ 24 h 371"/>
                    <a:gd name="T16" fmla="*/ 24 w 874"/>
                    <a:gd name="T17" fmla="*/ 0 h 37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874"/>
                    <a:gd name="T28" fmla="*/ 0 h 371"/>
                    <a:gd name="T29" fmla="*/ 874 w 874"/>
                    <a:gd name="T30" fmla="*/ 371 h 37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874" h="371">
                      <a:moveTo>
                        <a:pt x="107" y="0"/>
                      </a:moveTo>
                      <a:lnTo>
                        <a:pt x="764" y="0"/>
                      </a:lnTo>
                      <a:lnTo>
                        <a:pt x="873" y="108"/>
                      </a:lnTo>
                      <a:lnTo>
                        <a:pt x="873" y="262"/>
                      </a:lnTo>
                      <a:lnTo>
                        <a:pt x="764" y="370"/>
                      </a:lnTo>
                      <a:lnTo>
                        <a:pt x="107" y="370"/>
                      </a:lnTo>
                      <a:lnTo>
                        <a:pt x="0" y="262"/>
                      </a:lnTo>
                      <a:lnTo>
                        <a:pt x="0" y="108"/>
                      </a:lnTo>
                      <a:lnTo>
                        <a:pt x="107" y="0"/>
                      </a:lnTo>
                    </a:path>
                  </a:pathLst>
                </a:custGeom>
                <a:solidFill>
                  <a:srgbClr val="A2C1FE"/>
                </a:solidFill>
                <a:ln w="2556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
            <p:nvSpPr>
              <p:cNvPr id="11349" name="Freeform 109"/>
              <p:cNvSpPr>
                <a:spLocks noChangeArrowheads="1"/>
              </p:cNvSpPr>
              <p:nvPr/>
            </p:nvSpPr>
            <p:spPr bwMode="auto">
              <a:xfrm>
                <a:off x="2221" y="2345"/>
                <a:ext cx="85" cy="191"/>
              </a:xfrm>
              <a:custGeom>
                <a:avLst/>
                <a:gdLst>
                  <a:gd name="T0" fmla="*/ 62 w 376"/>
                  <a:gd name="T1" fmla="*/ 0 h 843"/>
                  <a:gd name="T2" fmla="*/ 85 w 376"/>
                  <a:gd name="T3" fmla="*/ 0 h 843"/>
                  <a:gd name="T4" fmla="*/ 23 w 376"/>
                  <a:gd name="T5" fmla="*/ 191 h 843"/>
                  <a:gd name="T6" fmla="*/ 0 w 376"/>
                  <a:gd name="T7" fmla="*/ 191 h 843"/>
                  <a:gd name="T8" fmla="*/ 62 w 376"/>
                  <a:gd name="T9" fmla="*/ 0 h 843"/>
                  <a:gd name="T10" fmla="*/ 0 60000 65536"/>
                  <a:gd name="T11" fmla="*/ 0 60000 65536"/>
                  <a:gd name="T12" fmla="*/ 0 60000 65536"/>
                  <a:gd name="T13" fmla="*/ 0 60000 65536"/>
                  <a:gd name="T14" fmla="*/ 0 60000 65536"/>
                  <a:gd name="T15" fmla="*/ 0 w 376"/>
                  <a:gd name="T16" fmla="*/ 0 h 843"/>
                  <a:gd name="T17" fmla="*/ 376 w 376"/>
                  <a:gd name="T18" fmla="*/ 843 h 843"/>
                </a:gdLst>
                <a:ahLst/>
                <a:cxnLst>
                  <a:cxn ang="T10">
                    <a:pos x="T0" y="T1"/>
                  </a:cxn>
                  <a:cxn ang="T11">
                    <a:pos x="T2" y="T3"/>
                  </a:cxn>
                  <a:cxn ang="T12">
                    <a:pos x="T4" y="T5"/>
                  </a:cxn>
                  <a:cxn ang="T13">
                    <a:pos x="T6" y="T7"/>
                  </a:cxn>
                  <a:cxn ang="T14">
                    <a:pos x="T8" y="T9"/>
                  </a:cxn>
                </a:cxnLst>
                <a:rect l="T15" t="T16" r="T17" b="T18"/>
                <a:pathLst>
                  <a:path w="376" h="843">
                    <a:moveTo>
                      <a:pt x="273" y="0"/>
                    </a:moveTo>
                    <a:lnTo>
                      <a:pt x="375" y="0"/>
                    </a:lnTo>
                    <a:lnTo>
                      <a:pt x="101" y="842"/>
                    </a:lnTo>
                    <a:lnTo>
                      <a:pt x="0" y="842"/>
                    </a:lnTo>
                    <a:lnTo>
                      <a:pt x="273" y="0"/>
                    </a:lnTo>
                  </a:path>
                </a:pathLst>
              </a:custGeom>
              <a:solidFill>
                <a:srgbClr val="FC0128"/>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1350" name="AutoShape 110"/>
              <p:cNvSpPr>
                <a:spLocks noChangeArrowheads="1"/>
              </p:cNvSpPr>
              <p:nvPr/>
            </p:nvSpPr>
            <p:spPr bwMode="auto">
              <a:xfrm>
                <a:off x="2217" y="2345"/>
                <a:ext cx="106" cy="16"/>
              </a:xfrm>
              <a:prstGeom prst="roundRect">
                <a:avLst>
                  <a:gd name="adj" fmla="val 6250"/>
                </a:avLst>
              </a:prstGeom>
              <a:solidFill>
                <a:srgbClr val="FC0128"/>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1351" name="AutoShape 111"/>
              <p:cNvSpPr>
                <a:spLocks noChangeArrowheads="1"/>
              </p:cNvSpPr>
              <p:nvPr/>
            </p:nvSpPr>
            <p:spPr bwMode="auto">
              <a:xfrm>
                <a:off x="2224" y="2426"/>
                <a:ext cx="82" cy="16"/>
              </a:xfrm>
              <a:prstGeom prst="roundRect">
                <a:avLst>
                  <a:gd name="adj" fmla="val 6250"/>
                </a:avLst>
              </a:prstGeom>
              <a:solidFill>
                <a:srgbClr val="FC0128"/>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1352" name="AutoShape 112"/>
              <p:cNvSpPr>
                <a:spLocks noChangeArrowheads="1"/>
              </p:cNvSpPr>
              <p:nvPr/>
            </p:nvSpPr>
            <p:spPr bwMode="auto">
              <a:xfrm>
                <a:off x="2041" y="2426"/>
                <a:ext cx="103" cy="11"/>
              </a:xfrm>
              <a:prstGeom prst="roundRect">
                <a:avLst>
                  <a:gd name="adj" fmla="val 10000"/>
                </a:avLst>
              </a:prstGeom>
              <a:solidFill>
                <a:srgbClr val="FC0128"/>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nvGrpSpPr>
              <p:cNvPr id="11353" name="Group 113"/>
              <p:cNvGrpSpPr>
                <a:grpSpLocks/>
              </p:cNvGrpSpPr>
              <p:nvPr/>
            </p:nvGrpSpPr>
            <p:grpSpPr bwMode="auto">
              <a:xfrm>
                <a:off x="2039" y="2173"/>
                <a:ext cx="193" cy="363"/>
                <a:chOff x="2039" y="2173"/>
                <a:chExt cx="193" cy="363"/>
              </a:xfrm>
            </p:grpSpPr>
            <p:sp>
              <p:nvSpPr>
                <p:cNvPr id="11354" name="Oval 114"/>
                <p:cNvSpPr>
                  <a:spLocks noChangeArrowheads="1"/>
                </p:cNvSpPr>
                <p:nvPr/>
              </p:nvSpPr>
              <p:spPr bwMode="auto">
                <a:xfrm>
                  <a:off x="2116" y="2173"/>
                  <a:ext cx="48" cy="49"/>
                </a:xfrm>
                <a:prstGeom prst="ellipse">
                  <a:avLst/>
                </a:prstGeom>
                <a:solidFill>
                  <a:srgbClr val="FC0128"/>
                </a:solidFill>
                <a:ln w="1260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1355" name="Freeform 115"/>
                <p:cNvSpPr>
                  <a:spLocks noChangeArrowheads="1"/>
                </p:cNvSpPr>
                <p:nvPr/>
              </p:nvSpPr>
              <p:spPr bwMode="auto">
                <a:xfrm>
                  <a:off x="2039" y="2241"/>
                  <a:ext cx="194" cy="296"/>
                </a:xfrm>
                <a:custGeom>
                  <a:avLst/>
                  <a:gdLst>
                    <a:gd name="T0" fmla="*/ 2 w 857"/>
                    <a:gd name="T1" fmla="*/ 137 h 1305"/>
                    <a:gd name="T2" fmla="*/ 1 w 857"/>
                    <a:gd name="T3" fmla="*/ 140 h 1305"/>
                    <a:gd name="T4" fmla="*/ 0 w 857"/>
                    <a:gd name="T5" fmla="*/ 145 h 1305"/>
                    <a:gd name="T6" fmla="*/ 0 w 857"/>
                    <a:gd name="T7" fmla="*/ 150 h 1305"/>
                    <a:gd name="T8" fmla="*/ 2 w 857"/>
                    <a:gd name="T9" fmla="*/ 155 h 1305"/>
                    <a:gd name="T10" fmla="*/ 4 w 857"/>
                    <a:gd name="T11" fmla="*/ 159 h 1305"/>
                    <a:gd name="T12" fmla="*/ 8 w 857"/>
                    <a:gd name="T13" fmla="*/ 164 h 1305"/>
                    <a:gd name="T14" fmla="*/ 12 w 857"/>
                    <a:gd name="T15" fmla="*/ 166 h 1305"/>
                    <a:gd name="T16" fmla="*/ 16 w 857"/>
                    <a:gd name="T17" fmla="*/ 166 h 1305"/>
                    <a:gd name="T18" fmla="*/ 21 w 857"/>
                    <a:gd name="T19" fmla="*/ 166 h 1305"/>
                    <a:gd name="T20" fmla="*/ 127 w 857"/>
                    <a:gd name="T21" fmla="*/ 296 h 1305"/>
                    <a:gd name="T22" fmla="*/ 160 w 857"/>
                    <a:gd name="T23" fmla="*/ 142 h 1305"/>
                    <a:gd name="T24" fmla="*/ 160 w 857"/>
                    <a:gd name="T25" fmla="*/ 138 h 1305"/>
                    <a:gd name="T26" fmla="*/ 158 w 857"/>
                    <a:gd name="T27" fmla="*/ 136 h 1305"/>
                    <a:gd name="T28" fmla="*/ 155 w 857"/>
                    <a:gd name="T29" fmla="*/ 133 h 1305"/>
                    <a:gd name="T30" fmla="*/ 153 w 857"/>
                    <a:gd name="T31" fmla="*/ 131 h 1305"/>
                    <a:gd name="T32" fmla="*/ 148 w 857"/>
                    <a:gd name="T33" fmla="*/ 130 h 1305"/>
                    <a:gd name="T34" fmla="*/ 145 w 857"/>
                    <a:gd name="T35" fmla="*/ 129 h 1305"/>
                    <a:gd name="T36" fmla="*/ 141 w 857"/>
                    <a:gd name="T37" fmla="*/ 129 h 1305"/>
                    <a:gd name="T38" fmla="*/ 138 w 857"/>
                    <a:gd name="T39" fmla="*/ 129 h 1305"/>
                    <a:gd name="T40" fmla="*/ 93 w 857"/>
                    <a:gd name="T41" fmla="*/ 75 h 1305"/>
                    <a:gd name="T42" fmla="*/ 180 w 857"/>
                    <a:gd name="T43" fmla="*/ 93 h 1305"/>
                    <a:gd name="T44" fmla="*/ 184 w 857"/>
                    <a:gd name="T45" fmla="*/ 92 h 1305"/>
                    <a:gd name="T46" fmla="*/ 186 w 857"/>
                    <a:gd name="T47" fmla="*/ 91 h 1305"/>
                    <a:gd name="T48" fmla="*/ 190 w 857"/>
                    <a:gd name="T49" fmla="*/ 89 h 1305"/>
                    <a:gd name="T50" fmla="*/ 192 w 857"/>
                    <a:gd name="T51" fmla="*/ 86 h 1305"/>
                    <a:gd name="T52" fmla="*/ 193 w 857"/>
                    <a:gd name="T53" fmla="*/ 83 h 1305"/>
                    <a:gd name="T54" fmla="*/ 194 w 857"/>
                    <a:gd name="T55" fmla="*/ 78 h 1305"/>
                    <a:gd name="T56" fmla="*/ 193 w 857"/>
                    <a:gd name="T57" fmla="*/ 74 h 1305"/>
                    <a:gd name="T58" fmla="*/ 191 w 857"/>
                    <a:gd name="T59" fmla="*/ 70 h 1305"/>
                    <a:gd name="T60" fmla="*/ 189 w 857"/>
                    <a:gd name="T61" fmla="*/ 68 h 1305"/>
                    <a:gd name="T62" fmla="*/ 185 w 857"/>
                    <a:gd name="T63" fmla="*/ 65 h 1305"/>
                    <a:gd name="T64" fmla="*/ 182 w 857"/>
                    <a:gd name="T65" fmla="*/ 64 h 1305"/>
                    <a:gd name="T66" fmla="*/ 122 w 857"/>
                    <a:gd name="T67" fmla="*/ 64 h 1305"/>
                    <a:gd name="T68" fmla="*/ 112 w 857"/>
                    <a:gd name="T69" fmla="*/ 42 h 1305"/>
                    <a:gd name="T70" fmla="*/ 113 w 857"/>
                    <a:gd name="T71" fmla="*/ 37 h 1305"/>
                    <a:gd name="T72" fmla="*/ 114 w 857"/>
                    <a:gd name="T73" fmla="*/ 30 h 1305"/>
                    <a:gd name="T74" fmla="*/ 114 w 857"/>
                    <a:gd name="T75" fmla="*/ 24 h 1305"/>
                    <a:gd name="T76" fmla="*/ 112 w 857"/>
                    <a:gd name="T77" fmla="*/ 19 h 1305"/>
                    <a:gd name="T78" fmla="*/ 110 w 857"/>
                    <a:gd name="T79" fmla="*/ 15 h 1305"/>
                    <a:gd name="T80" fmla="*/ 107 w 857"/>
                    <a:gd name="T81" fmla="*/ 10 h 1305"/>
                    <a:gd name="T82" fmla="*/ 103 w 857"/>
                    <a:gd name="T83" fmla="*/ 7 h 1305"/>
                    <a:gd name="T84" fmla="*/ 98 w 857"/>
                    <a:gd name="T85" fmla="*/ 3 h 1305"/>
                    <a:gd name="T86" fmla="*/ 93 w 857"/>
                    <a:gd name="T87" fmla="*/ 1 h 1305"/>
                    <a:gd name="T88" fmla="*/ 87 w 857"/>
                    <a:gd name="T89" fmla="*/ 0 h 1305"/>
                    <a:gd name="T90" fmla="*/ 81 w 857"/>
                    <a:gd name="T91" fmla="*/ 0 h 1305"/>
                    <a:gd name="T92" fmla="*/ 75 w 857"/>
                    <a:gd name="T93" fmla="*/ 1 h 1305"/>
                    <a:gd name="T94" fmla="*/ 69 w 857"/>
                    <a:gd name="T95" fmla="*/ 3 h 1305"/>
                    <a:gd name="T96" fmla="*/ 63 w 857"/>
                    <a:gd name="T97" fmla="*/ 6 h 1305"/>
                    <a:gd name="T98" fmla="*/ 59 w 857"/>
                    <a:gd name="T99" fmla="*/ 11 h 1305"/>
                    <a:gd name="T100" fmla="*/ 55 w 857"/>
                    <a:gd name="T101" fmla="*/ 17 h 1305"/>
                    <a:gd name="T102" fmla="*/ 53 w 857"/>
                    <a:gd name="T103" fmla="*/ 23 h 1305"/>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857"/>
                    <a:gd name="T157" fmla="*/ 0 h 1305"/>
                    <a:gd name="T158" fmla="*/ 857 w 857"/>
                    <a:gd name="T159" fmla="*/ 1305 h 1305"/>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857" h="1305">
                      <a:moveTo>
                        <a:pt x="235" y="101"/>
                      </a:moveTo>
                      <a:lnTo>
                        <a:pt x="8" y="605"/>
                      </a:lnTo>
                      <a:lnTo>
                        <a:pt x="4" y="609"/>
                      </a:lnTo>
                      <a:lnTo>
                        <a:pt x="4" y="618"/>
                      </a:lnTo>
                      <a:lnTo>
                        <a:pt x="0" y="627"/>
                      </a:lnTo>
                      <a:lnTo>
                        <a:pt x="0" y="640"/>
                      </a:lnTo>
                      <a:lnTo>
                        <a:pt x="0" y="649"/>
                      </a:lnTo>
                      <a:lnTo>
                        <a:pt x="0" y="662"/>
                      </a:lnTo>
                      <a:lnTo>
                        <a:pt x="4" y="671"/>
                      </a:lnTo>
                      <a:lnTo>
                        <a:pt x="8" y="684"/>
                      </a:lnTo>
                      <a:lnTo>
                        <a:pt x="13" y="693"/>
                      </a:lnTo>
                      <a:lnTo>
                        <a:pt x="17" y="703"/>
                      </a:lnTo>
                      <a:lnTo>
                        <a:pt x="26" y="712"/>
                      </a:lnTo>
                      <a:lnTo>
                        <a:pt x="35" y="721"/>
                      </a:lnTo>
                      <a:lnTo>
                        <a:pt x="44" y="725"/>
                      </a:lnTo>
                      <a:lnTo>
                        <a:pt x="53" y="730"/>
                      </a:lnTo>
                      <a:lnTo>
                        <a:pt x="61" y="730"/>
                      </a:lnTo>
                      <a:lnTo>
                        <a:pt x="70" y="734"/>
                      </a:lnTo>
                      <a:lnTo>
                        <a:pt x="79" y="734"/>
                      </a:lnTo>
                      <a:lnTo>
                        <a:pt x="92" y="734"/>
                      </a:lnTo>
                      <a:lnTo>
                        <a:pt x="559" y="734"/>
                      </a:lnTo>
                      <a:lnTo>
                        <a:pt x="559" y="1304"/>
                      </a:lnTo>
                      <a:lnTo>
                        <a:pt x="705" y="1304"/>
                      </a:lnTo>
                      <a:lnTo>
                        <a:pt x="705" y="627"/>
                      </a:lnTo>
                      <a:lnTo>
                        <a:pt x="705" y="618"/>
                      </a:lnTo>
                      <a:lnTo>
                        <a:pt x="705" y="609"/>
                      </a:lnTo>
                      <a:lnTo>
                        <a:pt x="700" y="605"/>
                      </a:lnTo>
                      <a:lnTo>
                        <a:pt x="696" y="601"/>
                      </a:lnTo>
                      <a:lnTo>
                        <a:pt x="692" y="596"/>
                      </a:lnTo>
                      <a:lnTo>
                        <a:pt x="683" y="587"/>
                      </a:lnTo>
                      <a:lnTo>
                        <a:pt x="678" y="583"/>
                      </a:lnTo>
                      <a:lnTo>
                        <a:pt x="674" y="578"/>
                      </a:lnTo>
                      <a:lnTo>
                        <a:pt x="665" y="578"/>
                      </a:lnTo>
                      <a:lnTo>
                        <a:pt x="656" y="574"/>
                      </a:lnTo>
                      <a:lnTo>
                        <a:pt x="647" y="574"/>
                      </a:lnTo>
                      <a:lnTo>
                        <a:pt x="639" y="570"/>
                      </a:lnTo>
                      <a:lnTo>
                        <a:pt x="630" y="570"/>
                      </a:lnTo>
                      <a:lnTo>
                        <a:pt x="621" y="570"/>
                      </a:lnTo>
                      <a:lnTo>
                        <a:pt x="617" y="570"/>
                      </a:lnTo>
                      <a:lnTo>
                        <a:pt x="608" y="570"/>
                      </a:lnTo>
                      <a:lnTo>
                        <a:pt x="337" y="552"/>
                      </a:lnTo>
                      <a:lnTo>
                        <a:pt x="412" y="331"/>
                      </a:lnTo>
                      <a:lnTo>
                        <a:pt x="465" y="411"/>
                      </a:lnTo>
                      <a:lnTo>
                        <a:pt x="794" y="411"/>
                      </a:lnTo>
                      <a:lnTo>
                        <a:pt x="803" y="406"/>
                      </a:lnTo>
                      <a:lnTo>
                        <a:pt x="812" y="406"/>
                      </a:lnTo>
                      <a:lnTo>
                        <a:pt x="816" y="402"/>
                      </a:lnTo>
                      <a:lnTo>
                        <a:pt x="821" y="402"/>
                      </a:lnTo>
                      <a:lnTo>
                        <a:pt x="830" y="398"/>
                      </a:lnTo>
                      <a:lnTo>
                        <a:pt x="838" y="393"/>
                      </a:lnTo>
                      <a:lnTo>
                        <a:pt x="843" y="384"/>
                      </a:lnTo>
                      <a:lnTo>
                        <a:pt x="847" y="380"/>
                      </a:lnTo>
                      <a:lnTo>
                        <a:pt x="852" y="371"/>
                      </a:lnTo>
                      <a:lnTo>
                        <a:pt x="852" y="367"/>
                      </a:lnTo>
                      <a:lnTo>
                        <a:pt x="856" y="358"/>
                      </a:lnTo>
                      <a:lnTo>
                        <a:pt x="856" y="345"/>
                      </a:lnTo>
                      <a:lnTo>
                        <a:pt x="856" y="336"/>
                      </a:lnTo>
                      <a:lnTo>
                        <a:pt x="852" y="327"/>
                      </a:lnTo>
                      <a:lnTo>
                        <a:pt x="847" y="318"/>
                      </a:lnTo>
                      <a:lnTo>
                        <a:pt x="843" y="309"/>
                      </a:lnTo>
                      <a:lnTo>
                        <a:pt x="838" y="305"/>
                      </a:lnTo>
                      <a:lnTo>
                        <a:pt x="834" y="300"/>
                      </a:lnTo>
                      <a:lnTo>
                        <a:pt x="825" y="291"/>
                      </a:lnTo>
                      <a:lnTo>
                        <a:pt x="816" y="286"/>
                      </a:lnTo>
                      <a:lnTo>
                        <a:pt x="816" y="282"/>
                      </a:lnTo>
                      <a:lnTo>
                        <a:pt x="803" y="282"/>
                      </a:lnTo>
                      <a:lnTo>
                        <a:pt x="794" y="282"/>
                      </a:lnTo>
                      <a:lnTo>
                        <a:pt x="541" y="282"/>
                      </a:lnTo>
                      <a:lnTo>
                        <a:pt x="487" y="194"/>
                      </a:lnTo>
                      <a:lnTo>
                        <a:pt x="496" y="185"/>
                      </a:lnTo>
                      <a:lnTo>
                        <a:pt x="501" y="172"/>
                      </a:lnTo>
                      <a:lnTo>
                        <a:pt x="501" y="163"/>
                      </a:lnTo>
                      <a:lnTo>
                        <a:pt x="505" y="150"/>
                      </a:lnTo>
                      <a:lnTo>
                        <a:pt x="505" y="132"/>
                      </a:lnTo>
                      <a:lnTo>
                        <a:pt x="505" y="123"/>
                      </a:lnTo>
                      <a:lnTo>
                        <a:pt x="505" y="105"/>
                      </a:lnTo>
                      <a:lnTo>
                        <a:pt x="501" y="97"/>
                      </a:lnTo>
                      <a:lnTo>
                        <a:pt x="496" y="83"/>
                      </a:lnTo>
                      <a:lnTo>
                        <a:pt x="492" y="75"/>
                      </a:lnTo>
                      <a:lnTo>
                        <a:pt x="487" y="66"/>
                      </a:lnTo>
                      <a:lnTo>
                        <a:pt x="483" y="57"/>
                      </a:lnTo>
                      <a:lnTo>
                        <a:pt x="474" y="44"/>
                      </a:lnTo>
                      <a:lnTo>
                        <a:pt x="465" y="39"/>
                      </a:lnTo>
                      <a:lnTo>
                        <a:pt x="457" y="30"/>
                      </a:lnTo>
                      <a:lnTo>
                        <a:pt x="448" y="22"/>
                      </a:lnTo>
                      <a:lnTo>
                        <a:pt x="434" y="13"/>
                      </a:lnTo>
                      <a:lnTo>
                        <a:pt x="426" y="13"/>
                      </a:lnTo>
                      <a:lnTo>
                        <a:pt x="412" y="4"/>
                      </a:lnTo>
                      <a:lnTo>
                        <a:pt x="399" y="4"/>
                      </a:lnTo>
                      <a:lnTo>
                        <a:pt x="386" y="0"/>
                      </a:lnTo>
                      <a:lnTo>
                        <a:pt x="373" y="0"/>
                      </a:lnTo>
                      <a:lnTo>
                        <a:pt x="359" y="0"/>
                      </a:lnTo>
                      <a:lnTo>
                        <a:pt x="346" y="0"/>
                      </a:lnTo>
                      <a:lnTo>
                        <a:pt x="333" y="4"/>
                      </a:lnTo>
                      <a:lnTo>
                        <a:pt x="319" y="8"/>
                      </a:lnTo>
                      <a:lnTo>
                        <a:pt x="305" y="13"/>
                      </a:lnTo>
                      <a:lnTo>
                        <a:pt x="292" y="17"/>
                      </a:lnTo>
                      <a:lnTo>
                        <a:pt x="279" y="26"/>
                      </a:lnTo>
                      <a:lnTo>
                        <a:pt x="270" y="39"/>
                      </a:lnTo>
                      <a:lnTo>
                        <a:pt x="261" y="48"/>
                      </a:lnTo>
                      <a:lnTo>
                        <a:pt x="252" y="57"/>
                      </a:lnTo>
                      <a:lnTo>
                        <a:pt x="243" y="75"/>
                      </a:lnTo>
                      <a:lnTo>
                        <a:pt x="235" y="83"/>
                      </a:lnTo>
                      <a:lnTo>
                        <a:pt x="235" y="101"/>
                      </a:lnTo>
                    </a:path>
                  </a:pathLst>
                </a:custGeom>
                <a:solidFill>
                  <a:srgbClr val="FC0128"/>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grpSp>
        <p:grpSp>
          <p:nvGrpSpPr>
            <p:cNvPr id="11285" name="Group 116"/>
            <p:cNvGrpSpPr>
              <a:grpSpLocks/>
            </p:cNvGrpSpPr>
            <p:nvPr/>
          </p:nvGrpSpPr>
          <p:grpSpPr bwMode="auto">
            <a:xfrm>
              <a:off x="1772" y="2604"/>
              <a:ext cx="966" cy="447"/>
              <a:chOff x="1772" y="2604"/>
              <a:chExt cx="966" cy="447"/>
            </a:xfrm>
          </p:grpSpPr>
          <p:grpSp>
            <p:nvGrpSpPr>
              <p:cNvPr id="11317" name="Group 117"/>
              <p:cNvGrpSpPr>
                <a:grpSpLocks/>
              </p:cNvGrpSpPr>
              <p:nvPr/>
            </p:nvGrpSpPr>
            <p:grpSpPr bwMode="auto">
              <a:xfrm>
                <a:off x="1772" y="2604"/>
                <a:ext cx="304" cy="447"/>
                <a:chOff x="1772" y="2604"/>
                <a:chExt cx="304" cy="447"/>
              </a:xfrm>
            </p:grpSpPr>
            <p:grpSp>
              <p:nvGrpSpPr>
                <p:cNvPr id="11337" name="Group 118"/>
                <p:cNvGrpSpPr>
                  <a:grpSpLocks/>
                </p:cNvGrpSpPr>
                <p:nvPr/>
              </p:nvGrpSpPr>
              <p:grpSpPr bwMode="auto">
                <a:xfrm>
                  <a:off x="1772" y="2604"/>
                  <a:ext cx="304" cy="447"/>
                  <a:chOff x="1772" y="2604"/>
                  <a:chExt cx="304" cy="447"/>
                </a:xfrm>
              </p:grpSpPr>
              <p:grpSp>
                <p:nvGrpSpPr>
                  <p:cNvPr id="11339" name="Group 119"/>
                  <p:cNvGrpSpPr>
                    <a:grpSpLocks/>
                  </p:cNvGrpSpPr>
                  <p:nvPr/>
                </p:nvGrpSpPr>
                <p:grpSpPr bwMode="auto">
                  <a:xfrm>
                    <a:off x="1772" y="2675"/>
                    <a:ext cx="304" cy="376"/>
                    <a:chOff x="1772" y="2675"/>
                    <a:chExt cx="304" cy="376"/>
                  </a:xfrm>
                </p:grpSpPr>
                <p:sp>
                  <p:nvSpPr>
                    <p:cNvPr id="11344" name="Freeform 120"/>
                    <p:cNvSpPr>
                      <a:spLocks noChangeArrowheads="1"/>
                    </p:cNvSpPr>
                    <p:nvPr/>
                  </p:nvSpPr>
                  <p:spPr bwMode="auto">
                    <a:xfrm>
                      <a:off x="1772" y="2675"/>
                      <a:ext cx="305" cy="377"/>
                    </a:xfrm>
                    <a:custGeom>
                      <a:avLst/>
                      <a:gdLst>
                        <a:gd name="T0" fmla="*/ 0 w 1346"/>
                        <a:gd name="T1" fmla="*/ 377 h 1663"/>
                        <a:gd name="T2" fmla="*/ 0 w 1346"/>
                        <a:gd name="T3" fmla="*/ 76 h 1663"/>
                        <a:gd name="T4" fmla="*/ 76 w 1346"/>
                        <a:gd name="T5" fmla="*/ 0 h 1663"/>
                        <a:gd name="T6" fmla="*/ 305 w 1346"/>
                        <a:gd name="T7" fmla="*/ 0 h 1663"/>
                        <a:gd name="T8" fmla="*/ 305 w 1346"/>
                        <a:gd name="T9" fmla="*/ 301 h 1663"/>
                        <a:gd name="T10" fmla="*/ 228 w 1346"/>
                        <a:gd name="T11" fmla="*/ 377 h 1663"/>
                        <a:gd name="T12" fmla="*/ 0 w 1346"/>
                        <a:gd name="T13" fmla="*/ 377 h 1663"/>
                        <a:gd name="T14" fmla="*/ 0 60000 65536"/>
                        <a:gd name="T15" fmla="*/ 0 60000 65536"/>
                        <a:gd name="T16" fmla="*/ 0 60000 65536"/>
                        <a:gd name="T17" fmla="*/ 0 60000 65536"/>
                        <a:gd name="T18" fmla="*/ 0 60000 65536"/>
                        <a:gd name="T19" fmla="*/ 0 60000 65536"/>
                        <a:gd name="T20" fmla="*/ 0 60000 65536"/>
                        <a:gd name="T21" fmla="*/ 0 w 1346"/>
                        <a:gd name="T22" fmla="*/ 0 h 1663"/>
                        <a:gd name="T23" fmla="*/ 1346 w 1346"/>
                        <a:gd name="T24" fmla="*/ 1663 h 166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46" h="1663">
                          <a:moveTo>
                            <a:pt x="0" y="1662"/>
                          </a:moveTo>
                          <a:lnTo>
                            <a:pt x="0" y="336"/>
                          </a:lnTo>
                          <a:lnTo>
                            <a:pt x="335" y="0"/>
                          </a:lnTo>
                          <a:lnTo>
                            <a:pt x="1345" y="0"/>
                          </a:lnTo>
                          <a:lnTo>
                            <a:pt x="1345" y="1326"/>
                          </a:lnTo>
                          <a:lnTo>
                            <a:pt x="1008" y="1662"/>
                          </a:lnTo>
                          <a:lnTo>
                            <a:pt x="0" y="1662"/>
                          </a:lnTo>
                        </a:path>
                      </a:pathLst>
                    </a:custGeom>
                    <a:solidFill>
                      <a:srgbClr val="F6BF69"/>
                    </a:solidFill>
                    <a:ln w="1260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1345" name="Freeform 121"/>
                    <p:cNvSpPr>
                      <a:spLocks noChangeArrowheads="1"/>
                    </p:cNvSpPr>
                    <p:nvPr/>
                  </p:nvSpPr>
                  <p:spPr bwMode="auto">
                    <a:xfrm>
                      <a:off x="1772" y="2675"/>
                      <a:ext cx="305" cy="76"/>
                    </a:xfrm>
                    <a:custGeom>
                      <a:avLst/>
                      <a:gdLst>
                        <a:gd name="T0" fmla="*/ 0 w 1346"/>
                        <a:gd name="T1" fmla="*/ 76 h 337"/>
                        <a:gd name="T2" fmla="*/ 76 w 1346"/>
                        <a:gd name="T3" fmla="*/ 0 h 337"/>
                        <a:gd name="T4" fmla="*/ 305 w 1346"/>
                        <a:gd name="T5" fmla="*/ 0 h 337"/>
                        <a:gd name="T6" fmla="*/ 228 w 1346"/>
                        <a:gd name="T7" fmla="*/ 76 h 337"/>
                        <a:gd name="T8" fmla="*/ 0 w 1346"/>
                        <a:gd name="T9" fmla="*/ 76 h 337"/>
                        <a:gd name="T10" fmla="*/ 0 60000 65536"/>
                        <a:gd name="T11" fmla="*/ 0 60000 65536"/>
                        <a:gd name="T12" fmla="*/ 0 60000 65536"/>
                        <a:gd name="T13" fmla="*/ 0 60000 65536"/>
                        <a:gd name="T14" fmla="*/ 0 60000 65536"/>
                        <a:gd name="T15" fmla="*/ 0 w 1346"/>
                        <a:gd name="T16" fmla="*/ 0 h 337"/>
                        <a:gd name="T17" fmla="*/ 1346 w 1346"/>
                        <a:gd name="T18" fmla="*/ 337 h 337"/>
                      </a:gdLst>
                      <a:ahLst/>
                      <a:cxnLst>
                        <a:cxn ang="T10">
                          <a:pos x="T0" y="T1"/>
                        </a:cxn>
                        <a:cxn ang="T11">
                          <a:pos x="T2" y="T3"/>
                        </a:cxn>
                        <a:cxn ang="T12">
                          <a:pos x="T4" y="T5"/>
                        </a:cxn>
                        <a:cxn ang="T13">
                          <a:pos x="T6" y="T7"/>
                        </a:cxn>
                        <a:cxn ang="T14">
                          <a:pos x="T8" y="T9"/>
                        </a:cxn>
                      </a:cxnLst>
                      <a:rect l="T15" t="T16" r="T17" b="T18"/>
                      <a:pathLst>
                        <a:path w="1346" h="337">
                          <a:moveTo>
                            <a:pt x="0" y="336"/>
                          </a:moveTo>
                          <a:lnTo>
                            <a:pt x="335" y="0"/>
                          </a:lnTo>
                          <a:lnTo>
                            <a:pt x="1345" y="0"/>
                          </a:lnTo>
                          <a:lnTo>
                            <a:pt x="1008" y="336"/>
                          </a:lnTo>
                          <a:lnTo>
                            <a:pt x="0" y="336"/>
                          </a:lnTo>
                        </a:path>
                      </a:pathLst>
                    </a:custGeom>
                    <a:solidFill>
                      <a:srgbClr val="FFD072"/>
                    </a:solidFill>
                    <a:ln w="1260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1346" name="Freeform 122"/>
                    <p:cNvSpPr>
                      <a:spLocks noChangeArrowheads="1"/>
                    </p:cNvSpPr>
                    <p:nvPr/>
                  </p:nvSpPr>
                  <p:spPr bwMode="auto">
                    <a:xfrm>
                      <a:off x="2001" y="2675"/>
                      <a:ext cx="77" cy="377"/>
                    </a:xfrm>
                    <a:custGeom>
                      <a:avLst/>
                      <a:gdLst>
                        <a:gd name="T0" fmla="*/ 0 w 338"/>
                        <a:gd name="T1" fmla="*/ 377 h 1663"/>
                        <a:gd name="T2" fmla="*/ 0 w 338"/>
                        <a:gd name="T3" fmla="*/ 76 h 1663"/>
                        <a:gd name="T4" fmla="*/ 77 w 338"/>
                        <a:gd name="T5" fmla="*/ 0 h 1663"/>
                        <a:gd name="T6" fmla="*/ 77 w 338"/>
                        <a:gd name="T7" fmla="*/ 301 h 1663"/>
                        <a:gd name="T8" fmla="*/ 0 w 338"/>
                        <a:gd name="T9" fmla="*/ 377 h 1663"/>
                        <a:gd name="T10" fmla="*/ 0 60000 65536"/>
                        <a:gd name="T11" fmla="*/ 0 60000 65536"/>
                        <a:gd name="T12" fmla="*/ 0 60000 65536"/>
                        <a:gd name="T13" fmla="*/ 0 60000 65536"/>
                        <a:gd name="T14" fmla="*/ 0 60000 65536"/>
                        <a:gd name="T15" fmla="*/ 0 w 338"/>
                        <a:gd name="T16" fmla="*/ 0 h 1663"/>
                        <a:gd name="T17" fmla="*/ 338 w 338"/>
                        <a:gd name="T18" fmla="*/ 1663 h 1663"/>
                      </a:gdLst>
                      <a:ahLst/>
                      <a:cxnLst>
                        <a:cxn ang="T10">
                          <a:pos x="T0" y="T1"/>
                        </a:cxn>
                        <a:cxn ang="T11">
                          <a:pos x="T2" y="T3"/>
                        </a:cxn>
                        <a:cxn ang="T12">
                          <a:pos x="T4" y="T5"/>
                        </a:cxn>
                        <a:cxn ang="T13">
                          <a:pos x="T6" y="T7"/>
                        </a:cxn>
                        <a:cxn ang="T14">
                          <a:pos x="T8" y="T9"/>
                        </a:cxn>
                      </a:cxnLst>
                      <a:rect l="T15" t="T16" r="T17" b="T18"/>
                      <a:pathLst>
                        <a:path w="338" h="1663">
                          <a:moveTo>
                            <a:pt x="0" y="1662"/>
                          </a:moveTo>
                          <a:lnTo>
                            <a:pt x="0" y="336"/>
                          </a:lnTo>
                          <a:lnTo>
                            <a:pt x="337" y="0"/>
                          </a:lnTo>
                          <a:lnTo>
                            <a:pt x="337" y="1326"/>
                          </a:lnTo>
                          <a:lnTo>
                            <a:pt x="0" y="1662"/>
                          </a:lnTo>
                        </a:path>
                      </a:pathLst>
                    </a:custGeom>
                    <a:solidFill>
                      <a:srgbClr val="D3A45A"/>
                    </a:solidFill>
                    <a:ln w="1260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grpSp>
                <p:nvGrpSpPr>
                  <p:cNvPr id="11340" name="Group 123"/>
                  <p:cNvGrpSpPr>
                    <a:grpSpLocks/>
                  </p:cNvGrpSpPr>
                  <p:nvPr/>
                </p:nvGrpSpPr>
                <p:grpSpPr bwMode="auto">
                  <a:xfrm>
                    <a:off x="1842" y="2604"/>
                    <a:ext cx="234" cy="77"/>
                    <a:chOff x="1842" y="2604"/>
                    <a:chExt cx="234" cy="77"/>
                  </a:xfrm>
                </p:grpSpPr>
                <p:sp>
                  <p:nvSpPr>
                    <p:cNvPr id="11341" name="Freeform 124"/>
                    <p:cNvSpPr>
                      <a:spLocks noChangeArrowheads="1"/>
                    </p:cNvSpPr>
                    <p:nvPr/>
                  </p:nvSpPr>
                  <p:spPr bwMode="auto">
                    <a:xfrm>
                      <a:off x="1842" y="2604"/>
                      <a:ext cx="235" cy="78"/>
                    </a:xfrm>
                    <a:custGeom>
                      <a:avLst/>
                      <a:gdLst>
                        <a:gd name="T0" fmla="*/ 0 w 1037"/>
                        <a:gd name="T1" fmla="*/ 78 h 345"/>
                        <a:gd name="T2" fmla="*/ 0 w 1037"/>
                        <a:gd name="T3" fmla="*/ 19 h 345"/>
                        <a:gd name="T4" fmla="*/ 19 w 1037"/>
                        <a:gd name="T5" fmla="*/ 0 h 345"/>
                        <a:gd name="T6" fmla="*/ 235 w 1037"/>
                        <a:gd name="T7" fmla="*/ 0 h 345"/>
                        <a:gd name="T8" fmla="*/ 235 w 1037"/>
                        <a:gd name="T9" fmla="*/ 58 h 345"/>
                        <a:gd name="T10" fmla="*/ 215 w 1037"/>
                        <a:gd name="T11" fmla="*/ 78 h 345"/>
                        <a:gd name="T12" fmla="*/ 0 w 1037"/>
                        <a:gd name="T13" fmla="*/ 78 h 345"/>
                        <a:gd name="T14" fmla="*/ 0 60000 65536"/>
                        <a:gd name="T15" fmla="*/ 0 60000 65536"/>
                        <a:gd name="T16" fmla="*/ 0 60000 65536"/>
                        <a:gd name="T17" fmla="*/ 0 60000 65536"/>
                        <a:gd name="T18" fmla="*/ 0 60000 65536"/>
                        <a:gd name="T19" fmla="*/ 0 60000 65536"/>
                        <a:gd name="T20" fmla="*/ 0 60000 65536"/>
                        <a:gd name="T21" fmla="*/ 0 w 1037"/>
                        <a:gd name="T22" fmla="*/ 0 h 345"/>
                        <a:gd name="T23" fmla="*/ 1037 w 1037"/>
                        <a:gd name="T24" fmla="*/ 345 h 34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37" h="345">
                          <a:moveTo>
                            <a:pt x="0" y="344"/>
                          </a:moveTo>
                          <a:lnTo>
                            <a:pt x="0" y="85"/>
                          </a:lnTo>
                          <a:lnTo>
                            <a:pt x="85" y="0"/>
                          </a:lnTo>
                          <a:lnTo>
                            <a:pt x="1036" y="0"/>
                          </a:lnTo>
                          <a:lnTo>
                            <a:pt x="1036" y="257"/>
                          </a:lnTo>
                          <a:lnTo>
                            <a:pt x="949" y="344"/>
                          </a:lnTo>
                          <a:lnTo>
                            <a:pt x="0" y="344"/>
                          </a:lnTo>
                        </a:path>
                      </a:pathLst>
                    </a:custGeom>
                    <a:solidFill>
                      <a:srgbClr val="F6BF69"/>
                    </a:solidFill>
                    <a:ln w="1260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1342" name="Freeform 125"/>
                    <p:cNvSpPr>
                      <a:spLocks noChangeArrowheads="1"/>
                    </p:cNvSpPr>
                    <p:nvPr/>
                  </p:nvSpPr>
                  <p:spPr bwMode="auto">
                    <a:xfrm>
                      <a:off x="1842" y="2604"/>
                      <a:ext cx="235" cy="20"/>
                    </a:xfrm>
                    <a:custGeom>
                      <a:avLst/>
                      <a:gdLst>
                        <a:gd name="T0" fmla="*/ 0 w 1037"/>
                        <a:gd name="T1" fmla="*/ 20 h 86"/>
                        <a:gd name="T2" fmla="*/ 19 w 1037"/>
                        <a:gd name="T3" fmla="*/ 0 h 86"/>
                        <a:gd name="T4" fmla="*/ 235 w 1037"/>
                        <a:gd name="T5" fmla="*/ 0 h 86"/>
                        <a:gd name="T6" fmla="*/ 215 w 1037"/>
                        <a:gd name="T7" fmla="*/ 20 h 86"/>
                        <a:gd name="T8" fmla="*/ 0 w 1037"/>
                        <a:gd name="T9" fmla="*/ 20 h 86"/>
                        <a:gd name="T10" fmla="*/ 0 60000 65536"/>
                        <a:gd name="T11" fmla="*/ 0 60000 65536"/>
                        <a:gd name="T12" fmla="*/ 0 60000 65536"/>
                        <a:gd name="T13" fmla="*/ 0 60000 65536"/>
                        <a:gd name="T14" fmla="*/ 0 60000 65536"/>
                        <a:gd name="T15" fmla="*/ 0 w 1037"/>
                        <a:gd name="T16" fmla="*/ 0 h 86"/>
                        <a:gd name="T17" fmla="*/ 1037 w 1037"/>
                        <a:gd name="T18" fmla="*/ 86 h 86"/>
                      </a:gdLst>
                      <a:ahLst/>
                      <a:cxnLst>
                        <a:cxn ang="T10">
                          <a:pos x="T0" y="T1"/>
                        </a:cxn>
                        <a:cxn ang="T11">
                          <a:pos x="T2" y="T3"/>
                        </a:cxn>
                        <a:cxn ang="T12">
                          <a:pos x="T4" y="T5"/>
                        </a:cxn>
                        <a:cxn ang="T13">
                          <a:pos x="T6" y="T7"/>
                        </a:cxn>
                        <a:cxn ang="T14">
                          <a:pos x="T8" y="T9"/>
                        </a:cxn>
                      </a:cxnLst>
                      <a:rect l="T15" t="T16" r="T17" b="T18"/>
                      <a:pathLst>
                        <a:path w="1037" h="86">
                          <a:moveTo>
                            <a:pt x="0" y="85"/>
                          </a:moveTo>
                          <a:lnTo>
                            <a:pt x="85" y="0"/>
                          </a:lnTo>
                          <a:lnTo>
                            <a:pt x="1036" y="0"/>
                          </a:lnTo>
                          <a:lnTo>
                            <a:pt x="949" y="85"/>
                          </a:lnTo>
                          <a:lnTo>
                            <a:pt x="0" y="85"/>
                          </a:lnTo>
                        </a:path>
                      </a:pathLst>
                    </a:custGeom>
                    <a:solidFill>
                      <a:srgbClr val="FFD072"/>
                    </a:solidFill>
                    <a:ln w="1260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1343" name="Freeform 126"/>
                    <p:cNvSpPr>
                      <a:spLocks noChangeArrowheads="1"/>
                    </p:cNvSpPr>
                    <p:nvPr/>
                  </p:nvSpPr>
                  <p:spPr bwMode="auto">
                    <a:xfrm>
                      <a:off x="2057" y="2604"/>
                      <a:ext cx="20" cy="78"/>
                    </a:xfrm>
                    <a:custGeom>
                      <a:avLst/>
                      <a:gdLst>
                        <a:gd name="T0" fmla="*/ 0 w 88"/>
                        <a:gd name="T1" fmla="*/ 78 h 345"/>
                        <a:gd name="T2" fmla="*/ 0 w 88"/>
                        <a:gd name="T3" fmla="*/ 19 h 345"/>
                        <a:gd name="T4" fmla="*/ 20 w 88"/>
                        <a:gd name="T5" fmla="*/ 0 h 345"/>
                        <a:gd name="T6" fmla="*/ 20 w 88"/>
                        <a:gd name="T7" fmla="*/ 58 h 345"/>
                        <a:gd name="T8" fmla="*/ 0 w 88"/>
                        <a:gd name="T9" fmla="*/ 78 h 345"/>
                        <a:gd name="T10" fmla="*/ 0 60000 65536"/>
                        <a:gd name="T11" fmla="*/ 0 60000 65536"/>
                        <a:gd name="T12" fmla="*/ 0 60000 65536"/>
                        <a:gd name="T13" fmla="*/ 0 60000 65536"/>
                        <a:gd name="T14" fmla="*/ 0 60000 65536"/>
                        <a:gd name="T15" fmla="*/ 0 w 88"/>
                        <a:gd name="T16" fmla="*/ 0 h 345"/>
                        <a:gd name="T17" fmla="*/ 88 w 88"/>
                        <a:gd name="T18" fmla="*/ 345 h 345"/>
                      </a:gdLst>
                      <a:ahLst/>
                      <a:cxnLst>
                        <a:cxn ang="T10">
                          <a:pos x="T0" y="T1"/>
                        </a:cxn>
                        <a:cxn ang="T11">
                          <a:pos x="T2" y="T3"/>
                        </a:cxn>
                        <a:cxn ang="T12">
                          <a:pos x="T4" y="T5"/>
                        </a:cxn>
                        <a:cxn ang="T13">
                          <a:pos x="T6" y="T7"/>
                        </a:cxn>
                        <a:cxn ang="T14">
                          <a:pos x="T8" y="T9"/>
                        </a:cxn>
                      </a:cxnLst>
                      <a:rect l="T15" t="T16" r="T17" b="T18"/>
                      <a:pathLst>
                        <a:path w="88" h="345">
                          <a:moveTo>
                            <a:pt x="0" y="344"/>
                          </a:moveTo>
                          <a:lnTo>
                            <a:pt x="0" y="85"/>
                          </a:lnTo>
                          <a:lnTo>
                            <a:pt x="87" y="0"/>
                          </a:lnTo>
                          <a:lnTo>
                            <a:pt x="87" y="257"/>
                          </a:lnTo>
                          <a:lnTo>
                            <a:pt x="0" y="344"/>
                          </a:lnTo>
                        </a:path>
                      </a:pathLst>
                    </a:custGeom>
                    <a:solidFill>
                      <a:srgbClr val="D3A45A"/>
                    </a:solidFill>
                    <a:ln w="1260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grpSp>
            <p:sp>
              <p:nvSpPr>
                <p:cNvPr id="11338" name="Freeform 127"/>
                <p:cNvSpPr>
                  <a:spLocks noChangeArrowheads="1"/>
                </p:cNvSpPr>
                <p:nvPr/>
              </p:nvSpPr>
              <p:spPr bwMode="auto">
                <a:xfrm>
                  <a:off x="1834" y="2708"/>
                  <a:ext cx="158" cy="27"/>
                </a:xfrm>
                <a:custGeom>
                  <a:avLst/>
                  <a:gdLst>
                    <a:gd name="T0" fmla="*/ 39 w 698"/>
                    <a:gd name="T1" fmla="*/ 0 h 120"/>
                    <a:gd name="T2" fmla="*/ 158 w 698"/>
                    <a:gd name="T3" fmla="*/ 0 h 120"/>
                    <a:gd name="T4" fmla="*/ 118 w 698"/>
                    <a:gd name="T5" fmla="*/ 27 h 120"/>
                    <a:gd name="T6" fmla="*/ 0 w 698"/>
                    <a:gd name="T7" fmla="*/ 27 h 120"/>
                    <a:gd name="T8" fmla="*/ 39 w 698"/>
                    <a:gd name="T9" fmla="*/ 0 h 120"/>
                    <a:gd name="T10" fmla="*/ 0 60000 65536"/>
                    <a:gd name="T11" fmla="*/ 0 60000 65536"/>
                    <a:gd name="T12" fmla="*/ 0 60000 65536"/>
                    <a:gd name="T13" fmla="*/ 0 60000 65536"/>
                    <a:gd name="T14" fmla="*/ 0 60000 65536"/>
                    <a:gd name="T15" fmla="*/ 0 w 698"/>
                    <a:gd name="T16" fmla="*/ 0 h 120"/>
                    <a:gd name="T17" fmla="*/ 698 w 698"/>
                    <a:gd name="T18" fmla="*/ 120 h 120"/>
                  </a:gdLst>
                  <a:ahLst/>
                  <a:cxnLst>
                    <a:cxn ang="T10">
                      <a:pos x="T0" y="T1"/>
                    </a:cxn>
                    <a:cxn ang="T11">
                      <a:pos x="T2" y="T3"/>
                    </a:cxn>
                    <a:cxn ang="T12">
                      <a:pos x="T4" y="T5"/>
                    </a:cxn>
                    <a:cxn ang="T13">
                      <a:pos x="T6" y="T7"/>
                    </a:cxn>
                    <a:cxn ang="T14">
                      <a:pos x="T8" y="T9"/>
                    </a:cxn>
                  </a:cxnLst>
                  <a:rect l="T15" t="T16" r="T17" b="T18"/>
                  <a:pathLst>
                    <a:path w="698" h="120">
                      <a:moveTo>
                        <a:pt x="173" y="0"/>
                      </a:moveTo>
                      <a:lnTo>
                        <a:pt x="697" y="0"/>
                      </a:lnTo>
                      <a:lnTo>
                        <a:pt x="522" y="119"/>
                      </a:lnTo>
                      <a:lnTo>
                        <a:pt x="0" y="119"/>
                      </a:lnTo>
                      <a:lnTo>
                        <a:pt x="173" y="0"/>
                      </a:lnTo>
                    </a:path>
                  </a:pathLst>
                </a:custGeom>
                <a:solidFill>
                  <a:srgbClr val="F6BF69"/>
                </a:solidFill>
                <a:ln w="2556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grpSp>
            <p:nvGrpSpPr>
              <p:cNvPr id="11318" name="Group 128"/>
              <p:cNvGrpSpPr>
                <a:grpSpLocks/>
              </p:cNvGrpSpPr>
              <p:nvPr/>
            </p:nvGrpSpPr>
            <p:grpSpPr bwMode="auto">
              <a:xfrm>
                <a:off x="2073" y="2604"/>
                <a:ext cx="377" cy="447"/>
                <a:chOff x="2073" y="2604"/>
                <a:chExt cx="377" cy="447"/>
              </a:xfrm>
            </p:grpSpPr>
            <p:grpSp>
              <p:nvGrpSpPr>
                <p:cNvPr id="11326" name="Group 129"/>
                <p:cNvGrpSpPr>
                  <a:grpSpLocks/>
                </p:cNvGrpSpPr>
                <p:nvPr/>
              </p:nvGrpSpPr>
              <p:grpSpPr bwMode="auto">
                <a:xfrm>
                  <a:off x="2073" y="2604"/>
                  <a:ext cx="377" cy="447"/>
                  <a:chOff x="2073" y="2604"/>
                  <a:chExt cx="377" cy="447"/>
                </a:xfrm>
              </p:grpSpPr>
              <p:grpSp>
                <p:nvGrpSpPr>
                  <p:cNvPr id="11329" name="Group 130"/>
                  <p:cNvGrpSpPr>
                    <a:grpSpLocks/>
                  </p:cNvGrpSpPr>
                  <p:nvPr/>
                </p:nvGrpSpPr>
                <p:grpSpPr bwMode="auto">
                  <a:xfrm>
                    <a:off x="2073" y="2675"/>
                    <a:ext cx="377" cy="376"/>
                    <a:chOff x="2073" y="2675"/>
                    <a:chExt cx="377" cy="376"/>
                  </a:xfrm>
                </p:grpSpPr>
                <p:sp>
                  <p:nvSpPr>
                    <p:cNvPr id="11334" name="Freeform 131"/>
                    <p:cNvSpPr>
                      <a:spLocks noChangeArrowheads="1"/>
                    </p:cNvSpPr>
                    <p:nvPr/>
                  </p:nvSpPr>
                  <p:spPr bwMode="auto">
                    <a:xfrm>
                      <a:off x="2073" y="2675"/>
                      <a:ext cx="378" cy="377"/>
                    </a:xfrm>
                    <a:custGeom>
                      <a:avLst/>
                      <a:gdLst>
                        <a:gd name="T0" fmla="*/ 0 w 1668"/>
                        <a:gd name="T1" fmla="*/ 377 h 1663"/>
                        <a:gd name="T2" fmla="*/ 0 w 1668"/>
                        <a:gd name="T3" fmla="*/ 94 h 1663"/>
                        <a:gd name="T4" fmla="*/ 94 w 1668"/>
                        <a:gd name="T5" fmla="*/ 0 h 1663"/>
                        <a:gd name="T6" fmla="*/ 378 w 1668"/>
                        <a:gd name="T7" fmla="*/ 0 h 1663"/>
                        <a:gd name="T8" fmla="*/ 378 w 1668"/>
                        <a:gd name="T9" fmla="*/ 283 h 1663"/>
                        <a:gd name="T10" fmla="*/ 284 w 1668"/>
                        <a:gd name="T11" fmla="*/ 377 h 1663"/>
                        <a:gd name="T12" fmla="*/ 0 w 1668"/>
                        <a:gd name="T13" fmla="*/ 377 h 1663"/>
                        <a:gd name="T14" fmla="*/ 0 60000 65536"/>
                        <a:gd name="T15" fmla="*/ 0 60000 65536"/>
                        <a:gd name="T16" fmla="*/ 0 60000 65536"/>
                        <a:gd name="T17" fmla="*/ 0 60000 65536"/>
                        <a:gd name="T18" fmla="*/ 0 60000 65536"/>
                        <a:gd name="T19" fmla="*/ 0 60000 65536"/>
                        <a:gd name="T20" fmla="*/ 0 60000 65536"/>
                        <a:gd name="T21" fmla="*/ 0 w 1668"/>
                        <a:gd name="T22" fmla="*/ 0 h 1663"/>
                        <a:gd name="T23" fmla="*/ 1668 w 1668"/>
                        <a:gd name="T24" fmla="*/ 1663 h 166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68" h="1663">
                          <a:moveTo>
                            <a:pt x="0" y="1662"/>
                          </a:moveTo>
                          <a:lnTo>
                            <a:pt x="0" y="415"/>
                          </a:lnTo>
                          <a:lnTo>
                            <a:pt x="414" y="0"/>
                          </a:lnTo>
                          <a:lnTo>
                            <a:pt x="1667" y="0"/>
                          </a:lnTo>
                          <a:lnTo>
                            <a:pt x="1667" y="1247"/>
                          </a:lnTo>
                          <a:lnTo>
                            <a:pt x="1251" y="1662"/>
                          </a:lnTo>
                          <a:lnTo>
                            <a:pt x="0" y="1662"/>
                          </a:lnTo>
                        </a:path>
                      </a:pathLst>
                    </a:custGeom>
                    <a:solidFill>
                      <a:srgbClr val="A2C1FE"/>
                    </a:solidFill>
                    <a:ln w="1260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1335" name="Freeform 132"/>
                    <p:cNvSpPr>
                      <a:spLocks noChangeArrowheads="1"/>
                    </p:cNvSpPr>
                    <p:nvPr/>
                  </p:nvSpPr>
                  <p:spPr bwMode="auto">
                    <a:xfrm>
                      <a:off x="2073" y="2675"/>
                      <a:ext cx="378" cy="94"/>
                    </a:xfrm>
                    <a:custGeom>
                      <a:avLst/>
                      <a:gdLst>
                        <a:gd name="T0" fmla="*/ 0 w 1668"/>
                        <a:gd name="T1" fmla="*/ 94 h 416"/>
                        <a:gd name="T2" fmla="*/ 94 w 1668"/>
                        <a:gd name="T3" fmla="*/ 0 h 416"/>
                        <a:gd name="T4" fmla="*/ 378 w 1668"/>
                        <a:gd name="T5" fmla="*/ 0 h 416"/>
                        <a:gd name="T6" fmla="*/ 284 w 1668"/>
                        <a:gd name="T7" fmla="*/ 94 h 416"/>
                        <a:gd name="T8" fmla="*/ 0 w 1668"/>
                        <a:gd name="T9" fmla="*/ 94 h 416"/>
                        <a:gd name="T10" fmla="*/ 0 60000 65536"/>
                        <a:gd name="T11" fmla="*/ 0 60000 65536"/>
                        <a:gd name="T12" fmla="*/ 0 60000 65536"/>
                        <a:gd name="T13" fmla="*/ 0 60000 65536"/>
                        <a:gd name="T14" fmla="*/ 0 60000 65536"/>
                        <a:gd name="T15" fmla="*/ 0 w 1668"/>
                        <a:gd name="T16" fmla="*/ 0 h 416"/>
                        <a:gd name="T17" fmla="*/ 1668 w 1668"/>
                        <a:gd name="T18" fmla="*/ 416 h 416"/>
                      </a:gdLst>
                      <a:ahLst/>
                      <a:cxnLst>
                        <a:cxn ang="T10">
                          <a:pos x="T0" y="T1"/>
                        </a:cxn>
                        <a:cxn ang="T11">
                          <a:pos x="T2" y="T3"/>
                        </a:cxn>
                        <a:cxn ang="T12">
                          <a:pos x="T4" y="T5"/>
                        </a:cxn>
                        <a:cxn ang="T13">
                          <a:pos x="T6" y="T7"/>
                        </a:cxn>
                        <a:cxn ang="T14">
                          <a:pos x="T8" y="T9"/>
                        </a:cxn>
                      </a:cxnLst>
                      <a:rect l="T15" t="T16" r="T17" b="T18"/>
                      <a:pathLst>
                        <a:path w="1668" h="416">
                          <a:moveTo>
                            <a:pt x="0" y="415"/>
                          </a:moveTo>
                          <a:lnTo>
                            <a:pt x="414" y="0"/>
                          </a:lnTo>
                          <a:lnTo>
                            <a:pt x="1667" y="0"/>
                          </a:lnTo>
                          <a:lnTo>
                            <a:pt x="1251" y="415"/>
                          </a:lnTo>
                          <a:lnTo>
                            <a:pt x="0" y="415"/>
                          </a:lnTo>
                        </a:path>
                      </a:pathLst>
                    </a:custGeom>
                    <a:solidFill>
                      <a:srgbClr val="B1D3FF"/>
                    </a:solidFill>
                    <a:ln w="1260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1336" name="Freeform 133"/>
                    <p:cNvSpPr>
                      <a:spLocks noChangeArrowheads="1"/>
                    </p:cNvSpPr>
                    <p:nvPr/>
                  </p:nvSpPr>
                  <p:spPr bwMode="auto">
                    <a:xfrm>
                      <a:off x="2357" y="2675"/>
                      <a:ext cx="95" cy="377"/>
                    </a:xfrm>
                    <a:custGeom>
                      <a:avLst/>
                      <a:gdLst>
                        <a:gd name="T0" fmla="*/ 0 w 417"/>
                        <a:gd name="T1" fmla="*/ 377 h 1663"/>
                        <a:gd name="T2" fmla="*/ 0 w 417"/>
                        <a:gd name="T3" fmla="*/ 94 h 1663"/>
                        <a:gd name="T4" fmla="*/ 95 w 417"/>
                        <a:gd name="T5" fmla="*/ 0 h 1663"/>
                        <a:gd name="T6" fmla="*/ 95 w 417"/>
                        <a:gd name="T7" fmla="*/ 283 h 1663"/>
                        <a:gd name="T8" fmla="*/ 0 w 417"/>
                        <a:gd name="T9" fmla="*/ 377 h 1663"/>
                        <a:gd name="T10" fmla="*/ 0 60000 65536"/>
                        <a:gd name="T11" fmla="*/ 0 60000 65536"/>
                        <a:gd name="T12" fmla="*/ 0 60000 65536"/>
                        <a:gd name="T13" fmla="*/ 0 60000 65536"/>
                        <a:gd name="T14" fmla="*/ 0 60000 65536"/>
                        <a:gd name="T15" fmla="*/ 0 w 417"/>
                        <a:gd name="T16" fmla="*/ 0 h 1663"/>
                        <a:gd name="T17" fmla="*/ 417 w 417"/>
                        <a:gd name="T18" fmla="*/ 1663 h 1663"/>
                      </a:gdLst>
                      <a:ahLst/>
                      <a:cxnLst>
                        <a:cxn ang="T10">
                          <a:pos x="T0" y="T1"/>
                        </a:cxn>
                        <a:cxn ang="T11">
                          <a:pos x="T2" y="T3"/>
                        </a:cxn>
                        <a:cxn ang="T12">
                          <a:pos x="T4" y="T5"/>
                        </a:cxn>
                        <a:cxn ang="T13">
                          <a:pos x="T6" y="T7"/>
                        </a:cxn>
                        <a:cxn ang="T14">
                          <a:pos x="T8" y="T9"/>
                        </a:cxn>
                      </a:cxnLst>
                      <a:rect l="T15" t="T16" r="T17" b="T18"/>
                      <a:pathLst>
                        <a:path w="417" h="1663">
                          <a:moveTo>
                            <a:pt x="0" y="1662"/>
                          </a:moveTo>
                          <a:lnTo>
                            <a:pt x="0" y="415"/>
                          </a:lnTo>
                          <a:lnTo>
                            <a:pt x="416" y="0"/>
                          </a:lnTo>
                          <a:lnTo>
                            <a:pt x="416" y="1247"/>
                          </a:lnTo>
                          <a:lnTo>
                            <a:pt x="0" y="1662"/>
                          </a:lnTo>
                        </a:path>
                      </a:pathLst>
                    </a:custGeom>
                    <a:solidFill>
                      <a:srgbClr val="8BA5DA"/>
                    </a:solidFill>
                    <a:ln w="1260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grpSp>
                <p:nvGrpSpPr>
                  <p:cNvPr id="11330" name="Group 134"/>
                  <p:cNvGrpSpPr>
                    <a:grpSpLocks/>
                  </p:cNvGrpSpPr>
                  <p:nvPr/>
                </p:nvGrpSpPr>
                <p:grpSpPr bwMode="auto">
                  <a:xfrm>
                    <a:off x="2159" y="2604"/>
                    <a:ext cx="291" cy="77"/>
                    <a:chOff x="2159" y="2604"/>
                    <a:chExt cx="291" cy="77"/>
                  </a:xfrm>
                </p:grpSpPr>
                <p:sp>
                  <p:nvSpPr>
                    <p:cNvPr id="11331" name="Freeform 135"/>
                    <p:cNvSpPr>
                      <a:spLocks noChangeArrowheads="1"/>
                    </p:cNvSpPr>
                    <p:nvPr/>
                  </p:nvSpPr>
                  <p:spPr bwMode="auto">
                    <a:xfrm>
                      <a:off x="2159" y="2604"/>
                      <a:ext cx="292" cy="78"/>
                    </a:xfrm>
                    <a:custGeom>
                      <a:avLst/>
                      <a:gdLst>
                        <a:gd name="T0" fmla="*/ 0 w 1288"/>
                        <a:gd name="T1" fmla="*/ 78 h 345"/>
                        <a:gd name="T2" fmla="*/ 0 w 1288"/>
                        <a:gd name="T3" fmla="*/ 19 h 345"/>
                        <a:gd name="T4" fmla="*/ 19 w 1288"/>
                        <a:gd name="T5" fmla="*/ 0 h 345"/>
                        <a:gd name="T6" fmla="*/ 292 w 1288"/>
                        <a:gd name="T7" fmla="*/ 0 h 345"/>
                        <a:gd name="T8" fmla="*/ 292 w 1288"/>
                        <a:gd name="T9" fmla="*/ 58 h 345"/>
                        <a:gd name="T10" fmla="*/ 272 w 1288"/>
                        <a:gd name="T11" fmla="*/ 78 h 345"/>
                        <a:gd name="T12" fmla="*/ 0 w 1288"/>
                        <a:gd name="T13" fmla="*/ 78 h 345"/>
                        <a:gd name="T14" fmla="*/ 0 60000 65536"/>
                        <a:gd name="T15" fmla="*/ 0 60000 65536"/>
                        <a:gd name="T16" fmla="*/ 0 60000 65536"/>
                        <a:gd name="T17" fmla="*/ 0 60000 65536"/>
                        <a:gd name="T18" fmla="*/ 0 60000 65536"/>
                        <a:gd name="T19" fmla="*/ 0 60000 65536"/>
                        <a:gd name="T20" fmla="*/ 0 60000 65536"/>
                        <a:gd name="T21" fmla="*/ 0 w 1288"/>
                        <a:gd name="T22" fmla="*/ 0 h 345"/>
                        <a:gd name="T23" fmla="*/ 1288 w 1288"/>
                        <a:gd name="T24" fmla="*/ 345 h 34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88" h="345">
                          <a:moveTo>
                            <a:pt x="0" y="344"/>
                          </a:moveTo>
                          <a:lnTo>
                            <a:pt x="0" y="85"/>
                          </a:lnTo>
                          <a:lnTo>
                            <a:pt x="85" y="0"/>
                          </a:lnTo>
                          <a:lnTo>
                            <a:pt x="1287" y="0"/>
                          </a:lnTo>
                          <a:lnTo>
                            <a:pt x="1287" y="257"/>
                          </a:lnTo>
                          <a:lnTo>
                            <a:pt x="1200" y="344"/>
                          </a:lnTo>
                          <a:lnTo>
                            <a:pt x="0" y="344"/>
                          </a:lnTo>
                        </a:path>
                      </a:pathLst>
                    </a:custGeom>
                    <a:solidFill>
                      <a:srgbClr val="A2C1FE"/>
                    </a:solidFill>
                    <a:ln w="1260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1332" name="Freeform 136"/>
                    <p:cNvSpPr>
                      <a:spLocks noChangeArrowheads="1"/>
                    </p:cNvSpPr>
                    <p:nvPr/>
                  </p:nvSpPr>
                  <p:spPr bwMode="auto">
                    <a:xfrm>
                      <a:off x="2159" y="2604"/>
                      <a:ext cx="292" cy="20"/>
                    </a:xfrm>
                    <a:custGeom>
                      <a:avLst/>
                      <a:gdLst>
                        <a:gd name="T0" fmla="*/ 0 w 1288"/>
                        <a:gd name="T1" fmla="*/ 20 h 86"/>
                        <a:gd name="T2" fmla="*/ 19 w 1288"/>
                        <a:gd name="T3" fmla="*/ 0 h 86"/>
                        <a:gd name="T4" fmla="*/ 292 w 1288"/>
                        <a:gd name="T5" fmla="*/ 0 h 86"/>
                        <a:gd name="T6" fmla="*/ 272 w 1288"/>
                        <a:gd name="T7" fmla="*/ 20 h 86"/>
                        <a:gd name="T8" fmla="*/ 0 w 1288"/>
                        <a:gd name="T9" fmla="*/ 20 h 86"/>
                        <a:gd name="T10" fmla="*/ 0 60000 65536"/>
                        <a:gd name="T11" fmla="*/ 0 60000 65536"/>
                        <a:gd name="T12" fmla="*/ 0 60000 65536"/>
                        <a:gd name="T13" fmla="*/ 0 60000 65536"/>
                        <a:gd name="T14" fmla="*/ 0 60000 65536"/>
                        <a:gd name="T15" fmla="*/ 0 w 1288"/>
                        <a:gd name="T16" fmla="*/ 0 h 86"/>
                        <a:gd name="T17" fmla="*/ 1288 w 1288"/>
                        <a:gd name="T18" fmla="*/ 86 h 86"/>
                      </a:gdLst>
                      <a:ahLst/>
                      <a:cxnLst>
                        <a:cxn ang="T10">
                          <a:pos x="T0" y="T1"/>
                        </a:cxn>
                        <a:cxn ang="T11">
                          <a:pos x="T2" y="T3"/>
                        </a:cxn>
                        <a:cxn ang="T12">
                          <a:pos x="T4" y="T5"/>
                        </a:cxn>
                        <a:cxn ang="T13">
                          <a:pos x="T6" y="T7"/>
                        </a:cxn>
                        <a:cxn ang="T14">
                          <a:pos x="T8" y="T9"/>
                        </a:cxn>
                      </a:cxnLst>
                      <a:rect l="T15" t="T16" r="T17" b="T18"/>
                      <a:pathLst>
                        <a:path w="1288" h="86">
                          <a:moveTo>
                            <a:pt x="0" y="85"/>
                          </a:moveTo>
                          <a:lnTo>
                            <a:pt x="85" y="0"/>
                          </a:lnTo>
                          <a:lnTo>
                            <a:pt x="1287" y="0"/>
                          </a:lnTo>
                          <a:lnTo>
                            <a:pt x="1200" y="85"/>
                          </a:lnTo>
                          <a:lnTo>
                            <a:pt x="0" y="85"/>
                          </a:lnTo>
                        </a:path>
                      </a:pathLst>
                    </a:custGeom>
                    <a:solidFill>
                      <a:srgbClr val="B1D3FF"/>
                    </a:solidFill>
                    <a:ln w="1260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1333" name="Freeform 137"/>
                    <p:cNvSpPr>
                      <a:spLocks noChangeArrowheads="1"/>
                    </p:cNvSpPr>
                    <p:nvPr/>
                  </p:nvSpPr>
                  <p:spPr bwMode="auto">
                    <a:xfrm>
                      <a:off x="2431" y="2604"/>
                      <a:ext cx="20" cy="78"/>
                    </a:xfrm>
                    <a:custGeom>
                      <a:avLst/>
                      <a:gdLst>
                        <a:gd name="T0" fmla="*/ 0 w 88"/>
                        <a:gd name="T1" fmla="*/ 78 h 345"/>
                        <a:gd name="T2" fmla="*/ 0 w 88"/>
                        <a:gd name="T3" fmla="*/ 19 h 345"/>
                        <a:gd name="T4" fmla="*/ 20 w 88"/>
                        <a:gd name="T5" fmla="*/ 0 h 345"/>
                        <a:gd name="T6" fmla="*/ 20 w 88"/>
                        <a:gd name="T7" fmla="*/ 58 h 345"/>
                        <a:gd name="T8" fmla="*/ 0 w 88"/>
                        <a:gd name="T9" fmla="*/ 78 h 345"/>
                        <a:gd name="T10" fmla="*/ 0 60000 65536"/>
                        <a:gd name="T11" fmla="*/ 0 60000 65536"/>
                        <a:gd name="T12" fmla="*/ 0 60000 65536"/>
                        <a:gd name="T13" fmla="*/ 0 60000 65536"/>
                        <a:gd name="T14" fmla="*/ 0 60000 65536"/>
                        <a:gd name="T15" fmla="*/ 0 w 88"/>
                        <a:gd name="T16" fmla="*/ 0 h 345"/>
                        <a:gd name="T17" fmla="*/ 88 w 88"/>
                        <a:gd name="T18" fmla="*/ 345 h 345"/>
                      </a:gdLst>
                      <a:ahLst/>
                      <a:cxnLst>
                        <a:cxn ang="T10">
                          <a:pos x="T0" y="T1"/>
                        </a:cxn>
                        <a:cxn ang="T11">
                          <a:pos x="T2" y="T3"/>
                        </a:cxn>
                        <a:cxn ang="T12">
                          <a:pos x="T4" y="T5"/>
                        </a:cxn>
                        <a:cxn ang="T13">
                          <a:pos x="T6" y="T7"/>
                        </a:cxn>
                        <a:cxn ang="T14">
                          <a:pos x="T8" y="T9"/>
                        </a:cxn>
                      </a:cxnLst>
                      <a:rect l="T15" t="T16" r="T17" b="T18"/>
                      <a:pathLst>
                        <a:path w="88" h="345">
                          <a:moveTo>
                            <a:pt x="0" y="344"/>
                          </a:moveTo>
                          <a:lnTo>
                            <a:pt x="0" y="85"/>
                          </a:lnTo>
                          <a:lnTo>
                            <a:pt x="87" y="0"/>
                          </a:lnTo>
                          <a:lnTo>
                            <a:pt x="87" y="257"/>
                          </a:lnTo>
                          <a:lnTo>
                            <a:pt x="0" y="344"/>
                          </a:lnTo>
                        </a:path>
                      </a:pathLst>
                    </a:custGeom>
                    <a:solidFill>
                      <a:srgbClr val="8BA5DA"/>
                    </a:solidFill>
                    <a:ln w="1260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grpSp>
            <p:sp>
              <p:nvSpPr>
                <p:cNvPr id="11327" name="Oval 138"/>
                <p:cNvSpPr>
                  <a:spLocks noChangeArrowheads="1"/>
                </p:cNvSpPr>
                <p:nvPr/>
              </p:nvSpPr>
              <p:spPr bwMode="auto">
                <a:xfrm>
                  <a:off x="2188" y="2640"/>
                  <a:ext cx="49" cy="27"/>
                </a:xfrm>
                <a:prstGeom prst="ellipse">
                  <a:avLst/>
                </a:prstGeom>
                <a:solidFill>
                  <a:srgbClr val="FFFFFF"/>
                </a:solidFill>
                <a:ln w="1260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1328" name="Freeform 139"/>
                <p:cNvSpPr>
                  <a:spLocks noChangeArrowheads="1"/>
                </p:cNvSpPr>
                <p:nvPr/>
              </p:nvSpPr>
              <p:spPr bwMode="auto">
                <a:xfrm>
                  <a:off x="2120" y="2850"/>
                  <a:ext cx="198" cy="84"/>
                </a:xfrm>
                <a:custGeom>
                  <a:avLst/>
                  <a:gdLst>
                    <a:gd name="T0" fmla="*/ 24 w 874"/>
                    <a:gd name="T1" fmla="*/ 0 h 371"/>
                    <a:gd name="T2" fmla="*/ 173 w 874"/>
                    <a:gd name="T3" fmla="*/ 0 h 371"/>
                    <a:gd name="T4" fmla="*/ 198 w 874"/>
                    <a:gd name="T5" fmla="*/ 24 h 371"/>
                    <a:gd name="T6" fmla="*/ 198 w 874"/>
                    <a:gd name="T7" fmla="*/ 59 h 371"/>
                    <a:gd name="T8" fmla="*/ 173 w 874"/>
                    <a:gd name="T9" fmla="*/ 84 h 371"/>
                    <a:gd name="T10" fmla="*/ 24 w 874"/>
                    <a:gd name="T11" fmla="*/ 84 h 371"/>
                    <a:gd name="T12" fmla="*/ 0 w 874"/>
                    <a:gd name="T13" fmla="*/ 59 h 371"/>
                    <a:gd name="T14" fmla="*/ 0 w 874"/>
                    <a:gd name="T15" fmla="*/ 24 h 371"/>
                    <a:gd name="T16" fmla="*/ 24 w 874"/>
                    <a:gd name="T17" fmla="*/ 0 h 37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874"/>
                    <a:gd name="T28" fmla="*/ 0 h 371"/>
                    <a:gd name="T29" fmla="*/ 874 w 874"/>
                    <a:gd name="T30" fmla="*/ 371 h 37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874" h="371">
                      <a:moveTo>
                        <a:pt x="107" y="0"/>
                      </a:moveTo>
                      <a:lnTo>
                        <a:pt x="764" y="0"/>
                      </a:lnTo>
                      <a:lnTo>
                        <a:pt x="873" y="108"/>
                      </a:lnTo>
                      <a:lnTo>
                        <a:pt x="873" y="262"/>
                      </a:lnTo>
                      <a:lnTo>
                        <a:pt x="764" y="370"/>
                      </a:lnTo>
                      <a:lnTo>
                        <a:pt x="107" y="370"/>
                      </a:lnTo>
                      <a:lnTo>
                        <a:pt x="0" y="262"/>
                      </a:lnTo>
                      <a:lnTo>
                        <a:pt x="0" y="108"/>
                      </a:lnTo>
                      <a:lnTo>
                        <a:pt x="107" y="0"/>
                      </a:lnTo>
                    </a:path>
                  </a:pathLst>
                </a:custGeom>
                <a:solidFill>
                  <a:srgbClr val="A2C1FE"/>
                </a:solidFill>
                <a:ln w="2556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
            <p:nvSpPr>
              <p:cNvPr id="11319" name="Freeform 140"/>
              <p:cNvSpPr>
                <a:spLocks noChangeArrowheads="1"/>
              </p:cNvSpPr>
              <p:nvPr/>
            </p:nvSpPr>
            <p:spPr bwMode="auto">
              <a:xfrm>
                <a:off x="2637" y="2833"/>
                <a:ext cx="85" cy="191"/>
              </a:xfrm>
              <a:custGeom>
                <a:avLst/>
                <a:gdLst>
                  <a:gd name="T0" fmla="*/ 62 w 377"/>
                  <a:gd name="T1" fmla="*/ 0 h 843"/>
                  <a:gd name="T2" fmla="*/ 85 w 377"/>
                  <a:gd name="T3" fmla="*/ 0 h 843"/>
                  <a:gd name="T4" fmla="*/ 23 w 377"/>
                  <a:gd name="T5" fmla="*/ 191 h 843"/>
                  <a:gd name="T6" fmla="*/ 0 w 377"/>
                  <a:gd name="T7" fmla="*/ 191 h 843"/>
                  <a:gd name="T8" fmla="*/ 62 w 377"/>
                  <a:gd name="T9" fmla="*/ 0 h 843"/>
                  <a:gd name="T10" fmla="*/ 0 60000 65536"/>
                  <a:gd name="T11" fmla="*/ 0 60000 65536"/>
                  <a:gd name="T12" fmla="*/ 0 60000 65536"/>
                  <a:gd name="T13" fmla="*/ 0 60000 65536"/>
                  <a:gd name="T14" fmla="*/ 0 60000 65536"/>
                  <a:gd name="T15" fmla="*/ 0 w 377"/>
                  <a:gd name="T16" fmla="*/ 0 h 843"/>
                  <a:gd name="T17" fmla="*/ 377 w 377"/>
                  <a:gd name="T18" fmla="*/ 843 h 843"/>
                </a:gdLst>
                <a:ahLst/>
                <a:cxnLst>
                  <a:cxn ang="T10">
                    <a:pos x="T0" y="T1"/>
                  </a:cxn>
                  <a:cxn ang="T11">
                    <a:pos x="T2" y="T3"/>
                  </a:cxn>
                  <a:cxn ang="T12">
                    <a:pos x="T4" y="T5"/>
                  </a:cxn>
                  <a:cxn ang="T13">
                    <a:pos x="T6" y="T7"/>
                  </a:cxn>
                  <a:cxn ang="T14">
                    <a:pos x="T8" y="T9"/>
                  </a:cxn>
                </a:cxnLst>
                <a:rect l="T15" t="T16" r="T17" b="T18"/>
                <a:pathLst>
                  <a:path w="377" h="843">
                    <a:moveTo>
                      <a:pt x="274" y="0"/>
                    </a:moveTo>
                    <a:lnTo>
                      <a:pt x="376" y="0"/>
                    </a:lnTo>
                    <a:lnTo>
                      <a:pt x="101" y="842"/>
                    </a:lnTo>
                    <a:lnTo>
                      <a:pt x="0" y="842"/>
                    </a:lnTo>
                    <a:lnTo>
                      <a:pt x="274" y="0"/>
                    </a:lnTo>
                  </a:path>
                </a:pathLst>
              </a:custGeom>
              <a:solidFill>
                <a:srgbClr val="FC0128"/>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1320" name="AutoShape 141"/>
              <p:cNvSpPr>
                <a:spLocks noChangeArrowheads="1"/>
              </p:cNvSpPr>
              <p:nvPr/>
            </p:nvSpPr>
            <p:spPr bwMode="auto">
              <a:xfrm>
                <a:off x="2633" y="2833"/>
                <a:ext cx="106" cy="16"/>
              </a:xfrm>
              <a:prstGeom prst="roundRect">
                <a:avLst>
                  <a:gd name="adj" fmla="val 6250"/>
                </a:avLst>
              </a:prstGeom>
              <a:solidFill>
                <a:srgbClr val="FC0128"/>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1321" name="AutoShape 142"/>
              <p:cNvSpPr>
                <a:spLocks noChangeArrowheads="1"/>
              </p:cNvSpPr>
              <p:nvPr/>
            </p:nvSpPr>
            <p:spPr bwMode="auto">
              <a:xfrm>
                <a:off x="2640" y="2914"/>
                <a:ext cx="82" cy="16"/>
              </a:xfrm>
              <a:prstGeom prst="roundRect">
                <a:avLst>
                  <a:gd name="adj" fmla="val 6250"/>
                </a:avLst>
              </a:prstGeom>
              <a:solidFill>
                <a:srgbClr val="FC0128"/>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1322" name="AutoShape 143"/>
              <p:cNvSpPr>
                <a:spLocks noChangeArrowheads="1"/>
              </p:cNvSpPr>
              <p:nvPr/>
            </p:nvSpPr>
            <p:spPr bwMode="auto">
              <a:xfrm>
                <a:off x="2457" y="2914"/>
                <a:ext cx="103" cy="11"/>
              </a:xfrm>
              <a:prstGeom prst="roundRect">
                <a:avLst>
                  <a:gd name="adj" fmla="val 10000"/>
                </a:avLst>
              </a:prstGeom>
              <a:solidFill>
                <a:srgbClr val="FC0128"/>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nvGrpSpPr>
              <p:cNvPr id="11323" name="Group 144"/>
              <p:cNvGrpSpPr>
                <a:grpSpLocks/>
              </p:cNvGrpSpPr>
              <p:nvPr/>
            </p:nvGrpSpPr>
            <p:grpSpPr bwMode="auto">
              <a:xfrm>
                <a:off x="2455" y="2661"/>
                <a:ext cx="193" cy="363"/>
                <a:chOff x="2455" y="2661"/>
                <a:chExt cx="193" cy="363"/>
              </a:xfrm>
            </p:grpSpPr>
            <p:sp>
              <p:nvSpPr>
                <p:cNvPr id="11324" name="Oval 145"/>
                <p:cNvSpPr>
                  <a:spLocks noChangeArrowheads="1"/>
                </p:cNvSpPr>
                <p:nvPr/>
              </p:nvSpPr>
              <p:spPr bwMode="auto">
                <a:xfrm>
                  <a:off x="2531" y="2661"/>
                  <a:ext cx="49" cy="49"/>
                </a:xfrm>
                <a:prstGeom prst="ellipse">
                  <a:avLst/>
                </a:prstGeom>
                <a:solidFill>
                  <a:srgbClr val="FC0128"/>
                </a:solidFill>
                <a:ln w="1260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1325" name="Freeform 146"/>
                <p:cNvSpPr>
                  <a:spLocks noChangeArrowheads="1"/>
                </p:cNvSpPr>
                <p:nvPr/>
              </p:nvSpPr>
              <p:spPr bwMode="auto">
                <a:xfrm>
                  <a:off x="2455" y="2729"/>
                  <a:ext cx="194" cy="296"/>
                </a:xfrm>
                <a:custGeom>
                  <a:avLst/>
                  <a:gdLst>
                    <a:gd name="T0" fmla="*/ 2 w 856"/>
                    <a:gd name="T1" fmla="*/ 137 h 1305"/>
                    <a:gd name="T2" fmla="*/ 1 w 856"/>
                    <a:gd name="T3" fmla="*/ 140 h 1305"/>
                    <a:gd name="T4" fmla="*/ 0 w 856"/>
                    <a:gd name="T5" fmla="*/ 145 h 1305"/>
                    <a:gd name="T6" fmla="*/ 0 w 856"/>
                    <a:gd name="T7" fmla="*/ 150 h 1305"/>
                    <a:gd name="T8" fmla="*/ 2 w 856"/>
                    <a:gd name="T9" fmla="*/ 155 h 1305"/>
                    <a:gd name="T10" fmla="*/ 4 w 856"/>
                    <a:gd name="T11" fmla="*/ 159 h 1305"/>
                    <a:gd name="T12" fmla="*/ 8 w 856"/>
                    <a:gd name="T13" fmla="*/ 164 h 1305"/>
                    <a:gd name="T14" fmla="*/ 12 w 856"/>
                    <a:gd name="T15" fmla="*/ 166 h 1305"/>
                    <a:gd name="T16" fmla="*/ 16 w 856"/>
                    <a:gd name="T17" fmla="*/ 166 h 1305"/>
                    <a:gd name="T18" fmla="*/ 21 w 856"/>
                    <a:gd name="T19" fmla="*/ 166 h 1305"/>
                    <a:gd name="T20" fmla="*/ 126 w 856"/>
                    <a:gd name="T21" fmla="*/ 296 h 1305"/>
                    <a:gd name="T22" fmla="*/ 160 w 856"/>
                    <a:gd name="T23" fmla="*/ 142 h 1305"/>
                    <a:gd name="T24" fmla="*/ 160 w 856"/>
                    <a:gd name="T25" fmla="*/ 138 h 1305"/>
                    <a:gd name="T26" fmla="*/ 158 w 856"/>
                    <a:gd name="T27" fmla="*/ 136 h 1305"/>
                    <a:gd name="T28" fmla="*/ 155 w 856"/>
                    <a:gd name="T29" fmla="*/ 133 h 1305"/>
                    <a:gd name="T30" fmla="*/ 153 w 856"/>
                    <a:gd name="T31" fmla="*/ 131 h 1305"/>
                    <a:gd name="T32" fmla="*/ 149 w 856"/>
                    <a:gd name="T33" fmla="*/ 130 h 1305"/>
                    <a:gd name="T34" fmla="*/ 145 w 856"/>
                    <a:gd name="T35" fmla="*/ 129 h 1305"/>
                    <a:gd name="T36" fmla="*/ 141 w 856"/>
                    <a:gd name="T37" fmla="*/ 129 h 1305"/>
                    <a:gd name="T38" fmla="*/ 138 w 856"/>
                    <a:gd name="T39" fmla="*/ 129 h 1305"/>
                    <a:gd name="T40" fmla="*/ 93 w 856"/>
                    <a:gd name="T41" fmla="*/ 75 h 1305"/>
                    <a:gd name="T42" fmla="*/ 180 w 856"/>
                    <a:gd name="T43" fmla="*/ 93 h 1305"/>
                    <a:gd name="T44" fmla="*/ 184 w 856"/>
                    <a:gd name="T45" fmla="*/ 92 h 1305"/>
                    <a:gd name="T46" fmla="*/ 186 w 856"/>
                    <a:gd name="T47" fmla="*/ 91 h 1305"/>
                    <a:gd name="T48" fmla="*/ 190 w 856"/>
                    <a:gd name="T49" fmla="*/ 89 h 1305"/>
                    <a:gd name="T50" fmla="*/ 192 w 856"/>
                    <a:gd name="T51" fmla="*/ 86 h 1305"/>
                    <a:gd name="T52" fmla="*/ 193 w 856"/>
                    <a:gd name="T53" fmla="*/ 83 h 1305"/>
                    <a:gd name="T54" fmla="*/ 194 w 856"/>
                    <a:gd name="T55" fmla="*/ 78 h 1305"/>
                    <a:gd name="T56" fmla="*/ 193 w 856"/>
                    <a:gd name="T57" fmla="*/ 74 h 1305"/>
                    <a:gd name="T58" fmla="*/ 191 w 856"/>
                    <a:gd name="T59" fmla="*/ 70 h 1305"/>
                    <a:gd name="T60" fmla="*/ 189 w 856"/>
                    <a:gd name="T61" fmla="*/ 68 h 1305"/>
                    <a:gd name="T62" fmla="*/ 185 w 856"/>
                    <a:gd name="T63" fmla="*/ 65 h 1305"/>
                    <a:gd name="T64" fmla="*/ 182 w 856"/>
                    <a:gd name="T65" fmla="*/ 64 h 1305"/>
                    <a:gd name="T66" fmla="*/ 123 w 856"/>
                    <a:gd name="T67" fmla="*/ 64 h 1305"/>
                    <a:gd name="T68" fmla="*/ 112 w 856"/>
                    <a:gd name="T69" fmla="*/ 42 h 1305"/>
                    <a:gd name="T70" fmla="*/ 113 w 856"/>
                    <a:gd name="T71" fmla="*/ 37 h 1305"/>
                    <a:gd name="T72" fmla="*/ 114 w 856"/>
                    <a:gd name="T73" fmla="*/ 30 h 1305"/>
                    <a:gd name="T74" fmla="*/ 114 w 856"/>
                    <a:gd name="T75" fmla="*/ 24 h 1305"/>
                    <a:gd name="T76" fmla="*/ 112 w 856"/>
                    <a:gd name="T77" fmla="*/ 19 h 1305"/>
                    <a:gd name="T78" fmla="*/ 110 w 856"/>
                    <a:gd name="T79" fmla="*/ 15 h 1305"/>
                    <a:gd name="T80" fmla="*/ 107 w 856"/>
                    <a:gd name="T81" fmla="*/ 10 h 1305"/>
                    <a:gd name="T82" fmla="*/ 103 w 856"/>
                    <a:gd name="T83" fmla="*/ 7 h 1305"/>
                    <a:gd name="T84" fmla="*/ 98 w 856"/>
                    <a:gd name="T85" fmla="*/ 3 h 1305"/>
                    <a:gd name="T86" fmla="*/ 93 w 856"/>
                    <a:gd name="T87" fmla="*/ 1 h 1305"/>
                    <a:gd name="T88" fmla="*/ 87 w 856"/>
                    <a:gd name="T89" fmla="*/ 0 h 1305"/>
                    <a:gd name="T90" fmla="*/ 81 w 856"/>
                    <a:gd name="T91" fmla="*/ 0 h 1305"/>
                    <a:gd name="T92" fmla="*/ 75 w 856"/>
                    <a:gd name="T93" fmla="*/ 1 h 1305"/>
                    <a:gd name="T94" fmla="*/ 69 w 856"/>
                    <a:gd name="T95" fmla="*/ 3 h 1305"/>
                    <a:gd name="T96" fmla="*/ 63 w 856"/>
                    <a:gd name="T97" fmla="*/ 6 h 1305"/>
                    <a:gd name="T98" fmla="*/ 59 w 856"/>
                    <a:gd name="T99" fmla="*/ 11 h 1305"/>
                    <a:gd name="T100" fmla="*/ 55 w 856"/>
                    <a:gd name="T101" fmla="*/ 17 h 1305"/>
                    <a:gd name="T102" fmla="*/ 53 w 856"/>
                    <a:gd name="T103" fmla="*/ 23 h 1305"/>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856"/>
                    <a:gd name="T157" fmla="*/ 0 h 1305"/>
                    <a:gd name="T158" fmla="*/ 856 w 856"/>
                    <a:gd name="T159" fmla="*/ 1305 h 1305"/>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856" h="1305">
                      <a:moveTo>
                        <a:pt x="234" y="101"/>
                      </a:moveTo>
                      <a:lnTo>
                        <a:pt x="8" y="605"/>
                      </a:lnTo>
                      <a:lnTo>
                        <a:pt x="4" y="609"/>
                      </a:lnTo>
                      <a:lnTo>
                        <a:pt x="4" y="618"/>
                      </a:lnTo>
                      <a:lnTo>
                        <a:pt x="0" y="627"/>
                      </a:lnTo>
                      <a:lnTo>
                        <a:pt x="0" y="640"/>
                      </a:lnTo>
                      <a:lnTo>
                        <a:pt x="0" y="649"/>
                      </a:lnTo>
                      <a:lnTo>
                        <a:pt x="0" y="662"/>
                      </a:lnTo>
                      <a:lnTo>
                        <a:pt x="4" y="671"/>
                      </a:lnTo>
                      <a:lnTo>
                        <a:pt x="8" y="684"/>
                      </a:lnTo>
                      <a:lnTo>
                        <a:pt x="13" y="693"/>
                      </a:lnTo>
                      <a:lnTo>
                        <a:pt x="17" y="703"/>
                      </a:lnTo>
                      <a:lnTo>
                        <a:pt x="26" y="712"/>
                      </a:lnTo>
                      <a:lnTo>
                        <a:pt x="35" y="721"/>
                      </a:lnTo>
                      <a:lnTo>
                        <a:pt x="44" y="725"/>
                      </a:lnTo>
                      <a:lnTo>
                        <a:pt x="52" y="730"/>
                      </a:lnTo>
                      <a:lnTo>
                        <a:pt x="61" y="730"/>
                      </a:lnTo>
                      <a:lnTo>
                        <a:pt x="70" y="734"/>
                      </a:lnTo>
                      <a:lnTo>
                        <a:pt x="79" y="734"/>
                      </a:lnTo>
                      <a:lnTo>
                        <a:pt x="92" y="734"/>
                      </a:lnTo>
                      <a:lnTo>
                        <a:pt x="558" y="734"/>
                      </a:lnTo>
                      <a:lnTo>
                        <a:pt x="558" y="1304"/>
                      </a:lnTo>
                      <a:lnTo>
                        <a:pt x="704" y="1304"/>
                      </a:lnTo>
                      <a:lnTo>
                        <a:pt x="704" y="627"/>
                      </a:lnTo>
                      <a:lnTo>
                        <a:pt x="704" y="618"/>
                      </a:lnTo>
                      <a:lnTo>
                        <a:pt x="704" y="609"/>
                      </a:lnTo>
                      <a:lnTo>
                        <a:pt x="700" y="605"/>
                      </a:lnTo>
                      <a:lnTo>
                        <a:pt x="695" y="601"/>
                      </a:lnTo>
                      <a:lnTo>
                        <a:pt x="691" y="596"/>
                      </a:lnTo>
                      <a:lnTo>
                        <a:pt x="682" y="587"/>
                      </a:lnTo>
                      <a:lnTo>
                        <a:pt x="678" y="583"/>
                      </a:lnTo>
                      <a:lnTo>
                        <a:pt x="673" y="578"/>
                      </a:lnTo>
                      <a:lnTo>
                        <a:pt x="664" y="578"/>
                      </a:lnTo>
                      <a:lnTo>
                        <a:pt x="656" y="574"/>
                      </a:lnTo>
                      <a:lnTo>
                        <a:pt x="647" y="574"/>
                      </a:lnTo>
                      <a:lnTo>
                        <a:pt x="638" y="570"/>
                      </a:lnTo>
                      <a:lnTo>
                        <a:pt x="629" y="570"/>
                      </a:lnTo>
                      <a:lnTo>
                        <a:pt x="620" y="570"/>
                      </a:lnTo>
                      <a:lnTo>
                        <a:pt x="616" y="570"/>
                      </a:lnTo>
                      <a:lnTo>
                        <a:pt x="607" y="570"/>
                      </a:lnTo>
                      <a:lnTo>
                        <a:pt x="337" y="552"/>
                      </a:lnTo>
                      <a:lnTo>
                        <a:pt x="412" y="331"/>
                      </a:lnTo>
                      <a:lnTo>
                        <a:pt x="465" y="411"/>
                      </a:lnTo>
                      <a:lnTo>
                        <a:pt x="793" y="411"/>
                      </a:lnTo>
                      <a:lnTo>
                        <a:pt x="802" y="406"/>
                      </a:lnTo>
                      <a:lnTo>
                        <a:pt x="811" y="406"/>
                      </a:lnTo>
                      <a:lnTo>
                        <a:pt x="815" y="402"/>
                      </a:lnTo>
                      <a:lnTo>
                        <a:pt x="820" y="402"/>
                      </a:lnTo>
                      <a:lnTo>
                        <a:pt x="829" y="398"/>
                      </a:lnTo>
                      <a:lnTo>
                        <a:pt x="837" y="393"/>
                      </a:lnTo>
                      <a:lnTo>
                        <a:pt x="842" y="384"/>
                      </a:lnTo>
                      <a:lnTo>
                        <a:pt x="846" y="380"/>
                      </a:lnTo>
                      <a:lnTo>
                        <a:pt x="851" y="371"/>
                      </a:lnTo>
                      <a:lnTo>
                        <a:pt x="851" y="367"/>
                      </a:lnTo>
                      <a:lnTo>
                        <a:pt x="855" y="358"/>
                      </a:lnTo>
                      <a:lnTo>
                        <a:pt x="855" y="345"/>
                      </a:lnTo>
                      <a:lnTo>
                        <a:pt x="855" y="336"/>
                      </a:lnTo>
                      <a:lnTo>
                        <a:pt x="851" y="327"/>
                      </a:lnTo>
                      <a:lnTo>
                        <a:pt x="846" y="318"/>
                      </a:lnTo>
                      <a:lnTo>
                        <a:pt x="842" y="309"/>
                      </a:lnTo>
                      <a:lnTo>
                        <a:pt x="837" y="305"/>
                      </a:lnTo>
                      <a:lnTo>
                        <a:pt x="833" y="300"/>
                      </a:lnTo>
                      <a:lnTo>
                        <a:pt x="824" y="291"/>
                      </a:lnTo>
                      <a:lnTo>
                        <a:pt x="815" y="286"/>
                      </a:lnTo>
                      <a:lnTo>
                        <a:pt x="815" y="282"/>
                      </a:lnTo>
                      <a:lnTo>
                        <a:pt x="802" y="282"/>
                      </a:lnTo>
                      <a:lnTo>
                        <a:pt x="793" y="282"/>
                      </a:lnTo>
                      <a:lnTo>
                        <a:pt x="541" y="282"/>
                      </a:lnTo>
                      <a:lnTo>
                        <a:pt x="487" y="194"/>
                      </a:lnTo>
                      <a:lnTo>
                        <a:pt x="496" y="185"/>
                      </a:lnTo>
                      <a:lnTo>
                        <a:pt x="500" y="172"/>
                      </a:lnTo>
                      <a:lnTo>
                        <a:pt x="500" y="163"/>
                      </a:lnTo>
                      <a:lnTo>
                        <a:pt x="505" y="150"/>
                      </a:lnTo>
                      <a:lnTo>
                        <a:pt x="505" y="132"/>
                      </a:lnTo>
                      <a:lnTo>
                        <a:pt x="505" y="123"/>
                      </a:lnTo>
                      <a:lnTo>
                        <a:pt x="505" y="105"/>
                      </a:lnTo>
                      <a:lnTo>
                        <a:pt x="500" y="97"/>
                      </a:lnTo>
                      <a:lnTo>
                        <a:pt x="496" y="83"/>
                      </a:lnTo>
                      <a:lnTo>
                        <a:pt x="491" y="75"/>
                      </a:lnTo>
                      <a:lnTo>
                        <a:pt x="487" y="66"/>
                      </a:lnTo>
                      <a:lnTo>
                        <a:pt x="482" y="57"/>
                      </a:lnTo>
                      <a:lnTo>
                        <a:pt x="474" y="44"/>
                      </a:lnTo>
                      <a:lnTo>
                        <a:pt x="465" y="39"/>
                      </a:lnTo>
                      <a:lnTo>
                        <a:pt x="456" y="30"/>
                      </a:lnTo>
                      <a:lnTo>
                        <a:pt x="447" y="22"/>
                      </a:lnTo>
                      <a:lnTo>
                        <a:pt x="434" y="13"/>
                      </a:lnTo>
                      <a:lnTo>
                        <a:pt x="425" y="13"/>
                      </a:lnTo>
                      <a:lnTo>
                        <a:pt x="412" y="4"/>
                      </a:lnTo>
                      <a:lnTo>
                        <a:pt x="399" y="4"/>
                      </a:lnTo>
                      <a:lnTo>
                        <a:pt x="385" y="0"/>
                      </a:lnTo>
                      <a:lnTo>
                        <a:pt x="372" y="0"/>
                      </a:lnTo>
                      <a:lnTo>
                        <a:pt x="359" y="0"/>
                      </a:lnTo>
                      <a:lnTo>
                        <a:pt x="346" y="0"/>
                      </a:lnTo>
                      <a:lnTo>
                        <a:pt x="332" y="4"/>
                      </a:lnTo>
                      <a:lnTo>
                        <a:pt x="318" y="8"/>
                      </a:lnTo>
                      <a:lnTo>
                        <a:pt x="305" y="13"/>
                      </a:lnTo>
                      <a:lnTo>
                        <a:pt x="292" y="17"/>
                      </a:lnTo>
                      <a:lnTo>
                        <a:pt x="278" y="26"/>
                      </a:lnTo>
                      <a:lnTo>
                        <a:pt x="270" y="39"/>
                      </a:lnTo>
                      <a:lnTo>
                        <a:pt x="261" y="48"/>
                      </a:lnTo>
                      <a:lnTo>
                        <a:pt x="252" y="57"/>
                      </a:lnTo>
                      <a:lnTo>
                        <a:pt x="243" y="75"/>
                      </a:lnTo>
                      <a:lnTo>
                        <a:pt x="234" y="83"/>
                      </a:lnTo>
                      <a:lnTo>
                        <a:pt x="234" y="101"/>
                      </a:lnTo>
                    </a:path>
                  </a:pathLst>
                </a:custGeom>
                <a:solidFill>
                  <a:srgbClr val="FC0128"/>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grpSp>
        <p:grpSp>
          <p:nvGrpSpPr>
            <p:cNvPr id="11286" name="Group 147"/>
            <p:cNvGrpSpPr>
              <a:grpSpLocks/>
            </p:cNvGrpSpPr>
            <p:nvPr/>
          </p:nvGrpSpPr>
          <p:grpSpPr bwMode="auto">
            <a:xfrm>
              <a:off x="2188" y="3052"/>
              <a:ext cx="966" cy="447"/>
              <a:chOff x="2188" y="3052"/>
              <a:chExt cx="966" cy="447"/>
            </a:xfrm>
          </p:grpSpPr>
          <p:grpSp>
            <p:nvGrpSpPr>
              <p:cNvPr id="11287" name="Group 148"/>
              <p:cNvGrpSpPr>
                <a:grpSpLocks/>
              </p:cNvGrpSpPr>
              <p:nvPr/>
            </p:nvGrpSpPr>
            <p:grpSpPr bwMode="auto">
              <a:xfrm>
                <a:off x="2188" y="3052"/>
                <a:ext cx="304" cy="447"/>
                <a:chOff x="2188" y="3052"/>
                <a:chExt cx="304" cy="447"/>
              </a:xfrm>
            </p:grpSpPr>
            <p:grpSp>
              <p:nvGrpSpPr>
                <p:cNvPr id="11307" name="Group 149"/>
                <p:cNvGrpSpPr>
                  <a:grpSpLocks/>
                </p:cNvGrpSpPr>
                <p:nvPr/>
              </p:nvGrpSpPr>
              <p:grpSpPr bwMode="auto">
                <a:xfrm>
                  <a:off x="2188" y="3052"/>
                  <a:ext cx="304" cy="447"/>
                  <a:chOff x="2188" y="3052"/>
                  <a:chExt cx="304" cy="447"/>
                </a:xfrm>
              </p:grpSpPr>
              <p:grpSp>
                <p:nvGrpSpPr>
                  <p:cNvPr id="11309" name="Group 150"/>
                  <p:cNvGrpSpPr>
                    <a:grpSpLocks/>
                  </p:cNvGrpSpPr>
                  <p:nvPr/>
                </p:nvGrpSpPr>
                <p:grpSpPr bwMode="auto">
                  <a:xfrm>
                    <a:off x="2188" y="3123"/>
                    <a:ext cx="304" cy="376"/>
                    <a:chOff x="2188" y="3123"/>
                    <a:chExt cx="304" cy="376"/>
                  </a:xfrm>
                </p:grpSpPr>
                <p:sp>
                  <p:nvSpPr>
                    <p:cNvPr id="11314" name="Freeform 151"/>
                    <p:cNvSpPr>
                      <a:spLocks noChangeArrowheads="1"/>
                    </p:cNvSpPr>
                    <p:nvPr/>
                  </p:nvSpPr>
                  <p:spPr bwMode="auto">
                    <a:xfrm>
                      <a:off x="2188" y="3123"/>
                      <a:ext cx="305" cy="377"/>
                    </a:xfrm>
                    <a:custGeom>
                      <a:avLst/>
                      <a:gdLst>
                        <a:gd name="T0" fmla="*/ 0 w 1346"/>
                        <a:gd name="T1" fmla="*/ 377 h 1663"/>
                        <a:gd name="T2" fmla="*/ 0 w 1346"/>
                        <a:gd name="T3" fmla="*/ 76 h 1663"/>
                        <a:gd name="T4" fmla="*/ 76 w 1346"/>
                        <a:gd name="T5" fmla="*/ 0 h 1663"/>
                        <a:gd name="T6" fmla="*/ 305 w 1346"/>
                        <a:gd name="T7" fmla="*/ 0 h 1663"/>
                        <a:gd name="T8" fmla="*/ 305 w 1346"/>
                        <a:gd name="T9" fmla="*/ 301 h 1663"/>
                        <a:gd name="T10" fmla="*/ 228 w 1346"/>
                        <a:gd name="T11" fmla="*/ 377 h 1663"/>
                        <a:gd name="T12" fmla="*/ 0 w 1346"/>
                        <a:gd name="T13" fmla="*/ 377 h 1663"/>
                        <a:gd name="T14" fmla="*/ 0 60000 65536"/>
                        <a:gd name="T15" fmla="*/ 0 60000 65536"/>
                        <a:gd name="T16" fmla="*/ 0 60000 65536"/>
                        <a:gd name="T17" fmla="*/ 0 60000 65536"/>
                        <a:gd name="T18" fmla="*/ 0 60000 65536"/>
                        <a:gd name="T19" fmla="*/ 0 60000 65536"/>
                        <a:gd name="T20" fmla="*/ 0 60000 65536"/>
                        <a:gd name="T21" fmla="*/ 0 w 1346"/>
                        <a:gd name="T22" fmla="*/ 0 h 1663"/>
                        <a:gd name="T23" fmla="*/ 1346 w 1346"/>
                        <a:gd name="T24" fmla="*/ 1663 h 166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46" h="1663">
                          <a:moveTo>
                            <a:pt x="0" y="1662"/>
                          </a:moveTo>
                          <a:lnTo>
                            <a:pt x="0" y="336"/>
                          </a:lnTo>
                          <a:lnTo>
                            <a:pt x="335" y="0"/>
                          </a:lnTo>
                          <a:lnTo>
                            <a:pt x="1345" y="0"/>
                          </a:lnTo>
                          <a:lnTo>
                            <a:pt x="1345" y="1326"/>
                          </a:lnTo>
                          <a:lnTo>
                            <a:pt x="1008" y="1662"/>
                          </a:lnTo>
                          <a:lnTo>
                            <a:pt x="0" y="1662"/>
                          </a:lnTo>
                        </a:path>
                      </a:pathLst>
                    </a:custGeom>
                    <a:solidFill>
                      <a:srgbClr val="F6BF69"/>
                    </a:solidFill>
                    <a:ln w="1260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1315" name="Freeform 152"/>
                    <p:cNvSpPr>
                      <a:spLocks noChangeArrowheads="1"/>
                    </p:cNvSpPr>
                    <p:nvPr/>
                  </p:nvSpPr>
                  <p:spPr bwMode="auto">
                    <a:xfrm>
                      <a:off x="2188" y="3123"/>
                      <a:ext cx="305" cy="76"/>
                    </a:xfrm>
                    <a:custGeom>
                      <a:avLst/>
                      <a:gdLst>
                        <a:gd name="T0" fmla="*/ 0 w 1346"/>
                        <a:gd name="T1" fmla="*/ 76 h 337"/>
                        <a:gd name="T2" fmla="*/ 76 w 1346"/>
                        <a:gd name="T3" fmla="*/ 0 h 337"/>
                        <a:gd name="T4" fmla="*/ 305 w 1346"/>
                        <a:gd name="T5" fmla="*/ 0 h 337"/>
                        <a:gd name="T6" fmla="*/ 228 w 1346"/>
                        <a:gd name="T7" fmla="*/ 76 h 337"/>
                        <a:gd name="T8" fmla="*/ 0 w 1346"/>
                        <a:gd name="T9" fmla="*/ 76 h 337"/>
                        <a:gd name="T10" fmla="*/ 0 60000 65536"/>
                        <a:gd name="T11" fmla="*/ 0 60000 65536"/>
                        <a:gd name="T12" fmla="*/ 0 60000 65536"/>
                        <a:gd name="T13" fmla="*/ 0 60000 65536"/>
                        <a:gd name="T14" fmla="*/ 0 60000 65536"/>
                        <a:gd name="T15" fmla="*/ 0 w 1346"/>
                        <a:gd name="T16" fmla="*/ 0 h 337"/>
                        <a:gd name="T17" fmla="*/ 1346 w 1346"/>
                        <a:gd name="T18" fmla="*/ 337 h 337"/>
                      </a:gdLst>
                      <a:ahLst/>
                      <a:cxnLst>
                        <a:cxn ang="T10">
                          <a:pos x="T0" y="T1"/>
                        </a:cxn>
                        <a:cxn ang="T11">
                          <a:pos x="T2" y="T3"/>
                        </a:cxn>
                        <a:cxn ang="T12">
                          <a:pos x="T4" y="T5"/>
                        </a:cxn>
                        <a:cxn ang="T13">
                          <a:pos x="T6" y="T7"/>
                        </a:cxn>
                        <a:cxn ang="T14">
                          <a:pos x="T8" y="T9"/>
                        </a:cxn>
                      </a:cxnLst>
                      <a:rect l="T15" t="T16" r="T17" b="T18"/>
                      <a:pathLst>
                        <a:path w="1346" h="337">
                          <a:moveTo>
                            <a:pt x="0" y="336"/>
                          </a:moveTo>
                          <a:lnTo>
                            <a:pt x="335" y="0"/>
                          </a:lnTo>
                          <a:lnTo>
                            <a:pt x="1345" y="0"/>
                          </a:lnTo>
                          <a:lnTo>
                            <a:pt x="1008" y="336"/>
                          </a:lnTo>
                          <a:lnTo>
                            <a:pt x="0" y="336"/>
                          </a:lnTo>
                        </a:path>
                      </a:pathLst>
                    </a:custGeom>
                    <a:solidFill>
                      <a:srgbClr val="FFD072"/>
                    </a:solidFill>
                    <a:ln w="1260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1316" name="Freeform 153"/>
                    <p:cNvSpPr>
                      <a:spLocks noChangeArrowheads="1"/>
                    </p:cNvSpPr>
                    <p:nvPr/>
                  </p:nvSpPr>
                  <p:spPr bwMode="auto">
                    <a:xfrm>
                      <a:off x="2416" y="3123"/>
                      <a:ext cx="77" cy="377"/>
                    </a:xfrm>
                    <a:custGeom>
                      <a:avLst/>
                      <a:gdLst>
                        <a:gd name="T0" fmla="*/ 0 w 338"/>
                        <a:gd name="T1" fmla="*/ 377 h 1663"/>
                        <a:gd name="T2" fmla="*/ 0 w 338"/>
                        <a:gd name="T3" fmla="*/ 76 h 1663"/>
                        <a:gd name="T4" fmla="*/ 77 w 338"/>
                        <a:gd name="T5" fmla="*/ 0 h 1663"/>
                        <a:gd name="T6" fmla="*/ 77 w 338"/>
                        <a:gd name="T7" fmla="*/ 301 h 1663"/>
                        <a:gd name="T8" fmla="*/ 0 w 338"/>
                        <a:gd name="T9" fmla="*/ 377 h 1663"/>
                        <a:gd name="T10" fmla="*/ 0 60000 65536"/>
                        <a:gd name="T11" fmla="*/ 0 60000 65536"/>
                        <a:gd name="T12" fmla="*/ 0 60000 65536"/>
                        <a:gd name="T13" fmla="*/ 0 60000 65536"/>
                        <a:gd name="T14" fmla="*/ 0 60000 65536"/>
                        <a:gd name="T15" fmla="*/ 0 w 338"/>
                        <a:gd name="T16" fmla="*/ 0 h 1663"/>
                        <a:gd name="T17" fmla="*/ 338 w 338"/>
                        <a:gd name="T18" fmla="*/ 1663 h 1663"/>
                      </a:gdLst>
                      <a:ahLst/>
                      <a:cxnLst>
                        <a:cxn ang="T10">
                          <a:pos x="T0" y="T1"/>
                        </a:cxn>
                        <a:cxn ang="T11">
                          <a:pos x="T2" y="T3"/>
                        </a:cxn>
                        <a:cxn ang="T12">
                          <a:pos x="T4" y="T5"/>
                        </a:cxn>
                        <a:cxn ang="T13">
                          <a:pos x="T6" y="T7"/>
                        </a:cxn>
                        <a:cxn ang="T14">
                          <a:pos x="T8" y="T9"/>
                        </a:cxn>
                      </a:cxnLst>
                      <a:rect l="T15" t="T16" r="T17" b="T18"/>
                      <a:pathLst>
                        <a:path w="338" h="1663">
                          <a:moveTo>
                            <a:pt x="0" y="1662"/>
                          </a:moveTo>
                          <a:lnTo>
                            <a:pt x="0" y="336"/>
                          </a:lnTo>
                          <a:lnTo>
                            <a:pt x="337" y="0"/>
                          </a:lnTo>
                          <a:lnTo>
                            <a:pt x="337" y="1326"/>
                          </a:lnTo>
                          <a:lnTo>
                            <a:pt x="0" y="1662"/>
                          </a:lnTo>
                        </a:path>
                      </a:pathLst>
                    </a:custGeom>
                    <a:solidFill>
                      <a:srgbClr val="D3A45A"/>
                    </a:solidFill>
                    <a:ln w="1260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grpSp>
                <p:nvGrpSpPr>
                  <p:cNvPr id="11310" name="Group 154"/>
                  <p:cNvGrpSpPr>
                    <a:grpSpLocks/>
                  </p:cNvGrpSpPr>
                  <p:nvPr/>
                </p:nvGrpSpPr>
                <p:grpSpPr bwMode="auto">
                  <a:xfrm>
                    <a:off x="2258" y="3052"/>
                    <a:ext cx="234" cy="77"/>
                    <a:chOff x="2258" y="3052"/>
                    <a:chExt cx="234" cy="77"/>
                  </a:xfrm>
                </p:grpSpPr>
                <p:sp>
                  <p:nvSpPr>
                    <p:cNvPr id="11311" name="Freeform 155"/>
                    <p:cNvSpPr>
                      <a:spLocks noChangeArrowheads="1"/>
                    </p:cNvSpPr>
                    <p:nvPr/>
                  </p:nvSpPr>
                  <p:spPr bwMode="auto">
                    <a:xfrm>
                      <a:off x="2258" y="3052"/>
                      <a:ext cx="235" cy="78"/>
                    </a:xfrm>
                    <a:custGeom>
                      <a:avLst/>
                      <a:gdLst>
                        <a:gd name="T0" fmla="*/ 0 w 1037"/>
                        <a:gd name="T1" fmla="*/ 78 h 345"/>
                        <a:gd name="T2" fmla="*/ 0 w 1037"/>
                        <a:gd name="T3" fmla="*/ 19 h 345"/>
                        <a:gd name="T4" fmla="*/ 19 w 1037"/>
                        <a:gd name="T5" fmla="*/ 0 h 345"/>
                        <a:gd name="T6" fmla="*/ 235 w 1037"/>
                        <a:gd name="T7" fmla="*/ 0 h 345"/>
                        <a:gd name="T8" fmla="*/ 235 w 1037"/>
                        <a:gd name="T9" fmla="*/ 58 h 345"/>
                        <a:gd name="T10" fmla="*/ 215 w 1037"/>
                        <a:gd name="T11" fmla="*/ 78 h 345"/>
                        <a:gd name="T12" fmla="*/ 0 w 1037"/>
                        <a:gd name="T13" fmla="*/ 78 h 345"/>
                        <a:gd name="T14" fmla="*/ 0 60000 65536"/>
                        <a:gd name="T15" fmla="*/ 0 60000 65536"/>
                        <a:gd name="T16" fmla="*/ 0 60000 65536"/>
                        <a:gd name="T17" fmla="*/ 0 60000 65536"/>
                        <a:gd name="T18" fmla="*/ 0 60000 65536"/>
                        <a:gd name="T19" fmla="*/ 0 60000 65536"/>
                        <a:gd name="T20" fmla="*/ 0 60000 65536"/>
                        <a:gd name="T21" fmla="*/ 0 w 1037"/>
                        <a:gd name="T22" fmla="*/ 0 h 345"/>
                        <a:gd name="T23" fmla="*/ 1037 w 1037"/>
                        <a:gd name="T24" fmla="*/ 345 h 34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37" h="345">
                          <a:moveTo>
                            <a:pt x="0" y="344"/>
                          </a:moveTo>
                          <a:lnTo>
                            <a:pt x="0" y="85"/>
                          </a:lnTo>
                          <a:lnTo>
                            <a:pt x="85" y="0"/>
                          </a:lnTo>
                          <a:lnTo>
                            <a:pt x="1036" y="0"/>
                          </a:lnTo>
                          <a:lnTo>
                            <a:pt x="1036" y="257"/>
                          </a:lnTo>
                          <a:lnTo>
                            <a:pt x="949" y="344"/>
                          </a:lnTo>
                          <a:lnTo>
                            <a:pt x="0" y="344"/>
                          </a:lnTo>
                        </a:path>
                      </a:pathLst>
                    </a:custGeom>
                    <a:solidFill>
                      <a:srgbClr val="F6BF69"/>
                    </a:solidFill>
                    <a:ln w="1260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1312" name="Freeform 156"/>
                    <p:cNvSpPr>
                      <a:spLocks noChangeArrowheads="1"/>
                    </p:cNvSpPr>
                    <p:nvPr/>
                  </p:nvSpPr>
                  <p:spPr bwMode="auto">
                    <a:xfrm>
                      <a:off x="2258" y="3052"/>
                      <a:ext cx="235" cy="20"/>
                    </a:xfrm>
                    <a:custGeom>
                      <a:avLst/>
                      <a:gdLst>
                        <a:gd name="T0" fmla="*/ 0 w 1037"/>
                        <a:gd name="T1" fmla="*/ 20 h 86"/>
                        <a:gd name="T2" fmla="*/ 19 w 1037"/>
                        <a:gd name="T3" fmla="*/ 0 h 86"/>
                        <a:gd name="T4" fmla="*/ 235 w 1037"/>
                        <a:gd name="T5" fmla="*/ 0 h 86"/>
                        <a:gd name="T6" fmla="*/ 215 w 1037"/>
                        <a:gd name="T7" fmla="*/ 20 h 86"/>
                        <a:gd name="T8" fmla="*/ 0 w 1037"/>
                        <a:gd name="T9" fmla="*/ 20 h 86"/>
                        <a:gd name="T10" fmla="*/ 0 60000 65536"/>
                        <a:gd name="T11" fmla="*/ 0 60000 65536"/>
                        <a:gd name="T12" fmla="*/ 0 60000 65536"/>
                        <a:gd name="T13" fmla="*/ 0 60000 65536"/>
                        <a:gd name="T14" fmla="*/ 0 60000 65536"/>
                        <a:gd name="T15" fmla="*/ 0 w 1037"/>
                        <a:gd name="T16" fmla="*/ 0 h 86"/>
                        <a:gd name="T17" fmla="*/ 1037 w 1037"/>
                        <a:gd name="T18" fmla="*/ 86 h 86"/>
                      </a:gdLst>
                      <a:ahLst/>
                      <a:cxnLst>
                        <a:cxn ang="T10">
                          <a:pos x="T0" y="T1"/>
                        </a:cxn>
                        <a:cxn ang="T11">
                          <a:pos x="T2" y="T3"/>
                        </a:cxn>
                        <a:cxn ang="T12">
                          <a:pos x="T4" y="T5"/>
                        </a:cxn>
                        <a:cxn ang="T13">
                          <a:pos x="T6" y="T7"/>
                        </a:cxn>
                        <a:cxn ang="T14">
                          <a:pos x="T8" y="T9"/>
                        </a:cxn>
                      </a:cxnLst>
                      <a:rect l="T15" t="T16" r="T17" b="T18"/>
                      <a:pathLst>
                        <a:path w="1037" h="86">
                          <a:moveTo>
                            <a:pt x="0" y="85"/>
                          </a:moveTo>
                          <a:lnTo>
                            <a:pt x="85" y="0"/>
                          </a:lnTo>
                          <a:lnTo>
                            <a:pt x="1036" y="0"/>
                          </a:lnTo>
                          <a:lnTo>
                            <a:pt x="949" y="85"/>
                          </a:lnTo>
                          <a:lnTo>
                            <a:pt x="0" y="85"/>
                          </a:lnTo>
                        </a:path>
                      </a:pathLst>
                    </a:custGeom>
                    <a:solidFill>
                      <a:srgbClr val="FFD072"/>
                    </a:solidFill>
                    <a:ln w="1260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1313" name="Freeform 157"/>
                    <p:cNvSpPr>
                      <a:spLocks noChangeArrowheads="1"/>
                    </p:cNvSpPr>
                    <p:nvPr/>
                  </p:nvSpPr>
                  <p:spPr bwMode="auto">
                    <a:xfrm>
                      <a:off x="2473" y="3052"/>
                      <a:ext cx="20" cy="78"/>
                    </a:xfrm>
                    <a:custGeom>
                      <a:avLst/>
                      <a:gdLst>
                        <a:gd name="T0" fmla="*/ 0 w 88"/>
                        <a:gd name="T1" fmla="*/ 78 h 345"/>
                        <a:gd name="T2" fmla="*/ 0 w 88"/>
                        <a:gd name="T3" fmla="*/ 19 h 345"/>
                        <a:gd name="T4" fmla="*/ 20 w 88"/>
                        <a:gd name="T5" fmla="*/ 0 h 345"/>
                        <a:gd name="T6" fmla="*/ 20 w 88"/>
                        <a:gd name="T7" fmla="*/ 58 h 345"/>
                        <a:gd name="T8" fmla="*/ 0 w 88"/>
                        <a:gd name="T9" fmla="*/ 78 h 345"/>
                        <a:gd name="T10" fmla="*/ 0 60000 65536"/>
                        <a:gd name="T11" fmla="*/ 0 60000 65536"/>
                        <a:gd name="T12" fmla="*/ 0 60000 65536"/>
                        <a:gd name="T13" fmla="*/ 0 60000 65536"/>
                        <a:gd name="T14" fmla="*/ 0 60000 65536"/>
                        <a:gd name="T15" fmla="*/ 0 w 88"/>
                        <a:gd name="T16" fmla="*/ 0 h 345"/>
                        <a:gd name="T17" fmla="*/ 88 w 88"/>
                        <a:gd name="T18" fmla="*/ 345 h 345"/>
                      </a:gdLst>
                      <a:ahLst/>
                      <a:cxnLst>
                        <a:cxn ang="T10">
                          <a:pos x="T0" y="T1"/>
                        </a:cxn>
                        <a:cxn ang="T11">
                          <a:pos x="T2" y="T3"/>
                        </a:cxn>
                        <a:cxn ang="T12">
                          <a:pos x="T4" y="T5"/>
                        </a:cxn>
                        <a:cxn ang="T13">
                          <a:pos x="T6" y="T7"/>
                        </a:cxn>
                        <a:cxn ang="T14">
                          <a:pos x="T8" y="T9"/>
                        </a:cxn>
                      </a:cxnLst>
                      <a:rect l="T15" t="T16" r="T17" b="T18"/>
                      <a:pathLst>
                        <a:path w="88" h="345">
                          <a:moveTo>
                            <a:pt x="0" y="344"/>
                          </a:moveTo>
                          <a:lnTo>
                            <a:pt x="0" y="85"/>
                          </a:lnTo>
                          <a:lnTo>
                            <a:pt x="87" y="0"/>
                          </a:lnTo>
                          <a:lnTo>
                            <a:pt x="87" y="257"/>
                          </a:lnTo>
                          <a:lnTo>
                            <a:pt x="0" y="344"/>
                          </a:lnTo>
                        </a:path>
                      </a:pathLst>
                    </a:custGeom>
                    <a:solidFill>
                      <a:srgbClr val="D3A45A"/>
                    </a:solidFill>
                    <a:ln w="1260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grpSp>
            <p:sp>
              <p:nvSpPr>
                <p:cNvPr id="11308" name="Freeform 158"/>
                <p:cNvSpPr>
                  <a:spLocks noChangeArrowheads="1"/>
                </p:cNvSpPr>
                <p:nvPr/>
              </p:nvSpPr>
              <p:spPr bwMode="auto">
                <a:xfrm>
                  <a:off x="2250" y="3156"/>
                  <a:ext cx="158" cy="27"/>
                </a:xfrm>
                <a:custGeom>
                  <a:avLst/>
                  <a:gdLst>
                    <a:gd name="T0" fmla="*/ 39 w 698"/>
                    <a:gd name="T1" fmla="*/ 0 h 120"/>
                    <a:gd name="T2" fmla="*/ 158 w 698"/>
                    <a:gd name="T3" fmla="*/ 0 h 120"/>
                    <a:gd name="T4" fmla="*/ 118 w 698"/>
                    <a:gd name="T5" fmla="*/ 27 h 120"/>
                    <a:gd name="T6" fmla="*/ 0 w 698"/>
                    <a:gd name="T7" fmla="*/ 27 h 120"/>
                    <a:gd name="T8" fmla="*/ 39 w 698"/>
                    <a:gd name="T9" fmla="*/ 0 h 120"/>
                    <a:gd name="T10" fmla="*/ 0 60000 65536"/>
                    <a:gd name="T11" fmla="*/ 0 60000 65536"/>
                    <a:gd name="T12" fmla="*/ 0 60000 65536"/>
                    <a:gd name="T13" fmla="*/ 0 60000 65536"/>
                    <a:gd name="T14" fmla="*/ 0 60000 65536"/>
                    <a:gd name="T15" fmla="*/ 0 w 698"/>
                    <a:gd name="T16" fmla="*/ 0 h 120"/>
                    <a:gd name="T17" fmla="*/ 698 w 698"/>
                    <a:gd name="T18" fmla="*/ 120 h 120"/>
                  </a:gdLst>
                  <a:ahLst/>
                  <a:cxnLst>
                    <a:cxn ang="T10">
                      <a:pos x="T0" y="T1"/>
                    </a:cxn>
                    <a:cxn ang="T11">
                      <a:pos x="T2" y="T3"/>
                    </a:cxn>
                    <a:cxn ang="T12">
                      <a:pos x="T4" y="T5"/>
                    </a:cxn>
                    <a:cxn ang="T13">
                      <a:pos x="T6" y="T7"/>
                    </a:cxn>
                    <a:cxn ang="T14">
                      <a:pos x="T8" y="T9"/>
                    </a:cxn>
                  </a:cxnLst>
                  <a:rect l="T15" t="T16" r="T17" b="T18"/>
                  <a:pathLst>
                    <a:path w="698" h="120">
                      <a:moveTo>
                        <a:pt x="173" y="0"/>
                      </a:moveTo>
                      <a:lnTo>
                        <a:pt x="697" y="0"/>
                      </a:lnTo>
                      <a:lnTo>
                        <a:pt x="522" y="119"/>
                      </a:lnTo>
                      <a:lnTo>
                        <a:pt x="0" y="119"/>
                      </a:lnTo>
                      <a:lnTo>
                        <a:pt x="173" y="0"/>
                      </a:lnTo>
                    </a:path>
                  </a:pathLst>
                </a:custGeom>
                <a:solidFill>
                  <a:srgbClr val="F6BF69"/>
                </a:solidFill>
                <a:ln w="2556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grpSp>
            <p:nvGrpSpPr>
              <p:cNvPr id="11288" name="Group 159"/>
              <p:cNvGrpSpPr>
                <a:grpSpLocks/>
              </p:cNvGrpSpPr>
              <p:nvPr/>
            </p:nvGrpSpPr>
            <p:grpSpPr bwMode="auto">
              <a:xfrm>
                <a:off x="2489" y="3052"/>
                <a:ext cx="377" cy="447"/>
                <a:chOff x="2489" y="3052"/>
                <a:chExt cx="377" cy="447"/>
              </a:xfrm>
            </p:grpSpPr>
            <p:grpSp>
              <p:nvGrpSpPr>
                <p:cNvPr id="11296" name="Group 160"/>
                <p:cNvGrpSpPr>
                  <a:grpSpLocks/>
                </p:cNvGrpSpPr>
                <p:nvPr/>
              </p:nvGrpSpPr>
              <p:grpSpPr bwMode="auto">
                <a:xfrm>
                  <a:off x="2489" y="3052"/>
                  <a:ext cx="377" cy="447"/>
                  <a:chOff x="2489" y="3052"/>
                  <a:chExt cx="377" cy="447"/>
                </a:xfrm>
              </p:grpSpPr>
              <p:grpSp>
                <p:nvGrpSpPr>
                  <p:cNvPr id="11299" name="Group 161"/>
                  <p:cNvGrpSpPr>
                    <a:grpSpLocks/>
                  </p:cNvGrpSpPr>
                  <p:nvPr/>
                </p:nvGrpSpPr>
                <p:grpSpPr bwMode="auto">
                  <a:xfrm>
                    <a:off x="2489" y="3123"/>
                    <a:ext cx="377" cy="376"/>
                    <a:chOff x="2489" y="3123"/>
                    <a:chExt cx="377" cy="376"/>
                  </a:xfrm>
                </p:grpSpPr>
                <p:sp>
                  <p:nvSpPr>
                    <p:cNvPr id="11304" name="Freeform 162"/>
                    <p:cNvSpPr>
                      <a:spLocks noChangeArrowheads="1"/>
                    </p:cNvSpPr>
                    <p:nvPr/>
                  </p:nvSpPr>
                  <p:spPr bwMode="auto">
                    <a:xfrm>
                      <a:off x="2489" y="3123"/>
                      <a:ext cx="378" cy="377"/>
                    </a:xfrm>
                    <a:custGeom>
                      <a:avLst/>
                      <a:gdLst>
                        <a:gd name="T0" fmla="*/ 0 w 1668"/>
                        <a:gd name="T1" fmla="*/ 377 h 1663"/>
                        <a:gd name="T2" fmla="*/ 0 w 1668"/>
                        <a:gd name="T3" fmla="*/ 94 h 1663"/>
                        <a:gd name="T4" fmla="*/ 94 w 1668"/>
                        <a:gd name="T5" fmla="*/ 0 h 1663"/>
                        <a:gd name="T6" fmla="*/ 378 w 1668"/>
                        <a:gd name="T7" fmla="*/ 0 h 1663"/>
                        <a:gd name="T8" fmla="*/ 378 w 1668"/>
                        <a:gd name="T9" fmla="*/ 283 h 1663"/>
                        <a:gd name="T10" fmla="*/ 284 w 1668"/>
                        <a:gd name="T11" fmla="*/ 377 h 1663"/>
                        <a:gd name="T12" fmla="*/ 0 w 1668"/>
                        <a:gd name="T13" fmla="*/ 377 h 1663"/>
                        <a:gd name="T14" fmla="*/ 0 60000 65536"/>
                        <a:gd name="T15" fmla="*/ 0 60000 65536"/>
                        <a:gd name="T16" fmla="*/ 0 60000 65536"/>
                        <a:gd name="T17" fmla="*/ 0 60000 65536"/>
                        <a:gd name="T18" fmla="*/ 0 60000 65536"/>
                        <a:gd name="T19" fmla="*/ 0 60000 65536"/>
                        <a:gd name="T20" fmla="*/ 0 60000 65536"/>
                        <a:gd name="T21" fmla="*/ 0 w 1668"/>
                        <a:gd name="T22" fmla="*/ 0 h 1663"/>
                        <a:gd name="T23" fmla="*/ 1668 w 1668"/>
                        <a:gd name="T24" fmla="*/ 1663 h 166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68" h="1663">
                          <a:moveTo>
                            <a:pt x="0" y="1662"/>
                          </a:moveTo>
                          <a:lnTo>
                            <a:pt x="0" y="415"/>
                          </a:lnTo>
                          <a:lnTo>
                            <a:pt x="414" y="0"/>
                          </a:lnTo>
                          <a:lnTo>
                            <a:pt x="1667" y="0"/>
                          </a:lnTo>
                          <a:lnTo>
                            <a:pt x="1667" y="1247"/>
                          </a:lnTo>
                          <a:lnTo>
                            <a:pt x="1251" y="1662"/>
                          </a:lnTo>
                          <a:lnTo>
                            <a:pt x="0" y="1662"/>
                          </a:lnTo>
                        </a:path>
                      </a:pathLst>
                    </a:custGeom>
                    <a:solidFill>
                      <a:srgbClr val="A2C1FE"/>
                    </a:solidFill>
                    <a:ln w="1260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1305" name="Freeform 163"/>
                    <p:cNvSpPr>
                      <a:spLocks noChangeArrowheads="1"/>
                    </p:cNvSpPr>
                    <p:nvPr/>
                  </p:nvSpPr>
                  <p:spPr bwMode="auto">
                    <a:xfrm>
                      <a:off x="2489" y="3123"/>
                      <a:ext cx="378" cy="94"/>
                    </a:xfrm>
                    <a:custGeom>
                      <a:avLst/>
                      <a:gdLst>
                        <a:gd name="T0" fmla="*/ 0 w 1668"/>
                        <a:gd name="T1" fmla="*/ 94 h 416"/>
                        <a:gd name="T2" fmla="*/ 94 w 1668"/>
                        <a:gd name="T3" fmla="*/ 0 h 416"/>
                        <a:gd name="T4" fmla="*/ 378 w 1668"/>
                        <a:gd name="T5" fmla="*/ 0 h 416"/>
                        <a:gd name="T6" fmla="*/ 284 w 1668"/>
                        <a:gd name="T7" fmla="*/ 94 h 416"/>
                        <a:gd name="T8" fmla="*/ 0 w 1668"/>
                        <a:gd name="T9" fmla="*/ 94 h 416"/>
                        <a:gd name="T10" fmla="*/ 0 60000 65536"/>
                        <a:gd name="T11" fmla="*/ 0 60000 65536"/>
                        <a:gd name="T12" fmla="*/ 0 60000 65536"/>
                        <a:gd name="T13" fmla="*/ 0 60000 65536"/>
                        <a:gd name="T14" fmla="*/ 0 60000 65536"/>
                        <a:gd name="T15" fmla="*/ 0 w 1668"/>
                        <a:gd name="T16" fmla="*/ 0 h 416"/>
                        <a:gd name="T17" fmla="*/ 1668 w 1668"/>
                        <a:gd name="T18" fmla="*/ 416 h 416"/>
                      </a:gdLst>
                      <a:ahLst/>
                      <a:cxnLst>
                        <a:cxn ang="T10">
                          <a:pos x="T0" y="T1"/>
                        </a:cxn>
                        <a:cxn ang="T11">
                          <a:pos x="T2" y="T3"/>
                        </a:cxn>
                        <a:cxn ang="T12">
                          <a:pos x="T4" y="T5"/>
                        </a:cxn>
                        <a:cxn ang="T13">
                          <a:pos x="T6" y="T7"/>
                        </a:cxn>
                        <a:cxn ang="T14">
                          <a:pos x="T8" y="T9"/>
                        </a:cxn>
                      </a:cxnLst>
                      <a:rect l="T15" t="T16" r="T17" b="T18"/>
                      <a:pathLst>
                        <a:path w="1668" h="416">
                          <a:moveTo>
                            <a:pt x="0" y="415"/>
                          </a:moveTo>
                          <a:lnTo>
                            <a:pt x="414" y="0"/>
                          </a:lnTo>
                          <a:lnTo>
                            <a:pt x="1667" y="0"/>
                          </a:lnTo>
                          <a:lnTo>
                            <a:pt x="1251" y="415"/>
                          </a:lnTo>
                          <a:lnTo>
                            <a:pt x="0" y="415"/>
                          </a:lnTo>
                        </a:path>
                      </a:pathLst>
                    </a:custGeom>
                    <a:solidFill>
                      <a:srgbClr val="B1D3FF"/>
                    </a:solidFill>
                    <a:ln w="1260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1306" name="Freeform 164"/>
                    <p:cNvSpPr>
                      <a:spLocks noChangeArrowheads="1"/>
                    </p:cNvSpPr>
                    <p:nvPr/>
                  </p:nvSpPr>
                  <p:spPr bwMode="auto">
                    <a:xfrm>
                      <a:off x="2773" y="3123"/>
                      <a:ext cx="95" cy="377"/>
                    </a:xfrm>
                    <a:custGeom>
                      <a:avLst/>
                      <a:gdLst>
                        <a:gd name="T0" fmla="*/ 0 w 417"/>
                        <a:gd name="T1" fmla="*/ 377 h 1663"/>
                        <a:gd name="T2" fmla="*/ 0 w 417"/>
                        <a:gd name="T3" fmla="*/ 94 h 1663"/>
                        <a:gd name="T4" fmla="*/ 95 w 417"/>
                        <a:gd name="T5" fmla="*/ 0 h 1663"/>
                        <a:gd name="T6" fmla="*/ 95 w 417"/>
                        <a:gd name="T7" fmla="*/ 283 h 1663"/>
                        <a:gd name="T8" fmla="*/ 0 w 417"/>
                        <a:gd name="T9" fmla="*/ 377 h 1663"/>
                        <a:gd name="T10" fmla="*/ 0 60000 65536"/>
                        <a:gd name="T11" fmla="*/ 0 60000 65536"/>
                        <a:gd name="T12" fmla="*/ 0 60000 65536"/>
                        <a:gd name="T13" fmla="*/ 0 60000 65536"/>
                        <a:gd name="T14" fmla="*/ 0 60000 65536"/>
                        <a:gd name="T15" fmla="*/ 0 w 417"/>
                        <a:gd name="T16" fmla="*/ 0 h 1663"/>
                        <a:gd name="T17" fmla="*/ 417 w 417"/>
                        <a:gd name="T18" fmla="*/ 1663 h 1663"/>
                      </a:gdLst>
                      <a:ahLst/>
                      <a:cxnLst>
                        <a:cxn ang="T10">
                          <a:pos x="T0" y="T1"/>
                        </a:cxn>
                        <a:cxn ang="T11">
                          <a:pos x="T2" y="T3"/>
                        </a:cxn>
                        <a:cxn ang="T12">
                          <a:pos x="T4" y="T5"/>
                        </a:cxn>
                        <a:cxn ang="T13">
                          <a:pos x="T6" y="T7"/>
                        </a:cxn>
                        <a:cxn ang="T14">
                          <a:pos x="T8" y="T9"/>
                        </a:cxn>
                      </a:cxnLst>
                      <a:rect l="T15" t="T16" r="T17" b="T18"/>
                      <a:pathLst>
                        <a:path w="417" h="1663">
                          <a:moveTo>
                            <a:pt x="0" y="1662"/>
                          </a:moveTo>
                          <a:lnTo>
                            <a:pt x="0" y="415"/>
                          </a:lnTo>
                          <a:lnTo>
                            <a:pt x="416" y="0"/>
                          </a:lnTo>
                          <a:lnTo>
                            <a:pt x="416" y="1247"/>
                          </a:lnTo>
                          <a:lnTo>
                            <a:pt x="0" y="1662"/>
                          </a:lnTo>
                        </a:path>
                      </a:pathLst>
                    </a:custGeom>
                    <a:solidFill>
                      <a:srgbClr val="8BA5DA"/>
                    </a:solidFill>
                    <a:ln w="1260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grpSp>
                <p:nvGrpSpPr>
                  <p:cNvPr id="11300" name="Group 165"/>
                  <p:cNvGrpSpPr>
                    <a:grpSpLocks/>
                  </p:cNvGrpSpPr>
                  <p:nvPr/>
                </p:nvGrpSpPr>
                <p:grpSpPr bwMode="auto">
                  <a:xfrm>
                    <a:off x="2575" y="3052"/>
                    <a:ext cx="291" cy="77"/>
                    <a:chOff x="2575" y="3052"/>
                    <a:chExt cx="291" cy="77"/>
                  </a:xfrm>
                </p:grpSpPr>
                <p:sp>
                  <p:nvSpPr>
                    <p:cNvPr id="11301" name="Freeform 166"/>
                    <p:cNvSpPr>
                      <a:spLocks noChangeArrowheads="1"/>
                    </p:cNvSpPr>
                    <p:nvPr/>
                  </p:nvSpPr>
                  <p:spPr bwMode="auto">
                    <a:xfrm>
                      <a:off x="2575" y="3052"/>
                      <a:ext cx="292" cy="78"/>
                    </a:xfrm>
                    <a:custGeom>
                      <a:avLst/>
                      <a:gdLst>
                        <a:gd name="T0" fmla="*/ 0 w 1289"/>
                        <a:gd name="T1" fmla="*/ 78 h 345"/>
                        <a:gd name="T2" fmla="*/ 0 w 1289"/>
                        <a:gd name="T3" fmla="*/ 19 h 345"/>
                        <a:gd name="T4" fmla="*/ 19 w 1289"/>
                        <a:gd name="T5" fmla="*/ 0 h 345"/>
                        <a:gd name="T6" fmla="*/ 292 w 1289"/>
                        <a:gd name="T7" fmla="*/ 0 h 345"/>
                        <a:gd name="T8" fmla="*/ 292 w 1289"/>
                        <a:gd name="T9" fmla="*/ 58 h 345"/>
                        <a:gd name="T10" fmla="*/ 272 w 1289"/>
                        <a:gd name="T11" fmla="*/ 78 h 345"/>
                        <a:gd name="T12" fmla="*/ 0 w 1289"/>
                        <a:gd name="T13" fmla="*/ 78 h 345"/>
                        <a:gd name="T14" fmla="*/ 0 60000 65536"/>
                        <a:gd name="T15" fmla="*/ 0 60000 65536"/>
                        <a:gd name="T16" fmla="*/ 0 60000 65536"/>
                        <a:gd name="T17" fmla="*/ 0 60000 65536"/>
                        <a:gd name="T18" fmla="*/ 0 60000 65536"/>
                        <a:gd name="T19" fmla="*/ 0 60000 65536"/>
                        <a:gd name="T20" fmla="*/ 0 60000 65536"/>
                        <a:gd name="T21" fmla="*/ 0 w 1289"/>
                        <a:gd name="T22" fmla="*/ 0 h 345"/>
                        <a:gd name="T23" fmla="*/ 1289 w 1289"/>
                        <a:gd name="T24" fmla="*/ 345 h 34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89" h="345">
                          <a:moveTo>
                            <a:pt x="0" y="344"/>
                          </a:moveTo>
                          <a:lnTo>
                            <a:pt x="0" y="85"/>
                          </a:lnTo>
                          <a:lnTo>
                            <a:pt x="85" y="0"/>
                          </a:lnTo>
                          <a:lnTo>
                            <a:pt x="1288" y="0"/>
                          </a:lnTo>
                          <a:lnTo>
                            <a:pt x="1288" y="257"/>
                          </a:lnTo>
                          <a:lnTo>
                            <a:pt x="1201" y="344"/>
                          </a:lnTo>
                          <a:lnTo>
                            <a:pt x="0" y="344"/>
                          </a:lnTo>
                        </a:path>
                      </a:pathLst>
                    </a:custGeom>
                    <a:solidFill>
                      <a:srgbClr val="A2C1FE"/>
                    </a:solidFill>
                    <a:ln w="1260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1302" name="Freeform 167"/>
                    <p:cNvSpPr>
                      <a:spLocks noChangeArrowheads="1"/>
                    </p:cNvSpPr>
                    <p:nvPr/>
                  </p:nvSpPr>
                  <p:spPr bwMode="auto">
                    <a:xfrm>
                      <a:off x="2575" y="3052"/>
                      <a:ext cx="292" cy="20"/>
                    </a:xfrm>
                    <a:custGeom>
                      <a:avLst/>
                      <a:gdLst>
                        <a:gd name="T0" fmla="*/ 0 w 1289"/>
                        <a:gd name="T1" fmla="*/ 20 h 86"/>
                        <a:gd name="T2" fmla="*/ 19 w 1289"/>
                        <a:gd name="T3" fmla="*/ 0 h 86"/>
                        <a:gd name="T4" fmla="*/ 292 w 1289"/>
                        <a:gd name="T5" fmla="*/ 0 h 86"/>
                        <a:gd name="T6" fmla="*/ 272 w 1289"/>
                        <a:gd name="T7" fmla="*/ 20 h 86"/>
                        <a:gd name="T8" fmla="*/ 0 w 1289"/>
                        <a:gd name="T9" fmla="*/ 20 h 86"/>
                        <a:gd name="T10" fmla="*/ 0 60000 65536"/>
                        <a:gd name="T11" fmla="*/ 0 60000 65536"/>
                        <a:gd name="T12" fmla="*/ 0 60000 65536"/>
                        <a:gd name="T13" fmla="*/ 0 60000 65536"/>
                        <a:gd name="T14" fmla="*/ 0 60000 65536"/>
                        <a:gd name="T15" fmla="*/ 0 w 1289"/>
                        <a:gd name="T16" fmla="*/ 0 h 86"/>
                        <a:gd name="T17" fmla="*/ 1289 w 1289"/>
                        <a:gd name="T18" fmla="*/ 86 h 86"/>
                      </a:gdLst>
                      <a:ahLst/>
                      <a:cxnLst>
                        <a:cxn ang="T10">
                          <a:pos x="T0" y="T1"/>
                        </a:cxn>
                        <a:cxn ang="T11">
                          <a:pos x="T2" y="T3"/>
                        </a:cxn>
                        <a:cxn ang="T12">
                          <a:pos x="T4" y="T5"/>
                        </a:cxn>
                        <a:cxn ang="T13">
                          <a:pos x="T6" y="T7"/>
                        </a:cxn>
                        <a:cxn ang="T14">
                          <a:pos x="T8" y="T9"/>
                        </a:cxn>
                      </a:cxnLst>
                      <a:rect l="T15" t="T16" r="T17" b="T18"/>
                      <a:pathLst>
                        <a:path w="1289" h="86">
                          <a:moveTo>
                            <a:pt x="0" y="85"/>
                          </a:moveTo>
                          <a:lnTo>
                            <a:pt x="85" y="0"/>
                          </a:lnTo>
                          <a:lnTo>
                            <a:pt x="1288" y="0"/>
                          </a:lnTo>
                          <a:lnTo>
                            <a:pt x="1201" y="85"/>
                          </a:lnTo>
                          <a:lnTo>
                            <a:pt x="0" y="85"/>
                          </a:lnTo>
                        </a:path>
                      </a:pathLst>
                    </a:custGeom>
                    <a:solidFill>
                      <a:srgbClr val="B1D3FF"/>
                    </a:solidFill>
                    <a:ln w="1260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1303" name="Freeform 168"/>
                    <p:cNvSpPr>
                      <a:spLocks noChangeArrowheads="1"/>
                    </p:cNvSpPr>
                    <p:nvPr/>
                  </p:nvSpPr>
                  <p:spPr bwMode="auto">
                    <a:xfrm>
                      <a:off x="2847" y="3052"/>
                      <a:ext cx="20" cy="78"/>
                    </a:xfrm>
                    <a:custGeom>
                      <a:avLst/>
                      <a:gdLst>
                        <a:gd name="T0" fmla="*/ 0 w 88"/>
                        <a:gd name="T1" fmla="*/ 78 h 345"/>
                        <a:gd name="T2" fmla="*/ 0 w 88"/>
                        <a:gd name="T3" fmla="*/ 19 h 345"/>
                        <a:gd name="T4" fmla="*/ 20 w 88"/>
                        <a:gd name="T5" fmla="*/ 0 h 345"/>
                        <a:gd name="T6" fmla="*/ 20 w 88"/>
                        <a:gd name="T7" fmla="*/ 58 h 345"/>
                        <a:gd name="T8" fmla="*/ 0 w 88"/>
                        <a:gd name="T9" fmla="*/ 78 h 345"/>
                        <a:gd name="T10" fmla="*/ 0 60000 65536"/>
                        <a:gd name="T11" fmla="*/ 0 60000 65536"/>
                        <a:gd name="T12" fmla="*/ 0 60000 65536"/>
                        <a:gd name="T13" fmla="*/ 0 60000 65536"/>
                        <a:gd name="T14" fmla="*/ 0 60000 65536"/>
                        <a:gd name="T15" fmla="*/ 0 w 88"/>
                        <a:gd name="T16" fmla="*/ 0 h 345"/>
                        <a:gd name="T17" fmla="*/ 88 w 88"/>
                        <a:gd name="T18" fmla="*/ 345 h 345"/>
                      </a:gdLst>
                      <a:ahLst/>
                      <a:cxnLst>
                        <a:cxn ang="T10">
                          <a:pos x="T0" y="T1"/>
                        </a:cxn>
                        <a:cxn ang="T11">
                          <a:pos x="T2" y="T3"/>
                        </a:cxn>
                        <a:cxn ang="T12">
                          <a:pos x="T4" y="T5"/>
                        </a:cxn>
                        <a:cxn ang="T13">
                          <a:pos x="T6" y="T7"/>
                        </a:cxn>
                        <a:cxn ang="T14">
                          <a:pos x="T8" y="T9"/>
                        </a:cxn>
                      </a:cxnLst>
                      <a:rect l="T15" t="T16" r="T17" b="T18"/>
                      <a:pathLst>
                        <a:path w="88" h="345">
                          <a:moveTo>
                            <a:pt x="0" y="344"/>
                          </a:moveTo>
                          <a:lnTo>
                            <a:pt x="0" y="85"/>
                          </a:lnTo>
                          <a:lnTo>
                            <a:pt x="87" y="0"/>
                          </a:lnTo>
                          <a:lnTo>
                            <a:pt x="87" y="257"/>
                          </a:lnTo>
                          <a:lnTo>
                            <a:pt x="0" y="344"/>
                          </a:lnTo>
                        </a:path>
                      </a:pathLst>
                    </a:custGeom>
                    <a:solidFill>
                      <a:srgbClr val="8BA5DA"/>
                    </a:solidFill>
                    <a:ln w="1260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grpSp>
            <p:sp>
              <p:nvSpPr>
                <p:cNvPr id="11297" name="Oval 169"/>
                <p:cNvSpPr>
                  <a:spLocks noChangeArrowheads="1"/>
                </p:cNvSpPr>
                <p:nvPr/>
              </p:nvSpPr>
              <p:spPr bwMode="auto">
                <a:xfrm>
                  <a:off x="2604" y="3088"/>
                  <a:ext cx="49" cy="27"/>
                </a:xfrm>
                <a:prstGeom prst="ellipse">
                  <a:avLst/>
                </a:prstGeom>
                <a:solidFill>
                  <a:srgbClr val="FFFFFF"/>
                </a:solidFill>
                <a:ln w="1260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1298" name="Freeform 170"/>
                <p:cNvSpPr>
                  <a:spLocks noChangeArrowheads="1"/>
                </p:cNvSpPr>
                <p:nvPr/>
              </p:nvSpPr>
              <p:spPr bwMode="auto">
                <a:xfrm>
                  <a:off x="2536" y="3298"/>
                  <a:ext cx="198" cy="84"/>
                </a:xfrm>
                <a:custGeom>
                  <a:avLst/>
                  <a:gdLst>
                    <a:gd name="T0" fmla="*/ 24 w 874"/>
                    <a:gd name="T1" fmla="*/ 0 h 372"/>
                    <a:gd name="T2" fmla="*/ 173 w 874"/>
                    <a:gd name="T3" fmla="*/ 0 h 372"/>
                    <a:gd name="T4" fmla="*/ 198 w 874"/>
                    <a:gd name="T5" fmla="*/ 24 h 372"/>
                    <a:gd name="T6" fmla="*/ 198 w 874"/>
                    <a:gd name="T7" fmla="*/ 59 h 372"/>
                    <a:gd name="T8" fmla="*/ 173 w 874"/>
                    <a:gd name="T9" fmla="*/ 84 h 372"/>
                    <a:gd name="T10" fmla="*/ 24 w 874"/>
                    <a:gd name="T11" fmla="*/ 84 h 372"/>
                    <a:gd name="T12" fmla="*/ 0 w 874"/>
                    <a:gd name="T13" fmla="*/ 59 h 372"/>
                    <a:gd name="T14" fmla="*/ 0 w 874"/>
                    <a:gd name="T15" fmla="*/ 24 h 372"/>
                    <a:gd name="T16" fmla="*/ 24 w 874"/>
                    <a:gd name="T17" fmla="*/ 0 h 37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874"/>
                    <a:gd name="T28" fmla="*/ 0 h 372"/>
                    <a:gd name="T29" fmla="*/ 874 w 874"/>
                    <a:gd name="T30" fmla="*/ 372 h 37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874" h="372">
                      <a:moveTo>
                        <a:pt x="107" y="0"/>
                      </a:moveTo>
                      <a:lnTo>
                        <a:pt x="764" y="0"/>
                      </a:lnTo>
                      <a:lnTo>
                        <a:pt x="873" y="107"/>
                      </a:lnTo>
                      <a:lnTo>
                        <a:pt x="873" y="262"/>
                      </a:lnTo>
                      <a:lnTo>
                        <a:pt x="764" y="371"/>
                      </a:lnTo>
                      <a:lnTo>
                        <a:pt x="107" y="371"/>
                      </a:lnTo>
                      <a:lnTo>
                        <a:pt x="0" y="262"/>
                      </a:lnTo>
                      <a:lnTo>
                        <a:pt x="0" y="107"/>
                      </a:lnTo>
                      <a:lnTo>
                        <a:pt x="107" y="0"/>
                      </a:lnTo>
                    </a:path>
                  </a:pathLst>
                </a:custGeom>
                <a:solidFill>
                  <a:srgbClr val="A2C1FE"/>
                </a:solidFill>
                <a:ln w="2556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
            <p:nvSpPr>
              <p:cNvPr id="11289" name="Freeform 171"/>
              <p:cNvSpPr>
                <a:spLocks noChangeArrowheads="1"/>
              </p:cNvSpPr>
              <p:nvPr/>
            </p:nvSpPr>
            <p:spPr bwMode="auto">
              <a:xfrm>
                <a:off x="3053" y="3281"/>
                <a:ext cx="85" cy="191"/>
              </a:xfrm>
              <a:custGeom>
                <a:avLst/>
                <a:gdLst>
                  <a:gd name="T0" fmla="*/ 62 w 376"/>
                  <a:gd name="T1" fmla="*/ 0 h 844"/>
                  <a:gd name="T2" fmla="*/ 85 w 376"/>
                  <a:gd name="T3" fmla="*/ 0 h 844"/>
                  <a:gd name="T4" fmla="*/ 23 w 376"/>
                  <a:gd name="T5" fmla="*/ 191 h 844"/>
                  <a:gd name="T6" fmla="*/ 0 w 376"/>
                  <a:gd name="T7" fmla="*/ 191 h 844"/>
                  <a:gd name="T8" fmla="*/ 62 w 376"/>
                  <a:gd name="T9" fmla="*/ 0 h 844"/>
                  <a:gd name="T10" fmla="*/ 0 60000 65536"/>
                  <a:gd name="T11" fmla="*/ 0 60000 65536"/>
                  <a:gd name="T12" fmla="*/ 0 60000 65536"/>
                  <a:gd name="T13" fmla="*/ 0 60000 65536"/>
                  <a:gd name="T14" fmla="*/ 0 60000 65536"/>
                  <a:gd name="T15" fmla="*/ 0 w 376"/>
                  <a:gd name="T16" fmla="*/ 0 h 844"/>
                  <a:gd name="T17" fmla="*/ 376 w 376"/>
                  <a:gd name="T18" fmla="*/ 844 h 844"/>
                </a:gdLst>
                <a:ahLst/>
                <a:cxnLst>
                  <a:cxn ang="T10">
                    <a:pos x="T0" y="T1"/>
                  </a:cxn>
                  <a:cxn ang="T11">
                    <a:pos x="T2" y="T3"/>
                  </a:cxn>
                  <a:cxn ang="T12">
                    <a:pos x="T4" y="T5"/>
                  </a:cxn>
                  <a:cxn ang="T13">
                    <a:pos x="T6" y="T7"/>
                  </a:cxn>
                  <a:cxn ang="T14">
                    <a:pos x="T8" y="T9"/>
                  </a:cxn>
                </a:cxnLst>
                <a:rect l="T15" t="T16" r="T17" b="T18"/>
                <a:pathLst>
                  <a:path w="376" h="844">
                    <a:moveTo>
                      <a:pt x="273" y="0"/>
                    </a:moveTo>
                    <a:lnTo>
                      <a:pt x="375" y="0"/>
                    </a:lnTo>
                    <a:lnTo>
                      <a:pt x="101" y="843"/>
                    </a:lnTo>
                    <a:lnTo>
                      <a:pt x="0" y="843"/>
                    </a:lnTo>
                    <a:lnTo>
                      <a:pt x="273" y="0"/>
                    </a:lnTo>
                  </a:path>
                </a:pathLst>
              </a:custGeom>
              <a:solidFill>
                <a:srgbClr val="FC0128"/>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1290" name="AutoShape 172"/>
              <p:cNvSpPr>
                <a:spLocks noChangeArrowheads="1"/>
              </p:cNvSpPr>
              <p:nvPr/>
            </p:nvSpPr>
            <p:spPr bwMode="auto">
              <a:xfrm>
                <a:off x="3049" y="3281"/>
                <a:ext cx="106" cy="16"/>
              </a:xfrm>
              <a:prstGeom prst="roundRect">
                <a:avLst>
                  <a:gd name="adj" fmla="val 6250"/>
                </a:avLst>
              </a:prstGeom>
              <a:solidFill>
                <a:srgbClr val="FC0128"/>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1291" name="AutoShape 173"/>
              <p:cNvSpPr>
                <a:spLocks noChangeArrowheads="1"/>
              </p:cNvSpPr>
              <p:nvPr/>
            </p:nvSpPr>
            <p:spPr bwMode="auto">
              <a:xfrm>
                <a:off x="3056" y="3362"/>
                <a:ext cx="82" cy="16"/>
              </a:xfrm>
              <a:prstGeom prst="roundRect">
                <a:avLst>
                  <a:gd name="adj" fmla="val 6250"/>
                </a:avLst>
              </a:prstGeom>
              <a:solidFill>
                <a:srgbClr val="FC0128"/>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1292" name="AutoShape 174"/>
              <p:cNvSpPr>
                <a:spLocks noChangeArrowheads="1"/>
              </p:cNvSpPr>
              <p:nvPr/>
            </p:nvSpPr>
            <p:spPr bwMode="auto">
              <a:xfrm>
                <a:off x="2873" y="3362"/>
                <a:ext cx="103" cy="11"/>
              </a:xfrm>
              <a:prstGeom prst="roundRect">
                <a:avLst>
                  <a:gd name="adj" fmla="val 10000"/>
                </a:avLst>
              </a:prstGeom>
              <a:solidFill>
                <a:srgbClr val="FC0128"/>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nvGrpSpPr>
              <p:cNvPr id="11293" name="Group 175"/>
              <p:cNvGrpSpPr>
                <a:grpSpLocks/>
              </p:cNvGrpSpPr>
              <p:nvPr/>
            </p:nvGrpSpPr>
            <p:grpSpPr bwMode="auto">
              <a:xfrm>
                <a:off x="2871" y="3109"/>
                <a:ext cx="193" cy="363"/>
                <a:chOff x="2871" y="3109"/>
                <a:chExt cx="193" cy="363"/>
              </a:xfrm>
            </p:grpSpPr>
            <p:sp>
              <p:nvSpPr>
                <p:cNvPr id="11294" name="Oval 176"/>
                <p:cNvSpPr>
                  <a:spLocks noChangeArrowheads="1"/>
                </p:cNvSpPr>
                <p:nvPr/>
              </p:nvSpPr>
              <p:spPr bwMode="auto">
                <a:xfrm>
                  <a:off x="2947" y="3109"/>
                  <a:ext cx="49" cy="48"/>
                </a:xfrm>
                <a:prstGeom prst="ellipse">
                  <a:avLst/>
                </a:prstGeom>
                <a:solidFill>
                  <a:srgbClr val="FC0128"/>
                </a:solidFill>
                <a:ln w="1260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1295" name="Freeform 177"/>
                <p:cNvSpPr>
                  <a:spLocks noChangeArrowheads="1"/>
                </p:cNvSpPr>
                <p:nvPr/>
              </p:nvSpPr>
              <p:spPr bwMode="auto">
                <a:xfrm>
                  <a:off x="2871" y="3178"/>
                  <a:ext cx="194" cy="296"/>
                </a:xfrm>
                <a:custGeom>
                  <a:avLst/>
                  <a:gdLst>
                    <a:gd name="T0" fmla="*/ 2 w 857"/>
                    <a:gd name="T1" fmla="*/ 137 h 1304"/>
                    <a:gd name="T2" fmla="*/ 1 w 857"/>
                    <a:gd name="T3" fmla="*/ 140 h 1304"/>
                    <a:gd name="T4" fmla="*/ 0 w 857"/>
                    <a:gd name="T5" fmla="*/ 145 h 1304"/>
                    <a:gd name="T6" fmla="*/ 0 w 857"/>
                    <a:gd name="T7" fmla="*/ 150 h 1304"/>
                    <a:gd name="T8" fmla="*/ 2 w 857"/>
                    <a:gd name="T9" fmla="*/ 155 h 1304"/>
                    <a:gd name="T10" fmla="*/ 4 w 857"/>
                    <a:gd name="T11" fmla="*/ 159 h 1304"/>
                    <a:gd name="T12" fmla="*/ 8 w 857"/>
                    <a:gd name="T13" fmla="*/ 163 h 1304"/>
                    <a:gd name="T14" fmla="*/ 12 w 857"/>
                    <a:gd name="T15" fmla="*/ 165 h 1304"/>
                    <a:gd name="T16" fmla="*/ 16 w 857"/>
                    <a:gd name="T17" fmla="*/ 166 h 1304"/>
                    <a:gd name="T18" fmla="*/ 21 w 857"/>
                    <a:gd name="T19" fmla="*/ 166 h 1304"/>
                    <a:gd name="T20" fmla="*/ 127 w 857"/>
                    <a:gd name="T21" fmla="*/ 296 h 1304"/>
                    <a:gd name="T22" fmla="*/ 160 w 857"/>
                    <a:gd name="T23" fmla="*/ 142 h 1304"/>
                    <a:gd name="T24" fmla="*/ 160 w 857"/>
                    <a:gd name="T25" fmla="*/ 138 h 1304"/>
                    <a:gd name="T26" fmla="*/ 158 w 857"/>
                    <a:gd name="T27" fmla="*/ 136 h 1304"/>
                    <a:gd name="T28" fmla="*/ 155 w 857"/>
                    <a:gd name="T29" fmla="*/ 133 h 1304"/>
                    <a:gd name="T30" fmla="*/ 153 w 857"/>
                    <a:gd name="T31" fmla="*/ 131 h 1304"/>
                    <a:gd name="T32" fmla="*/ 148 w 857"/>
                    <a:gd name="T33" fmla="*/ 130 h 1304"/>
                    <a:gd name="T34" fmla="*/ 145 w 857"/>
                    <a:gd name="T35" fmla="*/ 129 h 1304"/>
                    <a:gd name="T36" fmla="*/ 141 w 857"/>
                    <a:gd name="T37" fmla="*/ 129 h 1304"/>
                    <a:gd name="T38" fmla="*/ 138 w 857"/>
                    <a:gd name="T39" fmla="*/ 129 h 1304"/>
                    <a:gd name="T40" fmla="*/ 93 w 857"/>
                    <a:gd name="T41" fmla="*/ 75 h 1304"/>
                    <a:gd name="T42" fmla="*/ 180 w 857"/>
                    <a:gd name="T43" fmla="*/ 93 h 1304"/>
                    <a:gd name="T44" fmla="*/ 184 w 857"/>
                    <a:gd name="T45" fmla="*/ 92 h 1304"/>
                    <a:gd name="T46" fmla="*/ 186 w 857"/>
                    <a:gd name="T47" fmla="*/ 91 h 1304"/>
                    <a:gd name="T48" fmla="*/ 190 w 857"/>
                    <a:gd name="T49" fmla="*/ 89 h 1304"/>
                    <a:gd name="T50" fmla="*/ 192 w 857"/>
                    <a:gd name="T51" fmla="*/ 86 h 1304"/>
                    <a:gd name="T52" fmla="*/ 193 w 857"/>
                    <a:gd name="T53" fmla="*/ 83 h 1304"/>
                    <a:gd name="T54" fmla="*/ 194 w 857"/>
                    <a:gd name="T55" fmla="*/ 78 h 1304"/>
                    <a:gd name="T56" fmla="*/ 193 w 857"/>
                    <a:gd name="T57" fmla="*/ 74 h 1304"/>
                    <a:gd name="T58" fmla="*/ 191 w 857"/>
                    <a:gd name="T59" fmla="*/ 70 h 1304"/>
                    <a:gd name="T60" fmla="*/ 189 w 857"/>
                    <a:gd name="T61" fmla="*/ 68 h 1304"/>
                    <a:gd name="T62" fmla="*/ 185 w 857"/>
                    <a:gd name="T63" fmla="*/ 65 h 1304"/>
                    <a:gd name="T64" fmla="*/ 182 w 857"/>
                    <a:gd name="T65" fmla="*/ 64 h 1304"/>
                    <a:gd name="T66" fmla="*/ 122 w 857"/>
                    <a:gd name="T67" fmla="*/ 64 h 1304"/>
                    <a:gd name="T68" fmla="*/ 112 w 857"/>
                    <a:gd name="T69" fmla="*/ 42 h 1304"/>
                    <a:gd name="T70" fmla="*/ 113 w 857"/>
                    <a:gd name="T71" fmla="*/ 37 h 1304"/>
                    <a:gd name="T72" fmla="*/ 114 w 857"/>
                    <a:gd name="T73" fmla="*/ 30 h 1304"/>
                    <a:gd name="T74" fmla="*/ 114 w 857"/>
                    <a:gd name="T75" fmla="*/ 24 h 1304"/>
                    <a:gd name="T76" fmla="*/ 112 w 857"/>
                    <a:gd name="T77" fmla="*/ 19 h 1304"/>
                    <a:gd name="T78" fmla="*/ 110 w 857"/>
                    <a:gd name="T79" fmla="*/ 15 h 1304"/>
                    <a:gd name="T80" fmla="*/ 107 w 857"/>
                    <a:gd name="T81" fmla="*/ 10 h 1304"/>
                    <a:gd name="T82" fmla="*/ 103 w 857"/>
                    <a:gd name="T83" fmla="*/ 7 h 1304"/>
                    <a:gd name="T84" fmla="*/ 98 w 857"/>
                    <a:gd name="T85" fmla="*/ 3 h 1304"/>
                    <a:gd name="T86" fmla="*/ 93 w 857"/>
                    <a:gd name="T87" fmla="*/ 1 h 1304"/>
                    <a:gd name="T88" fmla="*/ 87 w 857"/>
                    <a:gd name="T89" fmla="*/ 0 h 1304"/>
                    <a:gd name="T90" fmla="*/ 81 w 857"/>
                    <a:gd name="T91" fmla="*/ 0 h 1304"/>
                    <a:gd name="T92" fmla="*/ 75 w 857"/>
                    <a:gd name="T93" fmla="*/ 1 h 1304"/>
                    <a:gd name="T94" fmla="*/ 69 w 857"/>
                    <a:gd name="T95" fmla="*/ 3 h 1304"/>
                    <a:gd name="T96" fmla="*/ 63 w 857"/>
                    <a:gd name="T97" fmla="*/ 6 h 1304"/>
                    <a:gd name="T98" fmla="*/ 59 w 857"/>
                    <a:gd name="T99" fmla="*/ 11 h 1304"/>
                    <a:gd name="T100" fmla="*/ 55 w 857"/>
                    <a:gd name="T101" fmla="*/ 17 h 1304"/>
                    <a:gd name="T102" fmla="*/ 53 w 857"/>
                    <a:gd name="T103" fmla="*/ 23 h 1304"/>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857"/>
                    <a:gd name="T157" fmla="*/ 0 h 1304"/>
                    <a:gd name="T158" fmla="*/ 857 w 857"/>
                    <a:gd name="T159" fmla="*/ 1304 h 1304"/>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857" h="1304">
                      <a:moveTo>
                        <a:pt x="235" y="101"/>
                      </a:moveTo>
                      <a:lnTo>
                        <a:pt x="8" y="605"/>
                      </a:lnTo>
                      <a:lnTo>
                        <a:pt x="4" y="609"/>
                      </a:lnTo>
                      <a:lnTo>
                        <a:pt x="4" y="618"/>
                      </a:lnTo>
                      <a:lnTo>
                        <a:pt x="0" y="627"/>
                      </a:lnTo>
                      <a:lnTo>
                        <a:pt x="0" y="640"/>
                      </a:lnTo>
                      <a:lnTo>
                        <a:pt x="0" y="649"/>
                      </a:lnTo>
                      <a:lnTo>
                        <a:pt x="0" y="662"/>
                      </a:lnTo>
                      <a:lnTo>
                        <a:pt x="4" y="671"/>
                      </a:lnTo>
                      <a:lnTo>
                        <a:pt x="8" y="684"/>
                      </a:lnTo>
                      <a:lnTo>
                        <a:pt x="13" y="693"/>
                      </a:lnTo>
                      <a:lnTo>
                        <a:pt x="17" y="702"/>
                      </a:lnTo>
                      <a:lnTo>
                        <a:pt x="26" y="711"/>
                      </a:lnTo>
                      <a:lnTo>
                        <a:pt x="35" y="720"/>
                      </a:lnTo>
                      <a:lnTo>
                        <a:pt x="44" y="724"/>
                      </a:lnTo>
                      <a:lnTo>
                        <a:pt x="53" y="729"/>
                      </a:lnTo>
                      <a:lnTo>
                        <a:pt x="61" y="729"/>
                      </a:lnTo>
                      <a:lnTo>
                        <a:pt x="70" y="733"/>
                      </a:lnTo>
                      <a:lnTo>
                        <a:pt x="79" y="733"/>
                      </a:lnTo>
                      <a:lnTo>
                        <a:pt x="92" y="733"/>
                      </a:lnTo>
                      <a:lnTo>
                        <a:pt x="559" y="733"/>
                      </a:lnTo>
                      <a:lnTo>
                        <a:pt x="559" y="1303"/>
                      </a:lnTo>
                      <a:lnTo>
                        <a:pt x="705" y="1303"/>
                      </a:lnTo>
                      <a:lnTo>
                        <a:pt x="705" y="627"/>
                      </a:lnTo>
                      <a:lnTo>
                        <a:pt x="705" y="618"/>
                      </a:lnTo>
                      <a:lnTo>
                        <a:pt x="705" y="609"/>
                      </a:lnTo>
                      <a:lnTo>
                        <a:pt x="700" y="605"/>
                      </a:lnTo>
                      <a:lnTo>
                        <a:pt x="696" y="601"/>
                      </a:lnTo>
                      <a:lnTo>
                        <a:pt x="692" y="596"/>
                      </a:lnTo>
                      <a:lnTo>
                        <a:pt x="683" y="587"/>
                      </a:lnTo>
                      <a:lnTo>
                        <a:pt x="678" y="583"/>
                      </a:lnTo>
                      <a:lnTo>
                        <a:pt x="674" y="578"/>
                      </a:lnTo>
                      <a:lnTo>
                        <a:pt x="665" y="578"/>
                      </a:lnTo>
                      <a:lnTo>
                        <a:pt x="656" y="574"/>
                      </a:lnTo>
                      <a:lnTo>
                        <a:pt x="647" y="574"/>
                      </a:lnTo>
                      <a:lnTo>
                        <a:pt x="639" y="570"/>
                      </a:lnTo>
                      <a:lnTo>
                        <a:pt x="630" y="570"/>
                      </a:lnTo>
                      <a:lnTo>
                        <a:pt x="621" y="570"/>
                      </a:lnTo>
                      <a:lnTo>
                        <a:pt x="617" y="570"/>
                      </a:lnTo>
                      <a:lnTo>
                        <a:pt x="608" y="570"/>
                      </a:lnTo>
                      <a:lnTo>
                        <a:pt x="337" y="552"/>
                      </a:lnTo>
                      <a:lnTo>
                        <a:pt x="412" y="330"/>
                      </a:lnTo>
                      <a:lnTo>
                        <a:pt x="465" y="410"/>
                      </a:lnTo>
                      <a:lnTo>
                        <a:pt x="794" y="410"/>
                      </a:lnTo>
                      <a:lnTo>
                        <a:pt x="803" y="405"/>
                      </a:lnTo>
                      <a:lnTo>
                        <a:pt x="812" y="405"/>
                      </a:lnTo>
                      <a:lnTo>
                        <a:pt x="816" y="401"/>
                      </a:lnTo>
                      <a:lnTo>
                        <a:pt x="821" y="401"/>
                      </a:lnTo>
                      <a:lnTo>
                        <a:pt x="830" y="397"/>
                      </a:lnTo>
                      <a:lnTo>
                        <a:pt x="838" y="392"/>
                      </a:lnTo>
                      <a:lnTo>
                        <a:pt x="843" y="383"/>
                      </a:lnTo>
                      <a:lnTo>
                        <a:pt x="847" y="379"/>
                      </a:lnTo>
                      <a:lnTo>
                        <a:pt x="852" y="370"/>
                      </a:lnTo>
                      <a:lnTo>
                        <a:pt x="852" y="366"/>
                      </a:lnTo>
                      <a:lnTo>
                        <a:pt x="856" y="357"/>
                      </a:lnTo>
                      <a:lnTo>
                        <a:pt x="856" y="344"/>
                      </a:lnTo>
                      <a:lnTo>
                        <a:pt x="856" y="335"/>
                      </a:lnTo>
                      <a:lnTo>
                        <a:pt x="852" y="326"/>
                      </a:lnTo>
                      <a:lnTo>
                        <a:pt x="847" y="317"/>
                      </a:lnTo>
                      <a:lnTo>
                        <a:pt x="843" y="308"/>
                      </a:lnTo>
                      <a:lnTo>
                        <a:pt x="838" y="304"/>
                      </a:lnTo>
                      <a:lnTo>
                        <a:pt x="834" y="300"/>
                      </a:lnTo>
                      <a:lnTo>
                        <a:pt x="825" y="291"/>
                      </a:lnTo>
                      <a:lnTo>
                        <a:pt x="816" y="286"/>
                      </a:lnTo>
                      <a:lnTo>
                        <a:pt x="816" y="282"/>
                      </a:lnTo>
                      <a:lnTo>
                        <a:pt x="803" y="282"/>
                      </a:lnTo>
                      <a:lnTo>
                        <a:pt x="794" y="282"/>
                      </a:lnTo>
                      <a:lnTo>
                        <a:pt x="541" y="282"/>
                      </a:lnTo>
                      <a:lnTo>
                        <a:pt x="487" y="194"/>
                      </a:lnTo>
                      <a:lnTo>
                        <a:pt x="496" y="185"/>
                      </a:lnTo>
                      <a:lnTo>
                        <a:pt x="501" y="172"/>
                      </a:lnTo>
                      <a:lnTo>
                        <a:pt x="501" y="163"/>
                      </a:lnTo>
                      <a:lnTo>
                        <a:pt x="505" y="150"/>
                      </a:lnTo>
                      <a:lnTo>
                        <a:pt x="505" y="132"/>
                      </a:lnTo>
                      <a:lnTo>
                        <a:pt x="505" y="123"/>
                      </a:lnTo>
                      <a:lnTo>
                        <a:pt x="505" y="105"/>
                      </a:lnTo>
                      <a:lnTo>
                        <a:pt x="501" y="97"/>
                      </a:lnTo>
                      <a:lnTo>
                        <a:pt x="496" y="83"/>
                      </a:lnTo>
                      <a:lnTo>
                        <a:pt x="492" y="75"/>
                      </a:lnTo>
                      <a:lnTo>
                        <a:pt x="487" y="66"/>
                      </a:lnTo>
                      <a:lnTo>
                        <a:pt x="483" y="57"/>
                      </a:lnTo>
                      <a:lnTo>
                        <a:pt x="474" y="44"/>
                      </a:lnTo>
                      <a:lnTo>
                        <a:pt x="465" y="39"/>
                      </a:lnTo>
                      <a:lnTo>
                        <a:pt x="457" y="30"/>
                      </a:lnTo>
                      <a:lnTo>
                        <a:pt x="448" y="22"/>
                      </a:lnTo>
                      <a:lnTo>
                        <a:pt x="434" y="13"/>
                      </a:lnTo>
                      <a:lnTo>
                        <a:pt x="426" y="13"/>
                      </a:lnTo>
                      <a:lnTo>
                        <a:pt x="412" y="4"/>
                      </a:lnTo>
                      <a:lnTo>
                        <a:pt x="399" y="4"/>
                      </a:lnTo>
                      <a:lnTo>
                        <a:pt x="386" y="0"/>
                      </a:lnTo>
                      <a:lnTo>
                        <a:pt x="373" y="0"/>
                      </a:lnTo>
                      <a:lnTo>
                        <a:pt x="359" y="0"/>
                      </a:lnTo>
                      <a:lnTo>
                        <a:pt x="346" y="0"/>
                      </a:lnTo>
                      <a:lnTo>
                        <a:pt x="333" y="4"/>
                      </a:lnTo>
                      <a:lnTo>
                        <a:pt x="319" y="8"/>
                      </a:lnTo>
                      <a:lnTo>
                        <a:pt x="305" y="13"/>
                      </a:lnTo>
                      <a:lnTo>
                        <a:pt x="292" y="17"/>
                      </a:lnTo>
                      <a:lnTo>
                        <a:pt x="279" y="26"/>
                      </a:lnTo>
                      <a:lnTo>
                        <a:pt x="270" y="39"/>
                      </a:lnTo>
                      <a:lnTo>
                        <a:pt x="261" y="48"/>
                      </a:lnTo>
                      <a:lnTo>
                        <a:pt x="252" y="57"/>
                      </a:lnTo>
                      <a:lnTo>
                        <a:pt x="243" y="75"/>
                      </a:lnTo>
                      <a:lnTo>
                        <a:pt x="235" y="83"/>
                      </a:lnTo>
                      <a:lnTo>
                        <a:pt x="235" y="101"/>
                      </a:lnTo>
                    </a:path>
                  </a:pathLst>
                </a:custGeom>
                <a:solidFill>
                  <a:srgbClr val="FC0128"/>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grpSp>
      </p:grpSp>
    </p:spTree>
    <p:extLst>
      <p:ext uri="{BB962C8B-B14F-4D97-AF65-F5344CB8AC3E}">
        <p14:creationId xmlns:p14="http://schemas.microsoft.com/office/powerpoint/2010/main" val="354154728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30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30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30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30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30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30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31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231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231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2291">
                                            <p:txEl>
                                              <p:pRg st="0" end="0"/>
                                            </p:txEl>
                                          </p:spTgt>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2291">
                                            <p:txEl>
                                              <p:pRg st="1" end="1"/>
                                            </p:txEl>
                                          </p:spTgt>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2291">
                                            <p:txEl>
                                              <p:pRg st="2" end="2"/>
                                            </p:txEl>
                                          </p:spTgt>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2291">
                                            <p:txEl>
                                              <p:pRg st="3" end="3"/>
                                            </p:txEl>
                                          </p:spTgt>
                                        </p:tgtEl>
                                        <p:attrNameLst>
                                          <p:attrName>style.visibility</p:attrName>
                                        </p:attrNameLst>
                                      </p:cBhvr>
                                      <p:to>
                                        <p:strVal val="visible"/>
                                      </p:to>
                                    </p:set>
                                  </p:childTnLst>
                                </p:cTn>
                              </p:par>
                            </p:childTnLst>
                          </p:cTn>
                        </p:par>
                      </p:childTnLst>
                    </p:cTn>
                  </p:par>
                  <p:par>
                    <p:cTn id="51" fill="hold" nodeType="clickPar">
                      <p:stCondLst>
                        <p:cond delay="indefinite"/>
                      </p:stCondLst>
                      <p:childTnLst>
                        <p:par>
                          <p:cTn id="52" fill="hold" nodeType="withGroup">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2291">
                                            <p:txEl>
                                              <p:pRg st="4" end="4"/>
                                            </p:txEl>
                                          </p:spTgt>
                                        </p:tgtEl>
                                        <p:attrNameLst>
                                          <p:attrName>style.visibility</p:attrName>
                                        </p:attrNameLst>
                                      </p:cBhvr>
                                      <p:to>
                                        <p:strVal val="visible"/>
                                      </p:to>
                                    </p:set>
                                  </p:childTnLst>
                                </p:cTn>
                              </p:par>
                            </p:childTnLst>
                          </p:cTn>
                        </p:par>
                      </p:childTnLst>
                    </p:cTn>
                  </p:par>
                  <p:par>
                    <p:cTn id="55" fill="hold" nodeType="clickPar">
                      <p:stCondLst>
                        <p:cond delay="indefinite"/>
                      </p:stCondLst>
                      <p:childTnLst>
                        <p:par>
                          <p:cTn id="56" fill="hold" nodeType="withGroup">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2291">
                                            <p:txEl>
                                              <p:pRg st="5" end="5"/>
                                            </p:txEl>
                                          </p:spTgt>
                                        </p:tgtEl>
                                        <p:attrNameLst>
                                          <p:attrName>style.visibility</p:attrName>
                                        </p:attrNameLst>
                                      </p:cBhvr>
                                      <p:to>
                                        <p:strVal val="visible"/>
                                      </p:to>
                                    </p:set>
                                  </p:childTnLst>
                                </p:cTn>
                              </p:par>
                            </p:childTnLst>
                          </p:cTn>
                        </p:par>
                      </p:childTnLst>
                    </p:cTn>
                  </p:par>
                  <p:par>
                    <p:cTn id="59" fill="hold" nodeType="clickPar">
                      <p:stCondLst>
                        <p:cond delay="indefinite"/>
                      </p:stCondLst>
                      <p:childTnLst>
                        <p:par>
                          <p:cTn id="60" fill="hold" nodeType="withGroup">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12291">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1" grpId="0" build="p"/>
      <p:bldP spid="12304" grpId="0"/>
      <p:bldP spid="12307" grpId="0"/>
      <p:bldP spid="12308" grpId="0"/>
      <p:bldP spid="12309" grpId="0"/>
      <p:bldP spid="12310" grpId="0"/>
      <p:bldP spid="12312"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02" name="Rectangle 2"/>
          <p:cNvSpPr>
            <a:spLocks noGrp="1" noChangeArrowheads="1"/>
          </p:cNvSpPr>
          <p:nvPr>
            <p:ph type="title"/>
          </p:nvPr>
        </p:nvSpPr>
        <p:spPr/>
        <p:txBody>
          <a:bodyPr/>
          <a:lstStyle/>
          <a:p>
            <a:r>
              <a:rPr lang="en-US" altLang="en-US"/>
              <a:t>No Forwarding</a:t>
            </a:r>
          </a:p>
        </p:txBody>
      </p:sp>
      <p:pic>
        <p:nvPicPr>
          <p:cNvPr id="87040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2412" y="1143001"/>
            <a:ext cx="8991600" cy="4721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31351316"/>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2450" name="Rectangle 2"/>
          <p:cNvSpPr>
            <a:spLocks noGrp="1" noChangeArrowheads="1"/>
          </p:cNvSpPr>
          <p:nvPr>
            <p:ph type="title"/>
          </p:nvPr>
        </p:nvSpPr>
        <p:spPr/>
        <p:txBody>
          <a:bodyPr/>
          <a:lstStyle/>
          <a:p>
            <a:r>
              <a:rPr lang="en-US" altLang="en-US"/>
              <a:t>Data Hazard Solution: Forwarding</a:t>
            </a:r>
          </a:p>
        </p:txBody>
      </p:sp>
      <p:sp>
        <p:nvSpPr>
          <p:cNvPr id="872451" name="Rectangle 3"/>
          <p:cNvSpPr>
            <a:spLocks noGrp="1" noChangeArrowheads="1"/>
          </p:cNvSpPr>
          <p:nvPr>
            <p:ph type="body" idx="4294967295"/>
          </p:nvPr>
        </p:nvSpPr>
        <p:spPr>
          <a:xfrm>
            <a:off x="379412" y="1143000"/>
            <a:ext cx="11277600" cy="4114800"/>
          </a:xfrm>
        </p:spPr>
        <p:txBody>
          <a:bodyPr/>
          <a:lstStyle/>
          <a:p>
            <a:r>
              <a:rPr lang="en-US" altLang="en-US" dirty="0"/>
              <a:t>Key idea: connect data internally before it's stored</a:t>
            </a:r>
          </a:p>
        </p:txBody>
      </p:sp>
      <p:grpSp>
        <p:nvGrpSpPr>
          <p:cNvPr id="872452" name="Group 4"/>
          <p:cNvGrpSpPr>
            <a:grpSpLocks/>
          </p:cNvGrpSpPr>
          <p:nvPr/>
        </p:nvGrpSpPr>
        <p:grpSpPr bwMode="auto">
          <a:xfrm>
            <a:off x="2894012" y="1828801"/>
            <a:ext cx="6477000" cy="3719513"/>
            <a:chOff x="864" y="1392"/>
            <a:chExt cx="4080" cy="2343"/>
          </a:xfrm>
        </p:grpSpPr>
        <p:pic>
          <p:nvPicPr>
            <p:cNvPr id="872453" name="Picture 5"/>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4" y="1392"/>
              <a:ext cx="3514" cy="23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72454" name="Text Box 6"/>
            <p:cNvSpPr txBox="1">
              <a:spLocks noChangeArrowheads="1"/>
            </p:cNvSpPr>
            <p:nvPr/>
          </p:nvSpPr>
          <p:spPr bwMode="auto">
            <a:xfrm>
              <a:off x="4828" y="3504"/>
              <a:ext cx="116" cy="231"/>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ltLang="en-US">
                <a:latin typeface="Helvetica" panose="020B0604020202020204" pitchFamily="34" charset="0"/>
              </a:endParaRPr>
            </a:p>
          </p:txBody>
        </p:sp>
      </p:grpSp>
      <p:sp>
        <p:nvSpPr>
          <p:cNvPr id="872455" name="Text Box 7"/>
          <p:cNvSpPr txBox="1">
            <a:spLocks noChangeArrowheads="1"/>
          </p:cNvSpPr>
          <p:nvPr/>
        </p:nvSpPr>
        <p:spPr bwMode="auto">
          <a:xfrm>
            <a:off x="3351212" y="5791200"/>
            <a:ext cx="5334000" cy="825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en-US" altLang="zh-CN" sz="1600">
                <a:latin typeface="Arial" panose="020B0604020202020204" pitchFamily="34" charset="0"/>
                <a:ea typeface="SimSun" panose="02010600030101010101" pitchFamily="2" charset="-122"/>
              </a:rPr>
              <a:t>Assumption: </a:t>
            </a:r>
          </a:p>
          <a:p>
            <a:pPr lvl="1" algn="l">
              <a:buFontTx/>
              <a:buChar char="•"/>
            </a:pPr>
            <a:r>
              <a:rPr lang="en-US" altLang="zh-CN" sz="1600">
                <a:latin typeface="Arial" panose="020B0604020202020204" pitchFamily="34" charset="0"/>
                <a:ea typeface="SimSun" panose="02010600030101010101" pitchFamily="2" charset="-122"/>
              </a:rPr>
              <a:t> The register file forwards values that are read and written during the same cycle.</a:t>
            </a:r>
          </a:p>
        </p:txBody>
      </p:sp>
    </p:spTree>
    <p:extLst>
      <p:ext uri="{BB962C8B-B14F-4D97-AF65-F5344CB8AC3E}">
        <p14:creationId xmlns:p14="http://schemas.microsoft.com/office/powerpoint/2010/main" val="1262376960"/>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4498" name="Rectangle 2"/>
          <p:cNvSpPr>
            <a:spLocks noGrp="1" noChangeArrowheads="1"/>
          </p:cNvSpPr>
          <p:nvPr>
            <p:ph type="title"/>
          </p:nvPr>
        </p:nvSpPr>
        <p:spPr/>
        <p:txBody>
          <a:bodyPr/>
          <a:lstStyle/>
          <a:p>
            <a:r>
              <a:rPr lang="en-US" altLang="zh-CN">
                <a:ea typeface="SimSun" panose="02010600030101010101" pitchFamily="2" charset="-122"/>
              </a:rPr>
              <a:t>Data Hazard Summary</a:t>
            </a:r>
          </a:p>
        </p:txBody>
      </p:sp>
      <p:sp>
        <p:nvSpPr>
          <p:cNvPr id="874499" name="Rectangle 3"/>
          <p:cNvSpPr>
            <a:spLocks noGrp="1" noChangeArrowheads="1"/>
          </p:cNvSpPr>
          <p:nvPr>
            <p:ph type="body" idx="1"/>
          </p:nvPr>
        </p:nvSpPr>
        <p:spPr>
          <a:xfrm>
            <a:off x="684212" y="1295400"/>
            <a:ext cx="8991600" cy="5029200"/>
          </a:xfrm>
        </p:spPr>
        <p:txBody>
          <a:bodyPr>
            <a:normAutofit fontScale="92500" lnSpcReduction="20000"/>
          </a:bodyPr>
          <a:lstStyle/>
          <a:p>
            <a:r>
              <a:rPr lang="en-US" altLang="zh-CN" dirty="0">
                <a:ea typeface="SimSun" panose="02010600030101010101" pitchFamily="2" charset="-122"/>
              </a:rPr>
              <a:t>Three types of data hazards</a:t>
            </a:r>
          </a:p>
          <a:p>
            <a:pPr lvl="1"/>
            <a:r>
              <a:rPr lang="en-US" altLang="zh-CN" dirty="0">
                <a:solidFill>
                  <a:srgbClr val="CC0000"/>
                </a:solidFill>
                <a:ea typeface="SimSun" panose="02010600030101010101" pitchFamily="2" charset="-122"/>
              </a:rPr>
              <a:t>RAW  (MIPS)</a:t>
            </a:r>
          </a:p>
          <a:p>
            <a:pPr lvl="1"/>
            <a:r>
              <a:rPr lang="en-US" altLang="zh-CN" dirty="0">
                <a:ea typeface="SimSun" panose="02010600030101010101" pitchFamily="2" charset="-122"/>
              </a:rPr>
              <a:t>WAW (not in MIPS)</a:t>
            </a:r>
          </a:p>
          <a:p>
            <a:pPr lvl="1"/>
            <a:r>
              <a:rPr lang="en-US" altLang="zh-CN" dirty="0">
                <a:ea typeface="SimSun" panose="02010600030101010101" pitchFamily="2" charset="-122"/>
              </a:rPr>
              <a:t>WAR (not in MIPS)</a:t>
            </a:r>
          </a:p>
          <a:p>
            <a:r>
              <a:rPr lang="en-US" altLang="zh-CN" dirty="0">
                <a:ea typeface="SimSun" panose="02010600030101010101" pitchFamily="2" charset="-122"/>
              </a:rPr>
              <a:t>Solution to RAW in MIPS</a:t>
            </a:r>
          </a:p>
          <a:p>
            <a:pPr lvl="1"/>
            <a:r>
              <a:rPr lang="en-US" altLang="zh-CN" dirty="0">
                <a:ea typeface="SimSun" panose="02010600030101010101" pitchFamily="2" charset="-122"/>
              </a:rPr>
              <a:t>Stall</a:t>
            </a:r>
          </a:p>
          <a:p>
            <a:pPr lvl="1"/>
            <a:r>
              <a:rPr lang="en-US" altLang="zh-CN" dirty="0">
                <a:ea typeface="SimSun" panose="02010600030101010101" pitchFamily="2" charset="-122"/>
              </a:rPr>
              <a:t>Forwarding</a:t>
            </a:r>
          </a:p>
          <a:p>
            <a:pPr lvl="2"/>
            <a:r>
              <a:rPr lang="en-US" altLang="zh-CN" dirty="0">
                <a:ea typeface="SimSun" panose="02010600030101010101" pitchFamily="2" charset="-122"/>
              </a:rPr>
              <a:t>Detection &amp; Control</a:t>
            </a:r>
          </a:p>
          <a:p>
            <a:pPr lvl="3"/>
            <a:r>
              <a:rPr lang="en-US" altLang="zh-CN" dirty="0">
                <a:ea typeface="SimSun" panose="02010600030101010101" pitchFamily="2" charset="-122"/>
              </a:rPr>
              <a:t>EX hazard</a:t>
            </a:r>
          </a:p>
          <a:p>
            <a:pPr lvl="3"/>
            <a:r>
              <a:rPr lang="en-US" altLang="zh-CN" dirty="0">
                <a:ea typeface="SimSun" panose="02010600030101010101" pitchFamily="2" charset="-122"/>
              </a:rPr>
              <a:t>MEM hazard</a:t>
            </a:r>
          </a:p>
          <a:p>
            <a:pPr lvl="2"/>
            <a:r>
              <a:rPr lang="en-US" altLang="zh-CN" dirty="0">
                <a:solidFill>
                  <a:srgbClr val="CC0000"/>
                </a:solidFill>
                <a:ea typeface="SimSun" panose="02010600030101010101" pitchFamily="2" charset="-122"/>
              </a:rPr>
              <a:t>A stall is needed if read a register after a load instruction that writes the same register.</a:t>
            </a:r>
          </a:p>
          <a:p>
            <a:pPr lvl="1"/>
            <a:r>
              <a:rPr lang="en-US" altLang="zh-CN" dirty="0">
                <a:ea typeface="SimSun" panose="02010600030101010101" pitchFamily="2" charset="-122"/>
              </a:rPr>
              <a:t>Reordering</a:t>
            </a:r>
          </a:p>
        </p:txBody>
      </p:sp>
    </p:spTree>
    <p:extLst>
      <p:ext uri="{BB962C8B-B14F-4D97-AF65-F5344CB8AC3E}">
        <p14:creationId xmlns:p14="http://schemas.microsoft.com/office/powerpoint/2010/main" val="2578442523"/>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5938" name="Rectangle 2"/>
          <p:cNvSpPr>
            <a:spLocks noGrp="1" noChangeArrowheads="1"/>
          </p:cNvSpPr>
          <p:nvPr>
            <p:ph type="title"/>
          </p:nvPr>
        </p:nvSpPr>
        <p:spPr/>
        <p:txBody>
          <a:bodyPr/>
          <a:lstStyle/>
          <a:p>
            <a:r>
              <a:rPr lang="en-US" altLang="en-US"/>
              <a:t>Data Hazard Solution: Forwarding</a:t>
            </a:r>
          </a:p>
        </p:txBody>
      </p:sp>
      <p:sp>
        <p:nvSpPr>
          <p:cNvPr id="935939" name="Rectangle 3"/>
          <p:cNvSpPr>
            <a:spLocks noGrp="1" noChangeArrowheads="1"/>
          </p:cNvSpPr>
          <p:nvPr>
            <p:ph type="body" idx="4294967295"/>
          </p:nvPr>
        </p:nvSpPr>
        <p:spPr>
          <a:xfrm>
            <a:off x="227012" y="990600"/>
            <a:ext cx="10439400" cy="4114800"/>
          </a:xfrm>
        </p:spPr>
        <p:txBody>
          <a:bodyPr/>
          <a:lstStyle/>
          <a:p>
            <a:r>
              <a:rPr lang="en-US" altLang="en-US" dirty="0">
                <a:solidFill>
                  <a:srgbClr val="CC0000"/>
                </a:solidFill>
              </a:rPr>
              <a:t>Key idea: connect data internally before it's stored</a:t>
            </a:r>
          </a:p>
        </p:txBody>
      </p:sp>
      <p:grpSp>
        <p:nvGrpSpPr>
          <p:cNvPr id="935940" name="Group 4"/>
          <p:cNvGrpSpPr>
            <a:grpSpLocks/>
          </p:cNvGrpSpPr>
          <p:nvPr/>
        </p:nvGrpSpPr>
        <p:grpSpPr bwMode="auto">
          <a:xfrm>
            <a:off x="1751012" y="1447800"/>
            <a:ext cx="9284398" cy="4572000"/>
            <a:chOff x="864" y="1392"/>
            <a:chExt cx="4063" cy="2339"/>
          </a:xfrm>
        </p:grpSpPr>
        <p:pic>
          <p:nvPicPr>
            <p:cNvPr id="935941" name="Picture 5"/>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4" y="1392"/>
              <a:ext cx="3514" cy="23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35942" name="Text Box 6"/>
            <p:cNvSpPr txBox="1">
              <a:spLocks noChangeArrowheads="1"/>
            </p:cNvSpPr>
            <p:nvPr/>
          </p:nvSpPr>
          <p:spPr bwMode="auto">
            <a:xfrm>
              <a:off x="4846" y="3525"/>
              <a:ext cx="81" cy="189"/>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ltLang="en-US">
                <a:latin typeface="Helvetica" panose="020B0604020202020204" pitchFamily="34" charset="0"/>
              </a:endParaRPr>
            </a:p>
          </p:txBody>
        </p:sp>
      </p:grpSp>
      <p:sp>
        <p:nvSpPr>
          <p:cNvPr id="935943" name="Text Box 7"/>
          <p:cNvSpPr txBox="1">
            <a:spLocks noChangeArrowheads="1"/>
          </p:cNvSpPr>
          <p:nvPr/>
        </p:nvSpPr>
        <p:spPr bwMode="auto">
          <a:xfrm>
            <a:off x="2589212" y="5867400"/>
            <a:ext cx="5334000" cy="825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en-US" altLang="zh-CN" sz="1600">
                <a:latin typeface="Arial" panose="020B0604020202020204" pitchFamily="34" charset="0"/>
                <a:ea typeface="SimSun" panose="02010600030101010101" pitchFamily="2" charset="-122"/>
              </a:rPr>
              <a:t>Assumption: </a:t>
            </a:r>
          </a:p>
          <a:p>
            <a:pPr lvl="1" algn="l">
              <a:buFontTx/>
              <a:buChar char="•"/>
            </a:pPr>
            <a:r>
              <a:rPr lang="en-US" altLang="zh-CN" sz="1600">
                <a:latin typeface="Arial" panose="020B0604020202020204" pitchFamily="34" charset="0"/>
                <a:ea typeface="SimSun" panose="02010600030101010101" pitchFamily="2" charset="-122"/>
              </a:rPr>
              <a:t> The register file forwards values that are read and written during the same cycle.</a:t>
            </a:r>
          </a:p>
        </p:txBody>
      </p:sp>
    </p:spTree>
    <p:extLst>
      <p:ext uri="{BB962C8B-B14F-4D97-AF65-F5344CB8AC3E}">
        <p14:creationId xmlns:p14="http://schemas.microsoft.com/office/powerpoint/2010/main" val="3623208196"/>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7986" name="Rectangle 2"/>
          <p:cNvSpPr>
            <a:spLocks noGrp="1" noChangeArrowheads="1"/>
          </p:cNvSpPr>
          <p:nvPr>
            <p:ph type="title"/>
          </p:nvPr>
        </p:nvSpPr>
        <p:spPr>
          <a:xfrm>
            <a:off x="2513012" y="0"/>
            <a:ext cx="7162800" cy="762000"/>
          </a:xfrm>
        </p:spPr>
        <p:txBody>
          <a:bodyPr/>
          <a:lstStyle/>
          <a:p>
            <a:r>
              <a:rPr lang="en-US" altLang="en-US"/>
              <a:t>Forwarding</a:t>
            </a:r>
          </a:p>
        </p:txBody>
      </p:sp>
      <p:pic>
        <p:nvPicPr>
          <p:cNvPr id="93798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2412" y="685801"/>
            <a:ext cx="8839200" cy="5580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37988" name="Line 4"/>
          <p:cNvSpPr>
            <a:spLocks noChangeShapeType="1"/>
          </p:cNvSpPr>
          <p:nvPr/>
        </p:nvSpPr>
        <p:spPr bwMode="auto">
          <a:xfrm>
            <a:off x="3646487" y="1371600"/>
            <a:ext cx="9144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IE"/>
          </a:p>
        </p:txBody>
      </p:sp>
      <p:sp>
        <p:nvSpPr>
          <p:cNvPr id="937989" name="Rectangle 5"/>
          <p:cNvSpPr>
            <a:spLocks noChangeArrowheads="1"/>
          </p:cNvSpPr>
          <p:nvPr/>
        </p:nvSpPr>
        <p:spPr bwMode="auto">
          <a:xfrm>
            <a:off x="2360613" y="6400800"/>
            <a:ext cx="6413679" cy="313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90000"/>
              </a:lnSpc>
              <a:spcBef>
                <a:spcPct val="30000"/>
              </a:spcBef>
              <a:buSzPct val="100000"/>
            </a:pPr>
            <a:r>
              <a:rPr lang="en-US" altLang="en-US" sz="1600">
                <a:solidFill>
                  <a:srgbClr val="CC0000"/>
                </a:solidFill>
              </a:rPr>
              <a:t>Add hardware to feed back ALU and MEM results to </a:t>
            </a:r>
            <a:r>
              <a:rPr lang="en-US" altLang="en-US" sz="1600" u="sng">
                <a:solidFill>
                  <a:srgbClr val="CC0000"/>
                </a:solidFill>
              </a:rPr>
              <a:t>both</a:t>
            </a:r>
            <a:r>
              <a:rPr lang="en-US" altLang="en-US" sz="1600">
                <a:solidFill>
                  <a:srgbClr val="CC0000"/>
                </a:solidFill>
              </a:rPr>
              <a:t> ALU inputs</a:t>
            </a:r>
          </a:p>
        </p:txBody>
      </p:sp>
      <p:sp>
        <p:nvSpPr>
          <p:cNvPr id="937990" name="Line 6"/>
          <p:cNvSpPr>
            <a:spLocks noChangeShapeType="1"/>
          </p:cNvSpPr>
          <p:nvPr/>
        </p:nvSpPr>
        <p:spPr bwMode="auto">
          <a:xfrm>
            <a:off x="7189787" y="2286000"/>
            <a:ext cx="0" cy="373380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IE"/>
          </a:p>
        </p:txBody>
      </p:sp>
      <p:sp>
        <p:nvSpPr>
          <p:cNvPr id="937991" name="Line 7"/>
          <p:cNvSpPr>
            <a:spLocks noChangeShapeType="1"/>
          </p:cNvSpPr>
          <p:nvPr/>
        </p:nvSpPr>
        <p:spPr bwMode="auto">
          <a:xfrm flipH="1">
            <a:off x="4322762" y="6019800"/>
            <a:ext cx="28956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IE"/>
          </a:p>
        </p:txBody>
      </p:sp>
      <p:sp>
        <p:nvSpPr>
          <p:cNvPr id="937992" name="Line 8"/>
          <p:cNvSpPr>
            <a:spLocks noChangeShapeType="1"/>
          </p:cNvSpPr>
          <p:nvPr/>
        </p:nvSpPr>
        <p:spPr bwMode="auto">
          <a:xfrm flipV="1">
            <a:off x="4341812" y="1828800"/>
            <a:ext cx="0" cy="419100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IE"/>
          </a:p>
        </p:txBody>
      </p:sp>
      <p:sp>
        <p:nvSpPr>
          <p:cNvPr id="937993" name="Line 9"/>
          <p:cNvSpPr>
            <a:spLocks noChangeShapeType="1"/>
          </p:cNvSpPr>
          <p:nvPr/>
        </p:nvSpPr>
        <p:spPr bwMode="auto">
          <a:xfrm>
            <a:off x="4341812" y="1857375"/>
            <a:ext cx="2286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IE"/>
          </a:p>
        </p:txBody>
      </p:sp>
      <p:sp>
        <p:nvSpPr>
          <p:cNvPr id="937994" name="Line 10"/>
          <p:cNvSpPr>
            <a:spLocks noChangeShapeType="1"/>
          </p:cNvSpPr>
          <p:nvPr/>
        </p:nvSpPr>
        <p:spPr bwMode="auto">
          <a:xfrm>
            <a:off x="4379912" y="3314700"/>
            <a:ext cx="15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IE"/>
          </a:p>
        </p:txBody>
      </p:sp>
      <p:sp>
        <p:nvSpPr>
          <p:cNvPr id="937995" name="Line 11"/>
          <p:cNvSpPr>
            <a:spLocks noChangeShapeType="1"/>
          </p:cNvSpPr>
          <p:nvPr/>
        </p:nvSpPr>
        <p:spPr bwMode="auto">
          <a:xfrm>
            <a:off x="4151312" y="6248400"/>
            <a:ext cx="6248400" cy="0"/>
          </a:xfrm>
          <a:prstGeom prst="line">
            <a:avLst/>
          </a:prstGeom>
          <a:noFill/>
          <a:ln w="76200">
            <a:solidFill>
              <a:srgbClr val="00CC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IE"/>
          </a:p>
        </p:txBody>
      </p:sp>
      <p:sp>
        <p:nvSpPr>
          <p:cNvPr id="937996" name="Line 12"/>
          <p:cNvSpPr>
            <a:spLocks noChangeShapeType="1"/>
          </p:cNvSpPr>
          <p:nvPr/>
        </p:nvSpPr>
        <p:spPr bwMode="auto">
          <a:xfrm>
            <a:off x="10209212" y="3200400"/>
            <a:ext cx="152400" cy="0"/>
          </a:xfrm>
          <a:prstGeom prst="line">
            <a:avLst/>
          </a:prstGeom>
          <a:noFill/>
          <a:ln w="76200">
            <a:solidFill>
              <a:srgbClr val="00CC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IE"/>
          </a:p>
        </p:txBody>
      </p:sp>
      <p:sp>
        <p:nvSpPr>
          <p:cNvPr id="937997" name="Line 13"/>
          <p:cNvSpPr>
            <a:spLocks noChangeShapeType="1"/>
          </p:cNvSpPr>
          <p:nvPr/>
        </p:nvSpPr>
        <p:spPr bwMode="auto">
          <a:xfrm>
            <a:off x="10361612" y="3200400"/>
            <a:ext cx="0" cy="3048000"/>
          </a:xfrm>
          <a:prstGeom prst="line">
            <a:avLst/>
          </a:prstGeom>
          <a:noFill/>
          <a:ln w="76200">
            <a:solidFill>
              <a:srgbClr val="00CC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IE"/>
          </a:p>
        </p:txBody>
      </p:sp>
      <p:sp>
        <p:nvSpPr>
          <p:cNvPr id="937998" name="Line 14"/>
          <p:cNvSpPr>
            <a:spLocks noChangeShapeType="1"/>
          </p:cNvSpPr>
          <p:nvPr/>
        </p:nvSpPr>
        <p:spPr bwMode="auto">
          <a:xfrm flipV="1">
            <a:off x="4189412" y="1543050"/>
            <a:ext cx="0" cy="4724400"/>
          </a:xfrm>
          <a:prstGeom prst="line">
            <a:avLst/>
          </a:prstGeom>
          <a:noFill/>
          <a:ln w="76200">
            <a:solidFill>
              <a:srgbClr val="00CC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IE"/>
          </a:p>
        </p:txBody>
      </p:sp>
      <p:sp>
        <p:nvSpPr>
          <p:cNvPr id="937999" name="Line 15"/>
          <p:cNvSpPr>
            <a:spLocks noChangeShapeType="1"/>
          </p:cNvSpPr>
          <p:nvPr/>
        </p:nvSpPr>
        <p:spPr bwMode="auto">
          <a:xfrm>
            <a:off x="4170362" y="1552575"/>
            <a:ext cx="381000" cy="0"/>
          </a:xfrm>
          <a:prstGeom prst="line">
            <a:avLst/>
          </a:prstGeom>
          <a:noFill/>
          <a:ln w="76200">
            <a:solidFill>
              <a:srgbClr val="00CC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IE"/>
          </a:p>
        </p:txBody>
      </p:sp>
      <p:sp>
        <p:nvSpPr>
          <p:cNvPr id="938000" name="Line 16"/>
          <p:cNvSpPr>
            <a:spLocks noChangeShapeType="1"/>
          </p:cNvSpPr>
          <p:nvPr/>
        </p:nvSpPr>
        <p:spPr bwMode="auto">
          <a:xfrm>
            <a:off x="4189412" y="3009900"/>
            <a:ext cx="381000" cy="0"/>
          </a:xfrm>
          <a:prstGeom prst="line">
            <a:avLst/>
          </a:prstGeom>
          <a:noFill/>
          <a:ln w="76200">
            <a:solidFill>
              <a:srgbClr val="00CC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IE"/>
          </a:p>
        </p:txBody>
      </p:sp>
      <p:grpSp>
        <p:nvGrpSpPr>
          <p:cNvPr id="938001" name="Group 17"/>
          <p:cNvGrpSpPr>
            <a:grpSpLocks/>
          </p:cNvGrpSpPr>
          <p:nvPr/>
        </p:nvGrpSpPr>
        <p:grpSpPr bwMode="auto">
          <a:xfrm>
            <a:off x="3732214" y="1066801"/>
            <a:ext cx="458788" cy="993775"/>
            <a:chOff x="1392" y="672"/>
            <a:chExt cx="289" cy="626"/>
          </a:xfrm>
        </p:grpSpPr>
        <p:sp>
          <p:nvSpPr>
            <p:cNvPr id="938002" name="Text Box 18"/>
            <p:cNvSpPr txBox="1">
              <a:spLocks noChangeArrowheads="1"/>
            </p:cNvSpPr>
            <p:nvPr/>
          </p:nvSpPr>
          <p:spPr bwMode="auto">
            <a:xfrm>
              <a:off x="1392" y="672"/>
              <a:ext cx="278"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ea typeface="SimSun" panose="02010600030101010101" pitchFamily="2" charset="-122"/>
                </a:rPr>
                <a:t>00</a:t>
              </a:r>
            </a:p>
          </p:txBody>
        </p:sp>
        <p:sp>
          <p:nvSpPr>
            <p:cNvPr id="938003" name="Text Box 19"/>
            <p:cNvSpPr txBox="1">
              <a:spLocks noChangeArrowheads="1"/>
            </p:cNvSpPr>
            <p:nvPr/>
          </p:nvSpPr>
          <p:spPr bwMode="auto">
            <a:xfrm>
              <a:off x="1403" y="873"/>
              <a:ext cx="278"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ea typeface="SimSun" panose="02010600030101010101" pitchFamily="2" charset="-122"/>
                </a:rPr>
                <a:t>01</a:t>
              </a:r>
            </a:p>
          </p:txBody>
        </p:sp>
        <p:sp>
          <p:nvSpPr>
            <p:cNvPr id="938004" name="Text Box 20"/>
            <p:cNvSpPr txBox="1">
              <a:spLocks noChangeArrowheads="1"/>
            </p:cNvSpPr>
            <p:nvPr/>
          </p:nvSpPr>
          <p:spPr bwMode="auto">
            <a:xfrm>
              <a:off x="1399" y="1065"/>
              <a:ext cx="278"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ea typeface="SimSun" panose="02010600030101010101" pitchFamily="2" charset="-122"/>
                </a:rPr>
                <a:t>10</a:t>
              </a:r>
            </a:p>
          </p:txBody>
        </p:sp>
      </p:grpSp>
      <p:sp>
        <p:nvSpPr>
          <p:cNvPr id="938005" name="Text Box 21"/>
          <p:cNvSpPr txBox="1">
            <a:spLocks noChangeArrowheads="1"/>
          </p:cNvSpPr>
          <p:nvPr/>
        </p:nvSpPr>
        <p:spPr bwMode="auto">
          <a:xfrm>
            <a:off x="3738562" y="2362200"/>
            <a:ext cx="44114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ea typeface="SimSun" panose="02010600030101010101" pitchFamily="2" charset="-122"/>
              </a:rPr>
              <a:t>00</a:t>
            </a:r>
          </a:p>
        </p:txBody>
      </p:sp>
      <p:sp>
        <p:nvSpPr>
          <p:cNvPr id="938006" name="Text Box 22"/>
          <p:cNvSpPr txBox="1">
            <a:spLocks noChangeArrowheads="1"/>
          </p:cNvSpPr>
          <p:nvPr/>
        </p:nvSpPr>
        <p:spPr bwMode="auto">
          <a:xfrm>
            <a:off x="3756025" y="2757488"/>
            <a:ext cx="44114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ea typeface="SimSun" panose="02010600030101010101" pitchFamily="2" charset="-122"/>
              </a:rPr>
              <a:t>01</a:t>
            </a:r>
          </a:p>
        </p:txBody>
      </p:sp>
      <p:sp>
        <p:nvSpPr>
          <p:cNvPr id="938007" name="Text Box 23"/>
          <p:cNvSpPr txBox="1">
            <a:spLocks noChangeArrowheads="1"/>
          </p:cNvSpPr>
          <p:nvPr/>
        </p:nvSpPr>
        <p:spPr bwMode="auto">
          <a:xfrm>
            <a:off x="3743325" y="3124200"/>
            <a:ext cx="44114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ea typeface="SimSun" panose="02010600030101010101" pitchFamily="2" charset="-122"/>
              </a:rPr>
              <a:t>10</a:t>
            </a:r>
          </a:p>
        </p:txBody>
      </p:sp>
    </p:spTree>
    <p:extLst>
      <p:ext uri="{BB962C8B-B14F-4D97-AF65-F5344CB8AC3E}">
        <p14:creationId xmlns:p14="http://schemas.microsoft.com/office/powerpoint/2010/main" val="2793519843"/>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0034" name="Rectangle 2"/>
          <p:cNvSpPr>
            <a:spLocks noGrp="1" noChangeArrowheads="1"/>
          </p:cNvSpPr>
          <p:nvPr>
            <p:ph type="title"/>
          </p:nvPr>
        </p:nvSpPr>
        <p:spPr/>
        <p:txBody>
          <a:bodyPr/>
          <a:lstStyle/>
          <a:p>
            <a:r>
              <a:rPr lang="en-US" altLang="en-US"/>
              <a:t>Controlling Forwarding</a:t>
            </a:r>
          </a:p>
        </p:txBody>
      </p:sp>
      <p:sp>
        <p:nvSpPr>
          <p:cNvPr id="940035" name="Rectangle 3"/>
          <p:cNvSpPr>
            <a:spLocks noGrp="1" noChangeArrowheads="1"/>
          </p:cNvSpPr>
          <p:nvPr>
            <p:ph type="body" idx="1"/>
          </p:nvPr>
        </p:nvSpPr>
        <p:spPr/>
        <p:txBody>
          <a:bodyPr>
            <a:normAutofit fontScale="85000" lnSpcReduction="20000"/>
          </a:bodyPr>
          <a:lstStyle/>
          <a:p>
            <a:r>
              <a:rPr lang="en-US" altLang="en-US"/>
              <a:t>Need to test when register numbers match in rs, rt, and rd fields stored in pipeline registers</a:t>
            </a:r>
          </a:p>
          <a:p>
            <a:r>
              <a:rPr lang="en-US" altLang="en-US"/>
              <a:t>"EX" hazard:</a:t>
            </a:r>
          </a:p>
          <a:p>
            <a:pPr lvl="1"/>
            <a:r>
              <a:rPr lang="en-US" altLang="en-US"/>
              <a:t>EX/MEM - test whether instruction writes register file and examine </a:t>
            </a:r>
            <a:r>
              <a:rPr lang="en-US" altLang="en-US">
                <a:solidFill>
                  <a:srgbClr val="990000"/>
                </a:solidFill>
              </a:rPr>
              <a:t>rd</a:t>
            </a:r>
            <a:r>
              <a:rPr lang="en-US" altLang="en-US"/>
              <a:t> register</a:t>
            </a:r>
          </a:p>
          <a:p>
            <a:pPr lvl="1"/>
            <a:r>
              <a:rPr lang="en-US" altLang="en-US"/>
              <a:t>ID/EX - test whether instruction reads </a:t>
            </a:r>
            <a:r>
              <a:rPr lang="en-US" altLang="en-US">
                <a:solidFill>
                  <a:srgbClr val="990000"/>
                </a:solidFill>
              </a:rPr>
              <a:t>rs</a:t>
            </a:r>
            <a:r>
              <a:rPr lang="en-US" altLang="en-US"/>
              <a:t> or </a:t>
            </a:r>
            <a:r>
              <a:rPr lang="en-US" altLang="en-US">
                <a:solidFill>
                  <a:srgbClr val="990000"/>
                </a:solidFill>
              </a:rPr>
              <a:t>rt</a:t>
            </a:r>
            <a:r>
              <a:rPr lang="en-US" altLang="en-US"/>
              <a:t> register and </a:t>
            </a:r>
            <a:r>
              <a:rPr lang="en-US" altLang="en-US">
                <a:solidFill>
                  <a:srgbClr val="990000"/>
                </a:solidFill>
              </a:rPr>
              <a:t>matches</a:t>
            </a:r>
            <a:r>
              <a:rPr lang="en-US" altLang="en-US"/>
              <a:t> </a:t>
            </a:r>
            <a:r>
              <a:rPr lang="en-US" altLang="en-US">
                <a:solidFill>
                  <a:srgbClr val="990000"/>
                </a:solidFill>
              </a:rPr>
              <a:t>rd</a:t>
            </a:r>
            <a:r>
              <a:rPr lang="en-US" altLang="en-US"/>
              <a:t> register in EX/MEM</a:t>
            </a:r>
          </a:p>
          <a:p>
            <a:r>
              <a:rPr lang="en-US" altLang="en-US"/>
              <a:t>"MEM" hazard:</a:t>
            </a:r>
          </a:p>
          <a:p>
            <a:pPr lvl="1"/>
            <a:r>
              <a:rPr lang="en-US" altLang="en-US"/>
              <a:t>MEM/WB - test whether instruction writes register file and examine </a:t>
            </a:r>
            <a:r>
              <a:rPr lang="en-US" altLang="en-US">
                <a:solidFill>
                  <a:srgbClr val="990000"/>
                </a:solidFill>
              </a:rPr>
              <a:t>rd</a:t>
            </a:r>
            <a:r>
              <a:rPr lang="en-US" altLang="en-US"/>
              <a:t> (</a:t>
            </a:r>
            <a:r>
              <a:rPr lang="en-US" altLang="en-US">
                <a:solidFill>
                  <a:srgbClr val="990000"/>
                </a:solidFill>
              </a:rPr>
              <a:t>rt</a:t>
            </a:r>
            <a:r>
              <a:rPr lang="en-US" altLang="en-US"/>
              <a:t>) register</a:t>
            </a:r>
          </a:p>
          <a:p>
            <a:pPr lvl="1"/>
            <a:r>
              <a:rPr lang="en-US" altLang="en-US"/>
              <a:t>ID/EX - test whether instruction reads </a:t>
            </a:r>
            <a:r>
              <a:rPr lang="en-US" altLang="en-US">
                <a:solidFill>
                  <a:srgbClr val="990000"/>
                </a:solidFill>
              </a:rPr>
              <a:t>rs</a:t>
            </a:r>
            <a:r>
              <a:rPr lang="en-US" altLang="en-US"/>
              <a:t> or </a:t>
            </a:r>
            <a:r>
              <a:rPr lang="en-US" altLang="en-US">
                <a:solidFill>
                  <a:srgbClr val="990000"/>
                </a:solidFill>
              </a:rPr>
              <a:t>rt</a:t>
            </a:r>
            <a:r>
              <a:rPr lang="en-US" altLang="en-US"/>
              <a:t> register and </a:t>
            </a:r>
            <a:r>
              <a:rPr lang="en-US" altLang="en-US">
                <a:solidFill>
                  <a:srgbClr val="990000"/>
                </a:solidFill>
              </a:rPr>
              <a:t>matches</a:t>
            </a:r>
            <a:r>
              <a:rPr lang="en-US" altLang="en-US"/>
              <a:t> </a:t>
            </a:r>
            <a:r>
              <a:rPr lang="en-US" altLang="en-US">
                <a:solidFill>
                  <a:srgbClr val="990000"/>
                </a:solidFill>
              </a:rPr>
              <a:t>rd</a:t>
            </a:r>
            <a:r>
              <a:rPr lang="en-US" altLang="en-US"/>
              <a:t> (</a:t>
            </a:r>
            <a:r>
              <a:rPr lang="en-US" altLang="en-US">
                <a:solidFill>
                  <a:srgbClr val="990000"/>
                </a:solidFill>
              </a:rPr>
              <a:t>rt</a:t>
            </a:r>
            <a:r>
              <a:rPr lang="en-US" altLang="en-US"/>
              <a:t>) register in EX/MEM</a:t>
            </a:r>
          </a:p>
          <a:p>
            <a:endParaRPr lang="en-US" altLang="en-US"/>
          </a:p>
        </p:txBody>
      </p:sp>
    </p:spTree>
    <p:extLst>
      <p:ext uri="{BB962C8B-B14F-4D97-AF65-F5344CB8AC3E}">
        <p14:creationId xmlns:p14="http://schemas.microsoft.com/office/powerpoint/2010/main" val="4083666268"/>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82" name="Rectangle 2"/>
          <p:cNvSpPr>
            <a:spLocks noGrp="1" noChangeArrowheads="1"/>
          </p:cNvSpPr>
          <p:nvPr>
            <p:ph type="title"/>
          </p:nvPr>
        </p:nvSpPr>
        <p:spPr/>
        <p:txBody>
          <a:bodyPr>
            <a:normAutofit fontScale="90000"/>
          </a:bodyPr>
          <a:lstStyle/>
          <a:p>
            <a:r>
              <a:rPr lang="en-US" altLang="en-US"/>
              <a:t>Forwarding Unit Detail - </a:t>
            </a:r>
            <a:br>
              <a:rPr lang="en-US" altLang="en-US"/>
            </a:br>
            <a:r>
              <a:rPr lang="en-US" altLang="en-US">
                <a:solidFill>
                  <a:srgbClr val="CC0000"/>
                </a:solidFill>
              </a:rPr>
              <a:t>EX Hazard</a:t>
            </a:r>
          </a:p>
        </p:txBody>
      </p:sp>
      <p:sp>
        <p:nvSpPr>
          <p:cNvPr id="942083" name="Rectangle 3"/>
          <p:cNvSpPr>
            <a:spLocks noGrp="1" noChangeArrowheads="1"/>
          </p:cNvSpPr>
          <p:nvPr>
            <p:ph type="body" idx="1"/>
          </p:nvPr>
        </p:nvSpPr>
        <p:spPr/>
        <p:txBody>
          <a:bodyPr>
            <a:normAutofit fontScale="92500" lnSpcReduction="10000"/>
          </a:bodyPr>
          <a:lstStyle/>
          <a:p>
            <a:pPr>
              <a:buFontTx/>
              <a:buNone/>
            </a:pPr>
            <a:r>
              <a:rPr lang="en-US" altLang="en-US"/>
              <a:t>if (EX/MEM.RegWrite)</a:t>
            </a:r>
          </a:p>
          <a:p>
            <a:pPr>
              <a:buFontTx/>
              <a:buNone/>
            </a:pPr>
            <a:r>
              <a:rPr lang="en-US" altLang="en-US"/>
              <a:t>and (EX/MEM.RegisterRd ≠ 0)</a:t>
            </a:r>
          </a:p>
          <a:p>
            <a:pPr>
              <a:buFontTx/>
              <a:buNone/>
            </a:pPr>
            <a:r>
              <a:rPr lang="en-US" altLang="en-US">
                <a:solidFill>
                  <a:srgbClr val="CC0000"/>
                </a:solidFill>
              </a:rPr>
              <a:t>and (EX/MEM.RegisterRd = ID/EX.RegisterRs))</a:t>
            </a:r>
            <a:br>
              <a:rPr lang="en-US" altLang="en-US">
                <a:solidFill>
                  <a:srgbClr val="CC0000"/>
                </a:solidFill>
              </a:rPr>
            </a:br>
            <a:r>
              <a:rPr lang="en-US" altLang="en-US"/>
              <a:t>	ForwardA = 10</a:t>
            </a:r>
            <a:br>
              <a:rPr lang="en-US" altLang="en-US"/>
            </a:br>
            <a:endParaRPr lang="en-US" altLang="en-US"/>
          </a:p>
          <a:p>
            <a:pPr>
              <a:buFontTx/>
              <a:buNone/>
            </a:pPr>
            <a:r>
              <a:rPr lang="en-US" altLang="en-US"/>
              <a:t>if (EX/MEM.RegWrite)</a:t>
            </a:r>
          </a:p>
          <a:p>
            <a:pPr>
              <a:buFontTx/>
              <a:buNone/>
            </a:pPr>
            <a:r>
              <a:rPr lang="en-US" altLang="en-US"/>
              <a:t>and (EX/MEM.RegisterRd ≠ 0)</a:t>
            </a:r>
          </a:p>
          <a:p>
            <a:pPr>
              <a:buFontTx/>
              <a:buNone/>
            </a:pPr>
            <a:r>
              <a:rPr lang="en-US" altLang="en-US">
                <a:solidFill>
                  <a:srgbClr val="CC0000"/>
                </a:solidFill>
              </a:rPr>
              <a:t>and (EX/MEM.RegisterRd = ID/EX.RegisterRt))</a:t>
            </a:r>
            <a:r>
              <a:rPr lang="en-US" altLang="en-US"/>
              <a:t/>
            </a:r>
            <a:br>
              <a:rPr lang="en-US" altLang="en-US"/>
            </a:br>
            <a:r>
              <a:rPr lang="en-US" altLang="en-US"/>
              <a:t>	ForwardB = 10</a:t>
            </a:r>
          </a:p>
          <a:p>
            <a:pPr lvl="1"/>
            <a:endParaRPr lang="en-US" altLang="en-US"/>
          </a:p>
        </p:txBody>
      </p:sp>
    </p:spTree>
    <p:extLst>
      <p:ext uri="{BB962C8B-B14F-4D97-AF65-F5344CB8AC3E}">
        <p14:creationId xmlns:p14="http://schemas.microsoft.com/office/powerpoint/2010/main" val="2246240603"/>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4130" name="Rectangle 2"/>
          <p:cNvSpPr>
            <a:spLocks noGrp="1" noChangeArrowheads="1"/>
          </p:cNvSpPr>
          <p:nvPr>
            <p:ph type="title"/>
          </p:nvPr>
        </p:nvSpPr>
        <p:spPr/>
        <p:txBody>
          <a:bodyPr>
            <a:normAutofit fontScale="90000"/>
          </a:bodyPr>
          <a:lstStyle/>
          <a:p>
            <a:r>
              <a:rPr lang="en-US" altLang="en-US"/>
              <a:t>Forwarding Unit Detail - </a:t>
            </a:r>
            <a:br>
              <a:rPr lang="en-US" altLang="en-US"/>
            </a:br>
            <a:r>
              <a:rPr lang="en-US" altLang="en-US">
                <a:solidFill>
                  <a:srgbClr val="CC0000"/>
                </a:solidFill>
              </a:rPr>
              <a:t>MEM Hazard</a:t>
            </a:r>
          </a:p>
        </p:txBody>
      </p:sp>
      <p:sp>
        <p:nvSpPr>
          <p:cNvPr id="944131" name="Rectangle 3"/>
          <p:cNvSpPr>
            <a:spLocks noGrp="1" noChangeArrowheads="1"/>
          </p:cNvSpPr>
          <p:nvPr>
            <p:ph type="body" idx="1"/>
          </p:nvPr>
        </p:nvSpPr>
        <p:spPr/>
        <p:txBody>
          <a:bodyPr>
            <a:normAutofit fontScale="92500" lnSpcReduction="10000"/>
          </a:bodyPr>
          <a:lstStyle/>
          <a:p>
            <a:pPr>
              <a:buFontTx/>
              <a:buNone/>
            </a:pPr>
            <a:r>
              <a:rPr lang="en-US" altLang="en-US"/>
              <a:t>if (MEM/WB.RegWrite)</a:t>
            </a:r>
          </a:p>
          <a:p>
            <a:pPr>
              <a:buFontTx/>
              <a:buNone/>
            </a:pPr>
            <a:r>
              <a:rPr lang="en-US" altLang="en-US"/>
              <a:t>and (MEM/WB.RegisterRd ≠ 0)</a:t>
            </a:r>
          </a:p>
          <a:p>
            <a:pPr>
              <a:buFontTx/>
              <a:buNone/>
            </a:pPr>
            <a:r>
              <a:rPr lang="en-US" altLang="en-US">
                <a:solidFill>
                  <a:srgbClr val="CC0000"/>
                </a:solidFill>
              </a:rPr>
              <a:t>and (MEM/WB.RegisterRd = ID/EX.RegisterRs))</a:t>
            </a:r>
            <a:r>
              <a:rPr lang="en-US" altLang="en-US"/>
              <a:t/>
            </a:r>
            <a:br>
              <a:rPr lang="en-US" altLang="en-US"/>
            </a:br>
            <a:r>
              <a:rPr lang="en-US" altLang="en-US"/>
              <a:t>	ForwardA = 01</a:t>
            </a:r>
            <a:br>
              <a:rPr lang="en-US" altLang="en-US"/>
            </a:br>
            <a:endParaRPr lang="en-US" altLang="en-US"/>
          </a:p>
          <a:p>
            <a:pPr>
              <a:buFontTx/>
              <a:buNone/>
            </a:pPr>
            <a:r>
              <a:rPr lang="en-US" altLang="en-US"/>
              <a:t>if (MEM/WB.RegWrite)</a:t>
            </a:r>
          </a:p>
          <a:p>
            <a:pPr>
              <a:buFontTx/>
              <a:buNone/>
            </a:pPr>
            <a:r>
              <a:rPr lang="en-US" altLang="en-US"/>
              <a:t>and (MEM/WB.RegisterRd ≠ 0)</a:t>
            </a:r>
          </a:p>
          <a:p>
            <a:pPr>
              <a:buFontTx/>
              <a:buNone/>
            </a:pPr>
            <a:r>
              <a:rPr lang="en-US" altLang="en-US">
                <a:solidFill>
                  <a:srgbClr val="CC0000"/>
                </a:solidFill>
              </a:rPr>
              <a:t>and (MEM/WB.RegisterRd = ID/EX.RegisterRt))</a:t>
            </a:r>
            <a:br>
              <a:rPr lang="en-US" altLang="en-US">
                <a:solidFill>
                  <a:srgbClr val="CC0000"/>
                </a:solidFill>
              </a:rPr>
            </a:br>
            <a:r>
              <a:rPr lang="en-US" altLang="en-US"/>
              <a:t>	ForwardB = 01</a:t>
            </a:r>
          </a:p>
          <a:p>
            <a:pPr lvl="1"/>
            <a:endParaRPr lang="en-US" altLang="en-US"/>
          </a:p>
        </p:txBody>
      </p:sp>
    </p:spTree>
    <p:extLst>
      <p:ext uri="{BB962C8B-B14F-4D97-AF65-F5344CB8AC3E}">
        <p14:creationId xmlns:p14="http://schemas.microsoft.com/office/powerpoint/2010/main" val="3821567020"/>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6178" name="Rectangle 2"/>
          <p:cNvSpPr>
            <a:spLocks noGrp="1" noChangeArrowheads="1"/>
          </p:cNvSpPr>
          <p:nvPr>
            <p:ph type="title"/>
          </p:nvPr>
        </p:nvSpPr>
        <p:spPr/>
        <p:txBody>
          <a:bodyPr/>
          <a:lstStyle/>
          <a:p>
            <a:r>
              <a:rPr lang="en-US" altLang="zh-CN">
                <a:ea typeface="SimSun" panose="02010600030101010101" pitchFamily="2" charset="-122"/>
              </a:rPr>
              <a:t>Data Hazards and Stalls</a:t>
            </a:r>
          </a:p>
        </p:txBody>
      </p:sp>
      <p:sp>
        <p:nvSpPr>
          <p:cNvPr id="946179" name="Rectangle 3"/>
          <p:cNvSpPr>
            <a:spLocks noGrp="1" noChangeArrowheads="1"/>
          </p:cNvSpPr>
          <p:nvPr>
            <p:ph type="body" sz="half" idx="1"/>
          </p:nvPr>
        </p:nvSpPr>
        <p:spPr>
          <a:xfrm>
            <a:off x="303212" y="1143000"/>
            <a:ext cx="11506200" cy="4876800"/>
          </a:xfrm>
        </p:spPr>
        <p:txBody>
          <a:bodyPr>
            <a:normAutofit/>
          </a:bodyPr>
          <a:lstStyle/>
          <a:p>
            <a:r>
              <a:rPr lang="en-US" altLang="zh-CN" sz="2800" dirty="0">
                <a:ea typeface="SimSun" panose="02010600030101010101" pitchFamily="2" charset="-122"/>
              </a:rPr>
              <a:t>So far, we’ve only addressed </a:t>
            </a:r>
            <a:r>
              <a:rPr lang="en-US" altLang="zh-CN" sz="2800" dirty="0">
                <a:solidFill>
                  <a:srgbClr val="0000CC"/>
                </a:solidFill>
                <a:ea typeface="SimSun" panose="02010600030101010101" pitchFamily="2" charset="-122"/>
              </a:rPr>
              <a:t>“potential” data hazards</a:t>
            </a:r>
            <a:r>
              <a:rPr lang="en-US" altLang="zh-CN" sz="2800" dirty="0">
                <a:ea typeface="SimSun" panose="02010600030101010101" pitchFamily="2" charset="-122"/>
              </a:rPr>
              <a:t>, where the </a:t>
            </a:r>
            <a:r>
              <a:rPr lang="en-US" altLang="zh-CN" sz="2800" dirty="0">
                <a:solidFill>
                  <a:srgbClr val="0000CC"/>
                </a:solidFill>
                <a:ea typeface="SimSun" panose="02010600030101010101" pitchFamily="2" charset="-122"/>
              </a:rPr>
              <a:t>forwarding unit</a:t>
            </a:r>
            <a:r>
              <a:rPr lang="en-US" altLang="zh-CN" sz="2800" dirty="0">
                <a:ea typeface="SimSun" panose="02010600030101010101" pitchFamily="2" charset="-122"/>
              </a:rPr>
              <a:t> was able to detect and resolve them without affecting the performance of the pipeline. </a:t>
            </a:r>
          </a:p>
          <a:p>
            <a:endParaRPr lang="en-US" altLang="zh-CN" sz="2800" dirty="0">
              <a:solidFill>
                <a:srgbClr val="339933"/>
              </a:solidFill>
              <a:ea typeface="SimSun" panose="02010600030101010101" pitchFamily="2" charset="-122"/>
            </a:endParaRPr>
          </a:p>
          <a:p>
            <a:r>
              <a:rPr lang="en-US" altLang="zh-CN" sz="2800" dirty="0">
                <a:ea typeface="SimSun" panose="02010600030101010101" pitchFamily="2" charset="-122"/>
              </a:rPr>
              <a:t>There are also </a:t>
            </a:r>
            <a:r>
              <a:rPr lang="en-US" altLang="zh-CN" sz="2800" dirty="0">
                <a:solidFill>
                  <a:srgbClr val="0000CC"/>
                </a:solidFill>
                <a:ea typeface="SimSun" panose="02010600030101010101" pitchFamily="2" charset="-122"/>
              </a:rPr>
              <a:t>“unavoidable” data hazards</a:t>
            </a:r>
            <a:r>
              <a:rPr lang="en-US" altLang="zh-CN" sz="2800" dirty="0">
                <a:ea typeface="SimSun" panose="02010600030101010101" pitchFamily="2" charset="-122"/>
              </a:rPr>
              <a:t>, which the forwarding unit cannot resolve, and whose resolution does affect pipeline performance. </a:t>
            </a:r>
          </a:p>
          <a:p>
            <a:endParaRPr lang="en-US" altLang="zh-CN" sz="2800" dirty="0">
              <a:ea typeface="SimSun" panose="02010600030101010101" pitchFamily="2" charset="-122"/>
            </a:endParaRPr>
          </a:p>
          <a:p>
            <a:r>
              <a:rPr lang="en-US" altLang="zh-CN" sz="2800" dirty="0">
                <a:ea typeface="SimSun" panose="02010600030101010101" pitchFamily="2" charset="-122"/>
              </a:rPr>
              <a:t>We thus add a (unavoidable) </a:t>
            </a:r>
            <a:r>
              <a:rPr lang="en-US" altLang="zh-CN" sz="2800" dirty="0">
                <a:solidFill>
                  <a:srgbClr val="0000CC"/>
                </a:solidFill>
                <a:ea typeface="SimSun" panose="02010600030101010101" pitchFamily="2" charset="-122"/>
              </a:rPr>
              <a:t>hazard detection unit</a:t>
            </a:r>
            <a:r>
              <a:rPr lang="en-US" altLang="zh-CN" sz="2800" dirty="0">
                <a:ea typeface="SimSun" panose="02010600030101010101" pitchFamily="2" charset="-122"/>
              </a:rPr>
              <a:t>, which detects them and introduces </a:t>
            </a:r>
            <a:r>
              <a:rPr lang="en-US" altLang="zh-CN" sz="2800" dirty="0">
                <a:solidFill>
                  <a:srgbClr val="CC0000"/>
                </a:solidFill>
                <a:ea typeface="SimSun" panose="02010600030101010101" pitchFamily="2" charset="-122"/>
              </a:rPr>
              <a:t>stalls</a:t>
            </a:r>
            <a:r>
              <a:rPr lang="en-US" altLang="zh-CN" sz="2800" dirty="0">
                <a:ea typeface="SimSun" panose="02010600030101010101" pitchFamily="2" charset="-122"/>
              </a:rPr>
              <a:t> to resolve them.</a:t>
            </a:r>
          </a:p>
        </p:txBody>
      </p:sp>
    </p:spTree>
    <p:extLst>
      <p:ext uri="{BB962C8B-B14F-4D97-AF65-F5344CB8AC3E}">
        <p14:creationId xmlns:p14="http://schemas.microsoft.com/office/powerpoint/2010/main" val="3063218515"/>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8226" name="Rectangle 2"/>
          <p:cNvSpPr>
            <a:spLocks noGrp="1" noChangeArrowheads="1"/>
          </p:cNvSpPr>
          <p:nvPr>
            <p:ph type="title"/>
          </p:nvPr>
        </p:nvSpPr>
        <p:spPr>
          <a:xfrm>
            <a:off x="1751012" y="152400"/>
            <a:ext cx="8915400" cy="609600"/>
          </a:xfrm>
        </p:spPr>
        <p:txBody>
          <a:bodyPr>
            <a:normAutofit fontScale="90000"/>
          </a:bodyPr>
          <a:lstStyle/>
          <a:p>
            <a:r>
              <a:rPr lang="en-US" altLang="zh-CN">
                <a:ea typeface="SimSun" panose="02010600030101010101" pitchFamily="2" charset="-122"/>
              </a:rPr>
              <a:t>Data Hazards &amp; Stalls</a:t>
            </a:r>
          </a:p>
        </p:txBody>
      </p:sp>
      <p:sp>
        <p:nvSpPr>
          <p:cNvPr id="948227" name="Rectangle 3"/>
          <p:cNvSpPr>
            <a:spLocks noGrp="1" noChangeArrowheads="1"/>
          </p:cNvSpPr>
          <p:nvPr>
            <p:ph type="body" sz="half" idx="1"/>
          </p:nvPr>
        </p:nvSpPr>
        <p:spPr>
          <a:xfrm>
            <a:off x="1903412" y="914400"/>
            <a:ext cx="8763000" cy="2133600"/>
          </a:xfrm>
        </p:spPr>
        <p:txBody>
          <a:bodyPr/>
          <a:lstStyle/>
          <a:p>
            <a:r>
              <a:rPr lang="en-US" altLang="zh-CN" sz="2300">
                <a:solidFill>
                  <a:srgbClr val="0000CC"/>
                </a:solidFill>
                <a:ea typeface="SimSun" panose="02010600030101010101" pitchFamily="2" charset="-122"/>
              </a:rPr>
              <a:t>Identify the true data hazard in this sequence:</a:t>
            </a:r>
          </a:p>
          <a:p>
            <a:pPr>
              <a:buFontTx/>
              <a:buNone/>
            </a:pPr>
            <a:endParaRPr lang="en-US" altLang="zh-CN" sz="2000">
              <a:solidFill>
                <a:srgbClr val="0000CC"/>
              </a:solidFill>
              <a:ea typeface="SimSun" panose="02010600030101010101" pitchFamily="2" charset="-122"/>
            </a:endParaRPr>
          </a:p>
          <a:p>
            <a:pPr>
              <a:buFontTx/>
              <a:buNone/>
            </a:pPr>
            <a:r>
              <a:rPr lang="en-US" altLang="zh-CN" sz="2300">
                <a:solidFill>
                  <a:srgbClr val="0000CC"/>
                </a:solidFill>
                <a:ea typeface="SimSun" panose="02010600030101010101" pitchFamily="2" charset="-122"/>
              </a:rPr>
              <a:t>		</a:t>
            </a:r>
            <a:r>
              <a:rPr lang="en-US" altLang="zh-CN" sz="2300">
                <a:ea typeface="SimSun" panose="02010600030101010101" pitchFamily="2" charset="-122"/>
              </a:rPr>
              <a:t>LW     $s0,   100($t0)        ;$s0 = memory value</a:t>
            </a:r>
          </a:p>
          <a:p>
            <a:pPr>
              <a:buFontTx/>
              <a:buNone/>
            </a:pPr>
            <a:r>
              <a:rPr lang="en-US" altLang="zh-CN" sz="2300">
                <a:ea typeface="SimSun" panose="02010600030101010101" pitchFamily="2" charset="-122"/>
              </a:rPr>
              <a:t>		ADD   $t2,   $s0,   $t3        ;$t2 = $s0 + $t3</a:t>
            </a:r>
          </a:p>
        </p:txBody>
      </p:sp>
      <p:sp>
        <p:nvSpPr>
          <p:cNvPr id="948228" name="Text Box 4"/>
          <p:cNvSpPr txBox="1">
            <a:spLocks noChangeArrowheads="1"/>
          </p:cNvSpPr>
          <p:nvPr/>
        </p:nvSpPr>
        <p:spPr bwMode="auto">
          <a:xfrm>
            <a:off x="1979612" y="3352800"/>
            <a:ext cx="914400" cy="1292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zh-CN" sz="2400">
                <a:latin typeface="Arial" panose="020B0604020202020204" pitchFamily="34" charset="0"/>
                <a:ea typeface="SimSun" panose="02010600030101010101" pitchFamily="2" charset="-122"/>
              </a:rPr>
              <a:t>LW  </a:t>
            </a:r>
          </a:p>
          <a:p>
            <a:pPr algn="l">
              <a:spcBef>
                <a:spcPct val="50000"/>
              </a:spcBef>
            </a:pPr>
            <a:endParaRPr lang="en-US" altLang="zh-CN" sz="1200">
              <a:latin typeface="Arial" panose="020B0604020202020204" pitchFamily="34" charset="0"/>
              <a:ea typeface="SimSun" panose="02010600030101010101" pitchFamily="2" charset="-122"/>
            </a:endParaRPr>
          </a:p>
          <a:p>
            <a:pPr algn="l">
              <a:spcBef>
                <a:spcPct val="50000"/>
              </a:spcBef>
            </a:pPr>
            <a:r>
              <a:rPr lang="en-US" altLang="zh-CN" sz="2400">
                <a:latin typeface="Arial" panose="020B0604020202020204" pitchFamily="34" charset="0"/>
                <a:ea typeface="SimSun" panose="02010600030101010101" pitchFamily="2" charset="-122"/>
              </a:rPr>
              <a:t>ADD </a:t>
            </a:r>
            <a:endParaRPr lang="en-US" altLang="zh-CN" sz="1200">
              <a:latin typeface="Arial" panose="020B0604020202020204" pitchFamily="34" charset="0"/>
              <a:ea typeface="SimSun" panose="02010600030101010101" pitchFamily="2" charset="-122"/>
            </a:endParaRPr>
          </a:p>
        </p:txBody>
      </p:sp>
      <p:graphicFrame>
        <p:nvGraphicFramePr>
          <p:cNvPr id="948229" name="Group 5"/>
          <p:cNvGraphicFramePr>
            <a:graphicFrameLocks noGrp="1"/>
          </p:cNvGraphicFramePr>
          <p:nvPr>
            <p:ph sz="half" idx="2"/>
          </p:nvPr>
        </p:nvGraphicFramePr>
        <p:xfrm>
          <a:off x="3879850" y="3238500"/>
          <a:ext cx="5224462" cy="1600200"/>
        </p:xfrm>
        <a:graphic>
          <a:graphicData uri="http://schemas.openxmlformats.org/drawingml/2006/table">
            <a:tbl>
              <a:tblPr/>
              <a:tblGrid>
                <a:gridCol w="871537">
                  <a:extLst>
                    <a:ext uri="{9D8B030D-6E8A-4147-A177-3AD203B41FA5}">
                      <a16:colId xmlns:a16="http://schemas.microsoft.com/office/drawing/2014/main" xmlns="" val="3784256459"/>
                    </a:ext>
                  </a:extLst>
                </a:gridCol>
                <a:gridCol w="868363">
                  <a:extLst>
                    <a:ext uri="{9D8B030D-6E8A-4147-A177-3AD203B41FA5}">
                      <a16:colId xmlns:a16="http://schemas.microsoft.com/office/drawing/2014/main" xmlns="" val="3508657410"/>
                    </a:ext>
                  </a:extLst>
                </a:gridCol>
                <a:gridCol w="873125">
                  <a:extLst>
                    <a:ext uri="{9D8B030D-6E8A-4147-A177-3AD203B41FA5}">
                      <a16:colId xmlns:a16="http://schemas.microsoft.com/office/drawing/2014/main" xmlns="" val="3474858432"/>
                    </a:ext>
                  </a:extLst>
                </a:gridCol>
                <a:gridCol w="869950">
                  <a:extLst>
                    <a:ext uri="{9D8B030D-6E8A-4147-A177-3AD203B41FA5}">
                      <a16:colId xmlns:a16="http://schemas.microsoft.com/office/drawing/2014/main" xmlns="" val="729279413"/>
                    </a:ext>
                  </a:extLst>
                </a:gridCol>
                <a:gridCol w="869950">
                  <a:extLst>
                    <a:ext uri="{9D8B030D-6E8A-4147-A177-3AD203B41FA5}">
                      <a16:colId xmlns:a16="http://schemas.microsoft.com/office/drawing/2014/main" xmlns="" val="1371640357"/>
                    </a:ext>
                  </a:extLst>
                </a:gridCol>
                <a:gridCol w="871537">
                  <a:extLst>
                    <a:ext uri="{9D8B030D-6E8A-4147-A177-3AD203B41FA5}">
                      <a16:colId xmlns:a16="http://schemas.microsoft.com/office/drawing/2014/main" xmlns="" val="3142021923"/>
                    </a:ext>
                  </a:extLst>
                </a:gridCol>
              </a:tblGrid>
              <a:tr h="800100">
                <a:tc>
                  <a:txBody>
                    <a:bodyPr/>
                    <a:lstStyle>
                      <a:lvl1pPr algn="l">
                        <a:lnSpc>
                          <a:spcPct val="90000"/>
                        </a:lnSpc>
                        <a:spcBef>
                          <a:spcPct val="30000"/>
                        </a:spcBef>
                        <a:buSzPct val="100000"/>
                        <a:defRPr sz="2000" b="1">
                          <a:solidFill>
                            <a:schemeClr val="tx1"/>
                          </a:solidFill>
                          <a:latin typeface="Arial" panose="020B0604020202020204" pitchFamily="34" charset="0"/>
                        </a:defRPr>
                      </a:lvl1pPr>
                      <a:lvl2pPr algn="l">
                        <a:lnSpc>
                          <a:spcPct val="90000"/>
                        </a:lnSpc>
                        <a:spcBef>
                          <a:spcPct val="30000"/>
                        </a:spcBef>
                        <a:buSzPct val="100000"/>
                        <a:defRPr sz="1600" b="1">
                          <a:solidFill>
                            <a:schemeClr val="tx1"/>
                          </a:solidFill>
                          <a:latin typeface="Arial" panose="020B0604020202020204" pitchFamily="34" charset="0"/>
                        </a:defRPr>
                      </a:lvl2pPr>
                      <a:lvl3pPr algn="l">
                        <a:lnSpc>
                          <a:spcPct val="90000"/>
                        </a:lnSpc>
                        <a:spcBef>
                          <a:spcPct val="30000"/>
                        </a:spcBef>
                        <a:buSzPct val="100000"/>
                        <a:defRPr sz="1600" b="1">
                          <a:solidFill>
                            <a:schemeClr val="tx1"/>
                          </a:solidFill>
                          <a:latin typeface="Arial" panose="020B0604020202020204" pitchFamily="34" charset="0"/>
                        </a:defRPr>
                      </a:lvl3pPr>
                      <a:lvl4pPr algn="l">
                        <a:lnSpc>
                          <a:spcPct val="90000"/>
                        </a:lnSpc>
                        <a:spcBef>
                          <a:spcPct val="30000"/>
                        </a:spcBef>
                        <a:buSzPct val="100000"/>
                        <a:defRPr sz="1200" b="1">
                          <a:solidFill>
                            <a:schemeClr val="tx1"/>
                          </a:solidFill>
                          <a:latin typeface="Arial" panose="020B0604020202020204" pitchFamily="34" charset="0"/>
                        </a:defRPr>
                      </a:lvl4pPr>
                      <a:lvl5pPr algn="l">
                        <a:lnSpc>
                          <a:spcPct val="90000"/>
                        </a:lnSpc>
                        <a:spcBef>
                          <a:spcPct val="30000"/>
                        </a:spcBef>
                        <a:buSzPct val="100000"/>
                        <a:defRPr sz="1200" b="1">
                          <a:solidFill>
                            <a:schemeClr val="tx1"/>
                          </a:solidFill>
                          <a:latin typeface="Arial" panose="020B0604020202020204" pitchFamily="34" charset="0"/>
                        </a:defRPr>
                      </a:lvl5pPr>
                      <a:lvl6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ctr" defTabSz="914400" rtl="0" eaLnBrk="0" fontAlgn="base" latinLnBrk="0" hangingPunct="0">
                        <a:lnSpc>
                          <a:spcPct val="90000"/>
                        </a:lnSpc>
                        <a:spcBef>
                          <a:spcPct val="3000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IF</a:t>
                      </a:r>
                    </a:p>
                  </a:txBody>
                  <a:tcPr marL="45720" marR="45720" marT="2286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99">
                        <a:alpha val="50000"/>
                      </a:srgbClr>
                    </a:solidFill>
                  </a:tcPr>
                </a:tc>
                <a:tc>
                  <a:txBody>
                    <a:bodyPr/>
                    <a:lstStyle>
                      <a:lvl1pPr algn="l">
                        <a:lnSpc>
                          <a:spcPct val="90000"/>
                        </a:lnSpc>
                        <a:spcBef>
                          <a:spcPct val="30000"/>
                        </a:spcBef>
                        <a:buSzPct val="100000"/>
                        <a:defRPr sz="2000" b="1">
                          <a:solidFill>
                            <a:schemeClr val="tx1"/>
                          </a:solidFill>
                          <a:latin typeface="Arial" panose="020B0604020202020204" pitchFamily="34" charset="0"/>
                        </a:defRPr>
                      </a:lvl1pPr>
                      <a:lvl2pPr algn="l">
                        <a:lnSpc>
                          <a:spcPct val="90000"/>
                        </a:lnSpc>
                        <a:spcBef>
                          <a:spcPct val="30000"/>
                        </a:spcBef>
                        <a:buSzPct val="100000"/>
                        <a:defRPr sz="1600" b="1">
                          <a:solidFill>
                            <a:schemeClr val="tx1"/>
                          </a:solidFill>
                          <a:latin typeface="Arial" panose="020B0604020202020204" pitchFamily="34" charset="0"/>
                        </a:defRPr>
                      </a:lvl2pPr>
                      <a:lvl3pPr algn="l">
                        <a:lnSpc>
                          <a:spcPct val="90000"/>
                        </a:lnSpc>
                        <a:spcBef>
                          <a:spcPct val="30000"/>
                        </a:spcBef>
                        <a:buSzPct val="100000"/>
                        <a:defRPr sz="1600" b="1">
                          <a:solidFill>
                            <a:schemeClr val="tx1"/>
                          </a:solidFill>
                          <a:latin typeface="Arial" panose="020B0604020202020204" pitchFamily="34" charset="0"/>
                        </a:defRPr>
                      </a:lvl3pPr>
                      <a:lvl4pPr algn="l">
                        <a:lnSpc>
                          <a:spcPct val="90000"/>
                        </a:lnSpc>
                        <a:spcBef>
                          <a:spcPct val="30000"/>
                        </a:spcBef>
                        <a:buSzPct val="100000"/>
                        <a:defRPr sz="1200" b="1">
                          <a:solidFill>
                            <a:schemeClr val="tx1"/>
                          </a:solidFill>
                          <a:latin typeface="Arial" panose="020B0604020202020204" pitchFamily="34" charset="0"/>
                        </a:defRPr>
                      </a:lvl4pPr>
                      <a:lvl5pPr algn="l">
                        <a:lnSpc>
                          <a:spcPct val="90000"/>
                        </a:lnSpc>
                        <a:spcBef>
                          <a:spcPct val="30000"/>
                        </a:spcBef>
                        <a:buSzPct val="100000"/>
                        <a:defRPr sz="1200" b="1">
                          <a:solidFill>
                            <a:schemeClr val="tx1"/>
                          </a:solidFill>
                          <a:latin typeface="Arial" panose="020B0604020202020204" pitchFamily="34" charset="0"/>
                        </a:defRPr>
                      </a:lvl5pPr>
                      <a:lvl6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ctr" defTabSz="914400" rtl="0" eaLnBrk="0" fontAlgn="base" latinLnBrk="0" hangingPunct="0">
                        <a:lnSpc>
                          <a:spcPct val="90000"/>
                        </a:lnSpc>
                        <a:spcBef>
                          <a:spcPct val="3000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ID</a:t>
                      </a:r>
                    </a:p>
                  </a:txBody>
                  <a:tcPr marL="45720" marR="45720" marT="228600" horzOverflow="overflow">
                    <a:lnL w="12700" cap="flat" cmpd="sng" algn="ctr">
                      <a:solidFill>
                        <a:schemeClr val="tx1"/>
                      </a:solidFill>
                      <a:prstDash val="solid"/>
                      <a:round/>
                      <a:headEnd type="none" w="med" len="med"/>
                      <a:tailEnd type="none" w="med" len="med"/>
                    </a:lnL>
                    <a:lnR w="762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99">
                        <a:alpha val="50000"/>
                      </a:srgbClr>
                    </a:solidFill>
                  </a:tcPr>
                </a:tc>
                <a:tc>
                  <a:txBody>
                    <a:bodyPr/>
                    <a:lstStyle>
                      <a:lvl1pPr algn="l">
                        <a:lnSpc>
                          <a:spcPct val="90000"/>
                        </a:lnSpc>
                        <a:spcBef>
                          <a:spcPct val="30000"/>
                        </a:spcBef>
                        <a:buSzPct val="100000"/>
                        <a:defRPr sz="2000" b="1">
                          <a:solidFill>
                            <a:schemeClr val="tx1"/>
                          </a:solidFill>
                          <a:latin typeface="Arial" panose="020B0604020202020204" pitchFamily="34" charset="0"/>
                        </a:defRPr>
                      </a:lvl1pPr>
                      <a:lvl2pPr algn="l">
                        <a:lnSpc>
                          <a:spcPct val="90000"/>
                        </a:lnSpc>
                        <a:spcBef>
                          <a:spcPct val="30000"/>
                        </a:spcBef>
                        <a:buSzPct val="100000"/>
                        <a:defRPr sz="1600" b="1">
                          <a:solidFill>
                            <a:schemeClr val="tx1"/>
                          </a:solidFill>
                          <a:latin typeface="Arial" panose="020B0604020202020204" pitchFamily="34" charset="0"/>
                        </a:defRPr>
                      </a:lvl2pPr>
                      <a:lvl3pPr algn="l">
                        <a:lnSpc>
                          <a:spcPct val="90000"/>
                        </a:lnSpc>
                        <a:spcBef>
                          <a:spcPct val="30000"/>
                        </a:spcBef>
                        <a:buSzPct val="100000"/>
                        <a:defRPr sz="1600" b="1">
                          <a:solidFill>
                            <a:schemeClr val="tx1"/>
                          </a:solidFill>
                          <a:latin typeface="Arial" panose="020B0604020202020204" pitchFamily="34" charset="0"/>
                        </a:defRPr>
                      </a:lvl3pPr>
                      <a:lvl4pPr algn="l">
                        <a:lnSpc>
                          <a:spcPct val="90000"/>
                        </a:lnSpc>
                        <a:spcBef>
                          <a:spcPct val="30000"/>
                        </a:spcBef>
                        <a:buSzPct val="100000"/>
                        <a:defRPr sz="1200" b="1">
                          <a:solidFill>
                            <a:schemeClr val="tx1"/>
                          </a:solidFill>
                          <a:latin typeface="Arial" panose="020B0604020202020204" pitchFamily="34" charset="0"/>
                        </a:defRPr>
                      </a:lvl4pPr>
                      <a:lvl5pPr algn="l">
                        <a:lnSpc>
                          <a:spcPct val="90000"/>
                        </a:lnSpc>
                        <a:spcBef>
                          <a:spcPct val="30000"/>
                        </a:spcBef>
                        <a:buSzPct val="100000"/>
                        <a:defRPr sz="1200" b="1">
                          <a:solidFill>
                            <a:schemeClr val="tx1"/>
                          </a:solidFill>
                          <a:latin typeface="Arial" panose="020B0604020202020204" pitchFamily="34" charset="0"/>
                        </a:defRPr>
                      </a:lvl5pPr>
                      <a:lvl6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ctr" defTabSz="914400" rtl="0" eaLnBrk="0" fontAlgn="base" latinLnBrk="0" hangingPunct="0">
                        <a:lnSpc>
                          <a:spcPct val="90000"/>
                        </a:lnSpc>
                        <a:spcBef>
                          <a:spcPct val="3000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EX</a:t>
                      </a:r>
                    </a:p>
                  </a:txBody>
                  <a:tcPr marL="45720" marR="45720" marT="228600" horzOverflow="overflow">
                    <a:lnL w="76200" cap="flat" cmpd="sng" algn="ctr">
                      <a:solidFill>
                        <a:schemeClr val="tx1"/>
                      </a:solidFill>
                      <a:prstDash val="solid"/>
                      <a:round/>
                      <a:headEnd type="none" w="med" len="med"/>
                      <a:tailEnd type="none" w="med" len="med"/>
                    </a:lnL>
                    <a:lnR w="762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99">
                        <a:alpha val="50000"/>
                      </a:srgbClr>
                    </a:solidFill>
                  </a:tcPr>
                </a:tc>
                <a:tc>
                  <a:txBody>
                    <a:bodyPr/>
                    <a:lstStyle>
                      <a:lvl1pPr algn="l">
                        <a:lnSpc>
                          <a:spcPct val="90000"/>
                        </a:lnSpc>
                        <a:spcBef>
                          <a:spcPct val="30000"/>
                        </a:spcBef>
                        <a:buSzPct val="100000"/>
                        <a:defRPr sz="2000" b="1">
                          <a:solidFill>
                            <a:schemeClr val="tx1"/>
                          </a:solidFill>
                          <a:latin typeface="Arial" panose="020B0604020202020204" pitchFamily="34" charset="0"/>
                        </a:defRPr>
                      </a:lvl1pPr>
                      <a:lvl2pPr algn="l">
                        <a:lnSpc>
                          <a:spcPct val="90000"/>
                        </a:lnSpc>
                        <a:spcBef>
                          <a:spcPct val="30000"/>
                        </a:spcBef>
                        <a:buSzPct val="100000"/>
                        <a:defRPr sz="1600" b="1">
                          <a:solidFill>
                            <a:schemeClr val="tx1"/>
                          </a:solidFill>
                          <a:latin typeface="Arial" panose="020B0604020202020204" pitchFamily="34" charset="0"/>
                        </a:defRPr>
                      </a:lvl2pPr>
                      <a:lvl3pPr algn="l">
                        <a:lnSpc>
                          <a:spcPct val="90000"/>
                        </a:lnSpc>
                        <a:spcBef>
                          <a:spcPct val="30000"/>
                        </a:spcBef>
                        <a:buSzPct val="100000"/>
                        <a:defRPr sz="1600" b="1">
                          <a:solidFill>
                            <a:schemeClr val="tx1"/>
                          </a:solidFill>
                          <a:latin typeface="Arial" panose="020B0604020202020204" pitchFamily="34" charset="0"/>
                        </a:defRPr>
                      </a:lvl3pPr>
                      <a:lvl4pPr algn="l">
                        <a:lnSpc>
                          <a:spcPct val="90000"/>
                        </a:lnSpc>
                        <a:spcBef>
                          <a:spcPct val="30000"/>
                        </a:spcBef>
                        <a:buSzPct val="100000"/>
                        <a:defRPr sz="1200" b="1">
                          <a:solidFill>
                            <a:schemeClr val="tx1"/>
                          </a:solidFill>
                          <a:latin typeface="Arial" panose="020B0604020202020204" pitchFamily="34" charset="0"/>
                        </a:defRPr>
                      </a:lvl4pPr>
                      <a:lvl5pPr algn="l">
                        <a:lnSpc>
                          <a:spcPct val="90000"/>
                        </a:lnSpc>
                        <a:spcBef>
                          <a:spcPct val="30000"/>
                        </a:spcBef>
                        <a:buSzPct val="100000"/>
                        <a:defRPr sz="1200" b="1">
                          <a:solidFill>
                            <a:schemeClr val="tx1"/>
                          </a:solidFill>
                          <a:latin typeface="Arial" panose="020B0604020202020204" pitchFamily="34" charset="0"/>
                        </a:defRPr>
                      </a:lvl5pPr>
                      <a:lvl6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ctr" defTabSz="914400" rtl="0" eaLnBrk="0" fontAlgn="base" latinLnBrk="0" hangingPunct="0">
                        <a:lnSpc>
                          <a:spcPct val="90000"/>
                        </a:lnSpc>
                        <a:spcBef>
                          <a:spcPct val="3000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MEM</a:t>
                      </a:r>
                    </a:p>
                  </a:txBody>
                  <a:tcPr marL="45720" marR="45720" marT="228600" horzOverflow="overflow">
                    <a:lnL w="76200" cap="flat" cmpd="sng" algn="ctr">
                      <a:solidFill>
                        <a:schemeClr val="tx1"/>
                      </a:solidFill>
                      <a:prstDash val="solid"/>
                      <a:round/>
                      <a:headEnd type="none" w="med" len="med"/>
                      <a:tailEnd type="none" w="med" len="med"/>
                    </a:lnL>
                    <a:lnR w="762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99">
                        <a:alpha val="50000"/>
                      </a:srgbClr>
                    </a:solidFill>
                  </a:tcPr>
                </a:tc>
                <a:tc>
                  <a:txBody>
                    <a:bodyPr/>
                    <a:lstStyle>
                      <a:lvl1pPr algn="l">
                        <a:lnSpc>
                          <a:spcPct val="90000"/>
                        </a:lnSpc>
                        <a:spcBef>
                          <a:spcPct val="30000"/>
                        </a:spcBef>
                        <a:buSzPct val="100000"/>
                        <a:defRPr sz="2000" b="1">
                          <a:solidFill>
                            <a:schemeClr val="tx1"/>
                          </a:solidFill>
                          <a:latin typeface="Arial" panose="020B0604020202020204" pitchFamily="34" charset="0"/>
                        </a:defRPr>
                      </a:lvl1pPr>
                      <a:lvl2pPr algn="l">
                        <a:lnSpc>
                          <a:spcPct val="90000"/>
                        </a:lnSpc>
                        <a:spcBef>
                          <a:spcPct val="30000"/>
                        </a:spcBef>
                        <a:buSzPct val="100000"/>
                        <a:defRPr sz="1600" b="1">
                          <a:solidFill>
                            <a:schemeClr val="tx1"/>
                          </a:solidFill>
                          <a:latin typeface="Arial" panose="020B0604020202020204" pitchFamily="34" charset="0"/>
                        </a:defRPr>
                      </a:lvl2pPr>
                      <a:lvl3pPr algn="l">
                        <a:lnSpc>
                          <a:spcPct val="90000"/>
                        </a:lnSpc>
                        <a:spcBef>
                          <a:spcPct val="30000"/>
                        </a:spcBef>
                        <a:buSzPct val="100000"/>
                        <a:defRPr sz="1600" b="1">
                          <a:solidFill>
                            <a:schemeClr val="tx1"/>
                          </a:solidFill>
                          <a:latin typeface="Arial" panose="020B0604020202020204" pitchFamily="34" charset="0"/>
                        </a:defRPr>
                      </a:lvl3pPr>
                      <a:lvl4pPr algn="l">
                        <a:lnSpc>
                          <a:spcPct val="90000"/>
                        </a:lnSpc>
                        <a:spcBef>
                          <a:spcPct val="30000"/>
                        </a:spcBef>
                        <a:buSzPct val="100000"/>
                        <a:defRPr sz="1200" b="1">
                          <a:solidFill>
                            <a:schemeClr val="tx1"/>
                          </a:solidFill>
                          <a:latin typeface="Arial" panose="020B0604020202020204" pitchFamily="34" charset="0"/>
                        </a:defRPr>
                      </a:lvl4pPr>
                      <a:lvl5pPr algn="l">
                        <a:lnSpc>
                          <a:spcPct val="90000"/>
                        </a:lnSpc>
                        <a:spcBef>
                          <a:spcPct val="30000"/>
                        </a:spcBef>
                        <a:buSzPct val="100000"/>
                        <a:defRPr sz="1200" b="1">
                          <a:solidFill>
                            <a:schemeClr val="tx1"/>
                          </a:solidFill>
                          <a:latin typeface="Arial" panose="020B0604020202020204" pitchFamily="34" charset="0"/>
                        </a:defRPr>
                      </a:lvl5pPr>
                      <a:lvl6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ctr" defTabSz="914400" rtl="0" eaLnBrk="0" fontAlgn="base" latinLnBrk="0" hangingPunct="0">
                        <a:lnSpc>
                          <a:spcPct val="90000"/>
                        </a:lnSpc>
                        <a:spcBef>
                          <a:spcPct val="3000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WB</a:t>
                      </a:r>
                    </a:p>
                  </a:txBody>
                  <a:tcPr marL="45720" marR="45720" marT="228600" horzOverflow="overflow">
                    <a:lnL w="762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99">
                        <a:alpha val="50000"/>
                      </a:srgbClr>
                    </a:solidFill>
                  </a:tcPr>
                </a:tc>
                <a:tc>
                  <a:txBody>
                    <a:bodyPr/>
                    <a:lstStyle>
                      <a:lvl1pPr algn="l">
                        <a:lnSpc>
                          <a:spcPct val="90000"/>
                        </a:lnSpc>
                        <a:spcBef>
                          <a:spcPct val="30000"/>
                        </a:spcBef>
                        <a:buSzPct val="100000"/>
                        <a:defRPr sz="2000" b="1">
                          <a:solidFill>
                            <a:schemeClr val="tx1"/>
                          </a:solidFill>
                          <a:latin typeface="Arial" panose="020B0604020202020204" pitchFamily="34" charset="0"/>
                        </a:defRPr>
                      </a:lvl1pPr>
                      <a:lvl2pPr algn="l">
                        <a:lnSpc>
                          <a:spcPct val="90000"/>
                        </a:lnSpc>
                        <a:spcBef>
                          <a:spcPct val="30000"/>
                        </a:spcBef>
                        <a:buSzPct val="100000"/>
                        <a:defRPr sz="1600" b="1">
                          <a:solidFill>
                            <a:schemeClr val="tx1"/>
                          </a:solidFill>
                          <a:latin typeface="Arial" panose="020B0604020202020204" pitchFamily="34" charset="0"/>
                        </a:defRPr>
                      </a:lvl2pPr>
                      <a:lvl3pPr algn="l">
                        <a:lnSpc>
                          <a:spcPct val="90000"/>
                        </a:lnSpc>
                        <a:spcBef>
                          <a:spcPct val="30000"/>
                        </a:spcBef>
                        <a:buSzPct val="100000"/>
                        <a:defRPr sz="1600" b="1">
                          <a:solidFill>
                            <a:schemeClr val="tx1"/>
                          </a:solidFill>
                          <a:latin typeface="Arial" panose="020B0604020202020204" pitchFamily="34" charset="0"/>
                        </a:defRPr>
                      </a:lvl3pPr>
                      <a:lvl4pPr algn="l">
                        <a:lnSpc>
                          <a:spcPct val="90000"/>
                        </a:lnSpc>
                        <a:spcBef>
                          <a:spcPct val="30000"/>
                        </a:spcBef>
                        <a:buSzPct val="100000"/>
                        <a:defRPr sz="1200" b="1">
                          <a:solidFill>
                            <a:schemeClr val="tx1"/>
                          </a:solidFill>
                          <a:latin typeface="Arial" panose="020B0604020202020204" pitchFamily="34" charset="0"/>
                        </a:defRPr>
                      </a:lvl4pPr>
                      <a:lvl5pPr algn="l">
                        <a:lnSpc>
                          <a:spcPct val="90000"/>
                        </a:lnSpc>
                        <a:spcBef>
                          <a:spcPct val="30000"/>
                        </a:spcBef>
                        <a:buSzPct val="100000"/>
                        <a:defRPr sz="1200" b="1">
                          <a:solidFill>
                            <a:schemeClr val="tx1"/>
                          </a:solidFill>
                          <a:latin typeface="Arial" panose="020B0604020202020204" pitchFamily="34" charset="0"/>
                        </a:defRPr>
                      </a:lvl5pPr>
                      <a:lvl6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ctr" defTabSz="914400" rtl="0" eaLnBrk="0" fontAlgn="base" latinLnBrk="0" hangingPunct="0">
                        <a:lnSpc>
                          <a:spcPct val="90000"/>
                        </a:lnSpc>
                        <a:spcBef>
                          <a:spcPct val="30000"/>
                        </a:spcBef>
                        <a:spcAft>
                          <a:spcPct val="0"/>
                        </a:spcAft>
                        <a:buClrTx/>
                        <a:buSzTx/>
                        <a:buFontTx/>
                        <a:buNone/>
                        <a:tabLst/>
                      </a:pPr>
                      <a:endParaRPr kumimoji="0" lang="zh-CN" altLang="en-US" sz="1600" b="1" i="0" u="none" strike="noStrike" cap="none" normalizeH="0" baseline="0" smtClean="0">
                        <a:ln>
                          <a:noFill/>
                        </a:ln>
                        <a:solidFill>
                          <a:schemeClr val="tx1"/>
                        </a:solidFill>
                        <a:effectLst/>
                        <a:latin typeface="Arial" panose="020B0604020202020204" pitchFamily="34" charset="0"/>
                        <a:ea typeface="SimSun" panose="02010600030101010101" pitchFamily="2" charset="-122"/>
                      </a:endParaRPr>
                    </a:p>
                  </a:txBody>
                  <a:tcPr marL="45720" marR="45720" marT="2286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467417372"/>
                  </a:ext>
                </a:extLst>
              </a:tr>
              <a:tr h="800100">
                <a:tc>
                  <a:txBody>
                    <a:bodyPr/>
                    <a:lstStyle>
                      <a:lvl1pPr algn="l">
                        <a:lnSpc>
                          <a:spcPct val="90000"/>
                        </a:lnSpc>
                        <a:spcBef>
                          <a:spcPct val="30000"/>
                        </a:spcBef>
                        <a:buSzPct val="100000"/>
                        <a:defRPr sz="2000" b="1">
                          <a:solidFill>
                            <a:schemeClr val="tx1"/>
                          </a:solidFill>
                          <a:latin typeface="Arial" panose="020B0604020202020204" pitchFamily="34" charset="0"/>
                        </a:defRPr>
                      </a:lvl1pPr>
                      <a:lvl2pPr algn="l">
                        <a:lnSpc>
                          <a:spcPct val="90000"/>
                        </a:lnSpc>
                        <a:spcBef>
                          <a:spcPct val="30000"/>
                        </a:spcBef>
                        <a:buSzPct val="100000"/>
                        <a:defRPr sz="1600" b="1">
                          <a:solidFill>
                            <a:schemeClr val="tx1"/>
                          </a:solidFill>
                          <a:latin typeface="Arial" panose="020B0604020202020204" pitchFamily="34" charset="0"/>
                        </a:defRPr>
                      </a:lvl2pPr>
                      <a:lvl3pPr algn="l">
                        <a:lnSpc>
                          <a:spcPct val="90000"/>
                        </a:lnSpc>
                        <a:spcBef>
                          <a:spcPct val="30000"/>
                        </a:spcBef>
                        <a:buSzPct val="100000"/>
                        <a:defRPr sz="1600" b="1">
                          <a:solidFill>
                            <a:schemeClr val="tx1"/>
                          </a:solidFill>
                          <a:latin typeface="Arial" panose="020B0604020202020204" pitchFamily="34" charset="0"/>
                        </a:defRPr>
                      </a:lvl3pPr>
                      <a:lvl4pPr algn="l">
                        <a:lnSpc>
                          <a:spcPct val="90000"/>
                        </a:lnSpc>
                        <a:spcBef>
                          <a:spcPct val="30000"/>
                        </a:spcBef>
                        <a:buSzPct val="100000"/>
                        <a:defRPr sz="1200" b="1">
                          <a:solidFill>
                            <a:schemeClr val="tx1"/>
                          </a:solidFill>
                          <a:latin typeface="Arial" panose="020B0604020202020204" pitchFamily="34" charset="0"/>
                        </a:defRPr>
                      </a:lvl4pPr>
                      <a:lvl5pPr algn="l">
                        <a:lnSpc>
                          <a:spcPct val="90000"/>
                        </a:lnSpc>
                        <a:spcBef>
                          <a:spcPct val="30000"/>
                        </a:spcBef>
                        <a:buSzPct val="100000"/>
                        <a:defRPr sz="1200" b="1">
                          <a:solidFill>
                            <a:schemeClr val="tx1"/>
                          </a:solidFill>
                          <a:latin typeface="Arial" panose="020B0604020202020204" pitchFamily="34" charset="0"/>
                        </a:defRPr>
                      </a:lvl5pPr>
                      <a:lvl6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ctr" defTabSz="914400" rtl="0" eaLnBrk="0" fontAlgn="base" latinLnBrk="0" hangingPunct="0">
                        <a:lnSpc>
                          <a:spcPct val="90000"/>
                        </a:lnSpc>
                        <a:spcBef>
                          <a:spcPct val="30000"/>
                        </a:spcBef>
                        <a:spcAft>
                          <a:spcPct val="0"/>
                        </a:spcAft>
                        <a:buClrTx/>
                        <a:buSzTx/>
                        <a:buFontTx/>
                        <a:buNone/>
                        <a:tabLst/>
                      </a:pPr>
                      <a:endParaRPr kumimoji="0" lang="zh-CN" altLang="en-US" sz="1600" b="1" i="0" u="none" strike="noStrike" cap="none" normalizeH="0" baseline="0" smtClean="0">
                        <a:ln>
                          <a:noFill/>
                        </a:ln>
                        <a:solidFill>
                          <a:schemeClr val="tx1"/>
                        </a:solidFill>
                        <a:effectLst/>
                        <a:latin typeface="Arial" panose="020B0604020202020204" pitchFamily="34" charset="0"/>
                        <a:ea typeface="SimSun" panose="02010600030101010101" pitchFamily="2" charset="-122"/>
                      </a:endParaRPr>
                    </a:p>
                  </a:txBody>
                  <a:tcPr marL="45720" marR="45720" marT="2286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lnSpc>
                          <a:spcPct val="90000"/>
                        </a:lnSpc>
                        <a:spcBef>
                          <a:spcPct val="30000"/>
                        </a:spcBef>
                        <a:buSzPct val="100000"/>
                        <a:defRPr sz="2000" b="1">
                          <a:solidFill>
                            <a:schemeClr val="tx1"/>
                          </a:solidFill>
                          <a:latin typeface="Arial" panose="020B0604020202020204" pitchFamily="34" charset="0"/>
                        </a:defRPr>
                      </a:lvl1pPr>
                      <a:lvl2pPr algn="l">
                        <a:lnSpc>
                          <a:spcPct val="90000"/>
                        </a:lnSpc>
                        <a:spcBef>
                          <a:spcPct val="30000"/>
                        </a:spcBef>
                        <a:buSzPct val="100000"/>
                        <a:defRPr sz="1600" b="1">
                          <a:solidFill>
                            <a:schemeClr val="tx1"/>
                          </a:solidFill>
                          <a:latin typeface="Arial" panose="020B0604020202020204" pitchFamily="34" charset="0"/>
                        </a:defRPr>
                      </a:lvl2pPr>
                      <a:lvl3pPr algn="l">
                        <a:lnSpc>
                          <a:spcPct val="90000"/>
                        </a:lnSpc>
                        <a:spcBef>
                          <a:spcPct val="30000"/>
                        </a:spcBef>
                        <a:buSzPct val="100000"/>
                        <a:defRPr sz="1600" b="1">
                          <a:solidFill>
                            <a:schemeClr val="tx1"/>
                          </a:solidFill>
                          <a:latin typeface="Arial" panose="020B0604020202020204" pitchFamily="34" charset="0"/>
                        </a:defRPr>
                      </a:lvl3pPr>
                      <a:lvl4pPr algn="l">
                        <a:lnSpc>
                          <a:spcPct val="90000"/>
                        </a:lnSpc>
                        <a:spcBef>
                          <a:spcPct val="30000"/>
                        </a:spcBef>
                        <a:buSzPct val="100000"/>
                        <a:defRPr sz="1200" b="1">
                          <a:solidFill>
                            <a:schemeClr val="tx1"/>
                          </a:solidFill>
                          <a:latin typeface="Arial" panose="020B0604020202020204" pitchFamily="34" charset="0"/>
                        </a:defRPr>
                      </a:lvl4pPr>
                      <a:lvl5pPr algn="l">
                        <a:lnSpc>
                          <a:spcPct val="90000"/>
                        </a:lnSpc>
                        <a:spcBef>
                          <a:spcPct val="30000"/>
                        </a:spcBef>
                        <a:buSzPct val="100000"/>
                        <a:defRPr sz="1200" b="1">
                          <a:solidFill>
                            <a:schemeClr val="tx1"/>
                          </a:solidFill>
                          <a:latin typeface="Arial" panose="020B0604020202020204" pitchFamily="34" charset="0"/>
                        </a:defRPr>
                      </a:lvl5pPr>
                      <a:lvl6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ctr" defTabSz="914400" rtl="0" eaLnBrk="0" fontAlgn="base" latinLnBrk="0" hangingPunct="0">
                        <a:lnSpc>
                          <a:spcPct val="90000"/>
                        </a:lnSpc>
                        <a:spcBef>
                          <a:spcPct val="3000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IF</a:t>
                      </a:r>
                    </a:p>
                  </a:txBody>
                  <a:tcPr marL="45720" marR="45720" marT="2286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99">
                        <a:alpha val="50000"/>
                      </a:srgbClr>
                    </a:solidFill>
                  </a:tcPr>
                </a:tc>
                <a:tc>
                  <a:txBody>
                    <a:bodyPr/>
                    <a:lstStyle>
                      <a:lvl1pPr algn="l">
                        <a:lnSpc>
                          <a:spcPct val="90000"/>
                        </a:lnSpc>
                        <a:spcBef>
                          <a:spcPct val="30000"/>
                        </a:spcBef>
                        <a:buSzPct val="100000"/>
                        <a:defRPr sz="2000" b="1">
                          <a:solidFill>
                            <a:schemeClr val="tx1"/>
                          </a:solidFill>
                          <a:latin typeface="Arial" panose="020B0604020202020204" pitchFamily="34" charset="0"/>
                        </a:defRPr>
                      </a:lvl1pPr>
                      <a:lvl2pPr algn="l">
                        <a:lnSpc>
                          <a:spcPct val="90000"/>
                        </a:lnSpc>
                        <a:spcBef>
                          <a:spcPct val="30000"/>
                        </a:spcBef>
                        <a:buSzPct val="100000"/>
                        <a:defRPr sz="1600" b="1">
                          <a:solidFill>
                            <a:schemeClr val="tx1"/>
                          </a:solidFill>
                          <a:latin typeface="Arial" panose="020B0604020202020204" pitchFamily="34" charset="0"/>
                        </a:defRPr>
                      </a:lvl2pPr>
                      <a:lvl3pPr algn="l">
                        <a:lnSpc>
                          <a:spcPct val="90000"/>
                        </a:lnSpc>
                        <a:spcBef>
                          <a:spcPct val="30000"/>
                        </a:spcBef>
                        <a:buSzPct val="100000"/>
                        <a:defRPr sz="1600" b="1">
                          <a:solidFill>
                            <a:schemeClr val="tx1"/>
                          </a:solidFill>
                          <a:latin typeface="Arial" panose="020B0604020202020204" pitchFamily="34" charset="0"/>
                        </a:defRPr>
                      </a:lvl3pPr>
                      <a:lvl4pPr algn="l">
                        <a:lnSpc>
                          <a:spcPct val="90000"/>
                        </a:lnSpc>
                        <a:spcBef>
                          <a:spcPct val="30000"/>
                        </a:spcBef>
                        <a:buSzPct val="100000"/>
                        <a:defRPr sz="1200" b="1">
                          <a:solidFill>
                            <a:schemeClr val="tx1"/>
                          </a:solidFill>
                          <a:latin typeface="Arial" panose="020B0604020202020204" pitchFamily="34" charset="0"/>
                        </a:defRPr>
                      </a:lvl4pPr>
                      <a:lvl5pPr algn="l">
                        <a:lnSpc>
                          <a:spcPct val="90000"/>
                        </a:lnSpc>
                        <a:spcBef>
                          <a:spcPct val="30000"/>
                        </a:spcBef>
                        <a:buSzPct val="100000"/>
                        <a:defRPr sz="1200" b="1">
                          <a:solidFill>
                            <a:schemeClr val="tx1"/>
                          </a:solidFill>
                          <a:latin typeface="Arial" panose="020B0604020202020204" pitchFamily="34" charset="0"/>
                        </a:defRPr>
                      </a:lvl5pPr>
                      <a:lvl6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ctr" defTabSz="914400" rtl="0" eaLnBrk="0" fontAlgn="base" latinLnBrk="0" hangingPunct="0">
                        <a:lnSpc>
                          <a:spcPct val="90000"/>
                        </a:lnSpc>
                        <a:spcBef>
                          <a:spcPct val="3000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ID</a:t>
                      </a:r>
                    </a:p>
                  </a:txBody>
                  <a:tcPr marL="45720" marR="45720" marT="228600" horzOverflow="overflow">
                    <a:lnL w="12700" cap="flat" cmpd="sng" algn="ctr">
                      <a:solidFill>
                        <a:schemeClr val="tx1"/>
                      </a:solidFill>
                      <a:prstDash val="solid"/>
                      <a:round/>
                      <a:headEnd type="none" w="med" len="med"/>
                      <a:tailEnd type="none" w="med" len="med"/>
                    </a:lnL>
                    <a:lnR w="762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99">
                        <a:alpha val="50000"/>
                      </a:srgbClr>
                    </a:solidFill>
                  </a:tcPr>
                </a:tc>
                <a:tc>
                  <a:txBody>
                    <a:bodyPr/>
                    <a:lstStyle>
                      <a:lvl1pPr algn="l">
                        <a:lnSpc>
                          <a:spcPct val="90000"/>
                        </a:lnSpc>
                        <a:spcBef>
                          <a:spcPct val="30000"/>
                        </a:spcBef>
                        <a:buSzPct val="100000"/>
                        <a:defRPr sz="2000" b="1">
                          <a:solidFill>
                            <a:schemeClr val="tx1"/>
                          </a:solidFill>
                          <a:latin typeface="Arial" panose="020B0604020202020204" pitchFamily="34" charset="0"/>
                        </a:defRPr>
                      </a:lvl1pPr>
                      <a:lvl2pPr algn="l">
                        <a:lnSpc>
                          <a:spcPct val="90000"/>
                        </a:lnSpc>
                        <a:spcBef>
                          <a:spcPct val="30000"/>
                        </a:spcBef>
                        <a:buSzPct val="100000"/>
                        <a:defRPr sz="1600" b="1">
                          <a:solidFill>
                            <a:schemeClr val="tx1"/>
                          </a:solidFill>
                          <a:latin typeface="Arial" panose="020B0604020202020204" pitchFamily="34" charset="0"/>
                        </a:defRPr>
                      </a:lvl2pPr>
                      <a:lvl3pPr algn="l">
                        <a:lnSpc>
                          <a:spcPct val="90000"/>
                        </a:lnSpc>
                        <a:spcBef>
                          <a:spcPct val="30000"/>
                        </a:spcBef>
                        <a:buSzPct val="100000"/>
                        <a:defRPr sz="1600" b="1">
                          <a:solidFill>
                            <a:schemeClr val="tx1"/>
                          </a:solidFill>
                          <a:latin typeface="Arial" panose="020B0604020202020204" pitchFamily="34" charset="0"/>
                        </a:defRPr>
                      </a:lvl3pPr>
                      <a:lvl4pPr algn="l">
                        <a:lnSpc>
                          <a:spcPct val="90000"/>
                        </a:lnSpc>
                        <a:spcBef>
                          <a:spcPct val="30000"/>
                        </a:spcBef>
                        <a:buSzPct val="100000"/>
                        <a:defRPr sz="1200" b="1">
                          <a:solidFill>
                            <a:schemeClr val="tx1"/>
                          </a:solidFill>
                          <a:latin typeface="Arial" panose="020B0604020202020204" pitchFamily="34" charset="0"/>
                        </a:defRPr>
                      </a:lvl4pPr>
                      <a:lvl5pPr algn="l">
                        <a:lnSpc>
                          <a:spcPct val="90000"/>
                        </a:lnSpc>
                        <a:spcBef>
                          <a:spcPct val="30000"/>
                        </a:spcBef>
                        <a:buSzPct val="100000"/>
                        <a:defRPr sz="1200" b="1">
                          <a:solidFill>
                            <a:schemeClr val="tx1"/>
                          </a:solidFill>
                          <a:latin typeface="Arial" panose="020B0604020202020204" pitchFamily="34" charset="0"/>
                        </a:defRPr>
                      </a:lvl5pPr>
                      <a:lvl6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ctr" defTabSz="914400" rtl="0" eaLnBrk="0" fontAlgn="base" latinLnBrk="0" hangingPunct="0">
                        <a:lnSpc>
                          <a:spcPct val="90000"/>
                        </a:lnSpc>
                        <a:spcBef>
                          <a:spcPct val="3000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EX</a:t>
                      </a:r>
                    </a:p>
                  </a:txBody>
                  <a:tcPr marL="45720" marR="45720" marT="228600" horzOverflow="overflow">
                    <a:lnL w="76200" cap="flat" cmpd="sng" algn="ctr">
                      <a:solidFill>
                        <a:schemeClr val="tx1"/>
                      </a:solidFill>
                      <a:prstDash val="solid"/>
                      <a:round/>
                      <a:headEnd type="none" w="med" len="med"/>
                      <a:tailEnd type="none" w="med" len="med"/>
                    </a:lnL>
                    <a:lnR w="762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99">
                        <a:alpha val="50000"/>
                      </a:srgbClr>
                    </a:solidFill>
                  </a:tcPr>
                </a:tc>
                <a:tc>
                  <a:txBody>
                    <a:bodyPr/>
                    <a:lstStyle>
                      <a:lvl1pPr algn="l">
                        <a:lnSpc>
                          <a:spcPct val="90000"/>
                        </a:lnSpc>
                        <a:spcBef>
                          <a:spcPct val="30000"/>
                        </a:spcBef>
                        <a:buSzPct val="100000"/>
                        <a:defRPr sz="2000" b="1">
                          <a:solidFill>
                            <a:schemeClr val="tx1"/>
                          </a:solidFill>
                          <a:latin typeface="Arial" panose="020B0604020202020204" pitchFamily="34" charset="0"/>
                        </a:defRPr>
                      </a:lvl1pPr>
                      <a:lvl2pPr algn="l">
                        <a:lnSpc>
                          <a:spcPct val="90000"/>
                        </a:lnSpc>
                        <a:spcBef>
                          <a:spcPct val="30000"/>
                        </a:spcBef>
                        <a:buSzPct val="100000"/>
                        <a:defRPr sz="1600" b="1">
                          <a:solidFill>
                            <a:schemeClr val="tx1"/>
                          </a:solidFill>
                          <a:latin typeface="Arial" panose="020B0604020202020204" pitchFamily="34" charset="0"/>
                        </a:defRPr>
                      </a:lvl2pPr>
                      <a:lvl3pPr algn="l">
                        <a:lnSpc>
                          <a:spcPct val="90000"/>
                        </a:lnSpc>
                        <a:spcBef>
                          <a:spcPct val="30000"/>
                        </a:spcBef>
                        <a:buSzPct val="100000"/>
                        <a:defRPr sz="1600" b="1">
                          <a:solidFill>
                            <a:schemeClr val="tx1"/>
                          </a:solidFill>
                          <a:latin typeface="Arial" panose="020B0604020202020204" pitchFamily="34" charset="0"/>
                        </a:defRPr>
                      </a:lvl3pPr>
                      <a:lvl4pPr algn="l">
                        <a:lnSpc>
                          <a:spcPct val="90000"/>
                        </a:lnSpc>
                        <a:spcBef>
                          <a:spcPct val="30000"/>
                        </a:spcBef>
                        <a:buSzPct val="100000"/>
                        <a:defRPr sz="1200" b="1">
                          <a:solidFill>
                            <a:schemeClr val="tx1"/>
                          </a:solidFill>
                          <a:latin typeface="Arial" panose="020B0604020202020204" pitchFamily="34" charset="0"/>
                        </a:defRPr>
                      </a:lvl4pPr>
                      <a:lvl5pPr algn="l">
                        <a:lnSpc>
                          <a:spcPct val="90000"/>
                        </a:lnSpc>
                        <a:spcBef>
                          <a:spcPct val="30000"/>
                        </a:spcBef>
                        <a:buSzPct val="100000"/>
                        <a:defRPr sz="1200" b="1">
                          <a:solidFill>
                            <a:schemeClr val="tx1"/>
                          </a:solidFill>
                          <a:latin typeface="Arial" panose="020B0604020202020204" pitchFamily="34" charset="0"/>
                        </a:defRPr>
                      </a:lvl5pPr>
                      <a:lvl6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ctr" defTabSz="914400" rtl="0" eaLnBrk="0" fontAlgn="base" latinLnBrk="0" hangingPunct="0">
                        <a:lnSpc>
                          <a:spcPct val="90000"/>
                        </a:lnSpc>
                        <a:spcBef>
                          <a:spcPct val="3000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MEM</a:t>
                      </a:r>
                    </a:p>
                  </a:txBody>
                  <a:tcPr marL="45720" marR="45720" marT="228600" horzOverflow="overflow">
                    <a:lnL w="76200" cap="flat" cmpd="sng" algn="ctr">
                      <a:solidFill>
                        <a:schemeClr val="tx1"/>
                      </a:solidFill>
                      <a:prstDash val="solid"/>
                      <a:round/>
                      <a:headEnd type="none" w="med" len="med"/>
                      <a:tailEnd type="none" w="med" len="med"/>
                    </a:lnL>
                    <a:lnR w="762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99">
                        <a:alpha val="50000"/>
                      </a:srgbClr>
                    </a:solidFill>
                  </a:tcPr>
                </a:tc>
                <a:tc>
                  <a:txBody>
                    <a:bodyPr/>
                    <a:lstStyle>
                      <a:lvl1pPr algn="l">
                        <a:lnSpc>
                          <a:spcPct val="90000"/>
                        </a:lnSpc>
                        <a:spcBef>
                          <a:spcPct val="30000"/>
                        </a:spcBef>
                        <a:buSzPct val="100000"/>
                        <a:defRPr sz="2000" b="1">
                          <a:solidFill>
                            <a:schemeClr val="tx1"/>
                          </a:solidFill>
                          <a:latin typeface="Arial" panose="020B0604020202020204" pitchFamily="34" charset="0"/>
                        </a:defRPr>
                      </a:lvl1pPr>
                      <a:lvl2pPr algn="l">
                        <a:lnSpc>
                          <a:spcPct val="90000"/>
                        </a:lnSpc>
                        <a:spcBef>
                          <a:spcPct val="30000"/>
                        </a:spcBef>
                        <a:buSzPct val="100000"/>
                        <a:defRPr sz="1600" b="1">
                          <a:solidFill>
                            <a:schemeClr val="tx1"/>
                          </a:solidFill>
                          <a:latin typeface="Arial" panose="020B0604020202020204" pitchFamily="34" charset="0"/>
                        </a:defRPr>
                      </a:lvl2pPr>
                      <a:lvl3pPr algn="l">
                        <a:lnSpc>
                          <a:spcPct val="90000"/>
                        </a:lnSpc>
                        <a:spcBef>
                          <a:spcPct val="30000"/>
                        </a:spcBef>
                        <a:buSzPct val="100000"/>
                        <a:defRPr sz="1600" b="1">
                          <a:solidFill>
                            <a:schemeClr val="tx1"/>
                          </a:solidFill>
                          <a:latin typeface="Arial" panose="020B0604020202020204" pitchFamily="34" charset="0"/>
                        </a:defRPr>
                      </a:lvl3pPr>
                      <a:lvl4pPr algn="l">
                        <a:lnSpc>
                          <a:spcPct val="90000"/>
                        </a:lnSpc>
                        <a:spcBef>
                          <a:spcPct val="30000"/>
                        </a:spcBef>
                        <a:buSzPct val="100000"/>
                        <a:defRPr sz="1200" b="1">
                          <a:solidFill>
                            <a:schemeClr val="tx1"/>
                          </a:solidFill>
                          <a:latin typeface="Arial" panose="020B0604020202020204" pitchFamily="34" charset="0"/>
                        </a:defRPr>
                      </a:lvl4pPr>
                      <a:lvl5pPr algn="l">
                        <a:lnSpc>
                          <a:spcPct val="90000"/>
                        </a:lnSpc>
                        <a:spcBef>
                          <a:spcPct val="30000"/>
                        </a:spcBef>
                        <a:buSzPct val="100000"/>
                        <a:defRPr sz="1200" b="1">
                          <a:solidFill>
                            <a:schemeClr val="tx1"/>
                          </a:solidFill>
                          <a:latin typeface="Arial" panose="020B0604020202020204" pitchFamily="34" charset="0"/>
                        </a:defRPr>
                      </a:lvl5pPr>
                      <a:lvl6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ctr" defTabSz="914400" rtl="0" eaLnBrk="0" fontAlgn="base" latinLnBrk="0" hangingPunct="0">
                        <a:lnSpc>
                          <a:spcPct val="90000"/>
                        </a:lnSpc>
                        <a:spcBef>
                          <a:spcPct val="3000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WB</a:t>
                      </a:r>
                    </a:p>
                  </a:txBody>
                  <a:tcPr marL="45720" marR="45720" marT="228600" horzOverflow="overflow">
                    <a:lnL w="762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99">
                        <a:alpha val="50000"/>
                      </a:srgbClr>
                    </a:solidFill>
                  </a:tcPr>
                </a:tc>
                <a:extLst>
                  <a:ext uri="{0D108BD9-81ED-4DB2-BD59-A6C34878D82A}">
                    <a16:rowId xmlns:a16="http://schemas.microsoft.com/office/drawing/2014/main" xmlns="" val="1322094976"/>
                  </a:ext>
                </a:extLst>
              </a:tr>
            </a:tbl>
          </a:graphicData>
        </a:graphic>
      </p:graphicFrame>
      <p:sp>
        <p:nvSpPr>
          <p:cNvPr id="948257" name="Text Box 33"/>
          <p:cNvSpPr txBox="1">
            <a:spLocks noChangeArrowheads="1"/>
          </p:cNvSpPr>
          <p:nvPr/>
        </p:nvSpPr>
        <p:spPr bwMode="auto">
          <a:xfrm>
            <a:off x="3732213" y="2895601"/>
            <a:ext cx="5307013"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a:ea typeface="SimSun" panose="02010600030101010101" pitchFamily="2" charset="-122"/>
              </a:rPr>
              <a:t>   </a:t>
            </a:r>
            <a:r>
              <a:rPr lang="en-US" altLang="zh-CN">
                <a:ea typeface="SimSun" panose="02010600030101010101" pitchFamily="2" charset="-122"/>
              </a:rPr>
              <a:t>1        2	  3	  4	  5	 6</a:t>
            </a:r>
          </a:p>
        </p:txBody>
      </p:sp>
    </p:spTree>
    <p:extLst>
      <p:ext uri="{BB962C8B-B14F-4D97-AF65-F5344CB8AC3E}">
        <p14:creationId xmlns:p14="http://schemas.microsoft.com/office/powerpoint/2010/main" val="187591437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normAutofit fontScale="90000"/>
          </a:bodyPr>
          <a:lstStyle/>
          <a:p>
            <a:pPr eaLnBrk="1" hangingPunct="1"/>
            <a:r>
              <a:rPr lang="en-US" altLang="zh-CN" smtClean="0">
                <a:ea typeface="SimSun" panose="02010600030101010101" pitchFamily="2" charset="-122"/>
              </a:rPr>
              <a:t>Use the Idea of Pipelining in a Computer</a:t>
            </a:r>
          </a:p>
        </p:txBody>
      </p:sp>
      <p:sp>
        <p:nvSpPr>
          <p:cNvPr id="12291" name="Freeform 4"/>
          <p:cNvSpPr>
            <a:spLocks/>
          </p:cNvSpPr>
          <p:nvPr/>
        </p:nvSpPr>
        <p:spPr bwMode="auto">
          <a:xfrm>
            <a:off x="4002088" y="4975226"/>
            <a:ext cx="754063" cy="244475"/>
          </a:xfrm>
          <a:custGeom>
            <a:avLst/>
            <a:gdLst>
              <a:gd name="T0" fmla="*/ 0 w 43"/>
              <a:gd name="T1" fmla="*/ 174625 h 14"/>
              <a:gd name="T2" fmla="*/ 561163 w 43"/>
              <a:gd name="T3" fmla="*/ 174625 h 14"/>
              <a:gd name="T4" fmla="*/ 561163 w 43"/>
              <a:gd name="T5" fmla="*/ 244475 h 14"/>
              <a:gd name="T6" fmla="*/ 754063 w 43"/>
              <a:gd name="T7" fmla="*/ 122238 h 14"/>
              <a:gd name="T8" fmla="*/ 561163 w 43"/>
              <a:gd name="T9" fmla="*/ 0 h 14"/>
              <a:gd name="T10" fmla="*/ 561163 w 43"/>
              <a:gd name="T11" fmla="*/ 52388 h 14"/>
              <a:gd name="T12" fmla="*/ 0 w 43"/>
              <a:gd name="T13" fmla="*/ 52388 h 14"/>
              <a:gd name="T14" fmla="*/ 0 60000 65536"/>
              <a:gd name="T15" fmla="*/ 0 60000 65536"/>
              <a:gd name="T16" fmla="*/ 0 60000 65536"/>
              <a:gd name="T17" fmla="*/ 0 60000 65536"/>
              <a:gd name="T18" fmla="*/ 0 60000 65536"/>
              <a:gd name="T19" fmla="*/ 0 60000 65536"/>
              <a:gd name="T20" fmla="*/ 0 60000 65536"/>
              <a:gd name="T21" fmla="*/ 0 w 43"/>
              <a:gd name="T22" fmla="*/ 0 h 14"/>
              <a:gd name="T23" fmla="*/ 43 w 43"/>
              <a:gd name="T24" fmla="*/ 14 h 1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3" h="14">
                <a:moveTo>
                  <a:pt x="0" y="10"/>
                </a:moveTo>
                <a:lnTo>
                  <a:pt x="32" y="10"/>
                </a:lnTo>
                <a:lnTo>
                  <a:pt x="32" y="14"/>
                </a:lnTo>
                <a:lnTo>
                  <a:pt x="43" y="7"/>
                </a:lnTo>
                <a:lnTo>
                  <a:pt x="32" y="0"/>
                </a:lnTo>
                <a:lnTo>
                  <a:pt x="32" y="3"/>
                </a:lnTo>
                <a:lnTo>
                  <a:pt x="0" y="3"/>
                </a:lnTo>
              </a:path>
            </a:pathLst>
          </a:custGeom>
          <a:noFill/>
          <a:ln w="174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2292" name="Freeform 5"/>
          <p:cNvSpPr>
            <a:spLocks/>
          </p:cNvSpPr>
          <p:nvPr/>
        </p:nvSpPr>
        <p:spPr bwMode="auto">
          <a:xfrm>
            <a:off x="3019425" y="4975226"/>
            <a:ext cx="736600" cy="244475"/>
          </a:xfrm>
          <a:custGeom>
            <a:avLst/>
            <a:gdLst>
              <a:gd name="T0" fmla="*/ 0 w 42"/>
              <a:gd name="T1" fmla="*/ 174625 h 14"/>
              <a:gd name="T2" fmla="*/ 561219 w 42"/>
              <a:gd name="T3" fmla="*/ 174625 h 14"/>
              <a:gd name="T4" fmla="*/ 561219 w 42"/>
              <a:gd name="T5" fmla="*/ 244475 h 14"/>
              <a:gd name="T6" fmla="*/ 736600 w 42"/>
              <a:gd name="T7" fmla="*/ 122238 h 14"/>
              <a:gd name="T8" fmla="*/ 561219 w 42"/>
              <a:gd name="T9" fmla="*/ 0 h 14"/>
              <a:gd name="T10" fmla="*/ 561219 w 42"/>
              <a:gd name="T11" fmla="*/ 52388 h 14"/>
              <a:gd name="T12" fmla="*/ 0 w 42"/>
              <a:gd name="T13" fmla="*/ 52388 h 14"/>
              <a:gd name="T14" fmla="*/ 0 60000 65536"/>
              <a:gd name="T15" fmla="*/ 0 60000 65536"/>
              <a:gd name="T16" fmla="*/ 0 60000 65536"/>
              <a:gd name="T17" fmla="*/ 0 60000 65536"/>
              <a:gd name="T18" fmla="*/ 0 60000 65536"/>
              <a:gd name="T19" fmla="*/ 0 60000 65536"/>
              <a:gd name="T20" fmla="*/ 0 60000 65536"/>
              <a:gd name="T21" fmla="*/ 0 w 42"/>
              <a:gd name="T22" fmla="*/ 0 h 14"/>
              <a:gd name="T23" fmla="*/ 42 w 42"/>
              <a:gd name="T24" fmla="*/ 14 h 1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2" h="14">
                <a:moveTo>
                  <a:pt x="0" y="10"/>
                </a:moveTo>
                <a:lnTo>
                  <a:pt x="32" y="10"/>
                </a:lnTo>
                <a:lnTo>
                  <a:pt x="32" y="14"/>
                </a:lnTo>
                <a:lnTo>
                  <a:pt x="42" y="7"/>
                </a:lnTo>
                <a:lnTo>
                  <a:pt x="32" y="0"/>
                </a:lnTo>
                <a:lnTo>
                  <a:pt x="32" y="3"/>
                </a:lnTo>
                <a:lnTo>
                  <a:pt x="0" y="3"/>
                </a:lnTo>
              </a:path>
            </a:pathLst>
          </a:custGeom>
          <a:noFill/>
          <a:ln w="174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2293" name="Rectangle 6"/>
          <p:cNvSpPr>
            <a:spLocks noChangeArrowheads="1"/>
          </p:cNvSpPr>
          <p:nvPr/>
        </p:nvSpPr>
        <p:spPr bwMode="auto">
          <a:xfrm>
            <a:off x="1895475" y="2746376"/>
            <a:ext cx="3579812" cy="403225"/>
          </a:xfrm>
          <a:prstGeom prst="rect">
            <a:avLst/>
          </a:prstGeom>
          <a:noFill/>
          <a:ln w="17463">
            <a:solidFill>
              <a:srgbClr val="00FFFF"/>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2294" name="Line 7"/>
          <p:cNvSpPr>
            <a:spLocks noChangeShapeType="1"/>
          </p:cNvSpPr>
          <p:nvPr/>
        </p:nvSpPr>
        <p:spPr bwMode="auto">
          <a:xfrm flipV="1">
            <a:off x="2492376" y="2746376"/>
            <a:ext cx="1587" cy="403225"/>
          </a:xfrm>
          <a:prstGeom prst="line">
            <a:avLst/>
          </a:prstGeom>
          <a:noFill/>
          <a:ln w="17463">
            <a:solidFill>
              <a:srgbClr val="00FFFF"/>
            </a:solidFill>
            <a:round/>
            <a:headEnd/>
            <a:tailEnd/>
          </a:ln>
          <a:extLst>
            <a:ext uri="{909E8E84-426E-40DD-AFC4-6F175D3DCCD1}">
              <a14:hiddenFill xmlns:a14="http://schemas.microsoft.com/office/drawing/2010/main">
                <a:noFill/>
              </a14:hiddenFill>
            </a:ext>
          </a:extLst>
        </p:spPr>
        <p:txBody>
          <a:bodyPr/>
          <a:lstStyle/>
          <a:p>
            <a:endParaRPr lang="en-IE"/>
          </a:p>
        </p:txBody>
      </p:sp>
      <p:sp>
        <p:nvSpPr>
          <p:cNvPr id="12295" name="Line 8"/>
          <p:cNvSpPr>
            <a:spLocks noChangeShapeType="1"/>
          </p:cNvSpPr>
          <p:nvPr/>
        </p:nvSpPr>
        <p:spPr bwMode="auto">
          <a:xfrm>
            <a:off x="3089276" y="2746376"/>
            <a:ext cx="1587" cy="403225"/>
          </a:xfrm>
          <a:prstGeom prst="line">
            <a:avLst/>
          </a:prstGeom>
          <a:noFill/>
          <a:ln w="17463">
            <a:solidFill>
              <a:srgbClr val="00FFFF"/>
            </a:solidFill>
            <a:round/>
            <a:headEnd/>
            <a:tailEnd/>
          </a:ln>
          <a:extLst>
            <a:ext uri="{909E8E84-426E-40DD-AFC4-6F175D3DCCD1}">
              <a14:hiddenFill xmlns:a14="http://schemas.microsoft.com/office/drawing/2010/main">
                <a:noFill/>
              </a14:hiddenFill>
            </a:ext>
          </a:extLst>
        </p:spPr>
        <p:txBody>
          <a:bodyPr/>
          <a:lstStyle/>
          <a:p>
            <a:endParaRPr lang="en-IE"/>
          </a:p>
        </p:txBody>
      </p:sp>
      <p:sp>
        <p:nvSpPr>
          <p:cNvPr id="12296" name="Line 9"/>
          <p:cNvSpPr>
            <a:spLocks noChangeShapeType="1"/>
          </p:cNvSpPr>
          <p:nvPr/>
        </p:nvSpPr>
        <p:spPr bwMode="auto">
          <a:xfrm flipV="1">
            <a:off x="3686176" y="2746376"/>
            <a:ext cx="1587" cy="403225"/>
          </a:xfrm>
          <a:prstGeom prst="line">
            <a:avLst/>
          </a:prstGeom>
          <a:noFill/>
          <a:ln w="17463">
            <a:solidFill>
              <a:srgbClr val="00FFFF"/>
            </a:solidFill>
            <a:round/>
            <a:headEnd/>
            <a:tailEnd/>
          </a:ln>
          <a:extLst>
            <a:ext uri="{909E8E84-426E-40DD-AFC4-6F175D3DCCD1}">
              <a14:hiddenFill xmlns:a14="http://schemas.microsoft.com/office/drawing/2010/main">
                <a:noFill/>
              </a14:hiddenFill>
            </a:ext>
          </a:extLst>
        </p:spPr>
        <p:txBody>
          <a:bodyPr/>
          <a:lstStyle/>
          <a:p>
            <a:endParaRPr lang="en-IE"/>
          </a:p>
        </p:txBody>
      </p:sp>
      <p:sp>
        <p:nvSpPr>
          <p:cNvPr id="12297" name="Line 10"/>
          <p:cNvSpPr>
            <a:spLocks noChangeShapeType="1"/>
          </p:cNvSpPr>
          <p:nvPr/>
        </p:nvSpPr>
        <p:spPr bwMode="auto">
          <a:xfrm>
            <a:off x="4878387" y="2746376"/>
            <a:ext cx="1588" cy="403225"/>
          </a:xfrm>
          <a:prstGeom prst="line">
            <a:avLst/>
          </a:prstGeom>
          <a:noFill/>
          <a:ln w="17463">
            <a:solidFill>
              <a:srgbClr val="00FFFF"/>
            </a:solidFill>
            <a:round/>
            <a:headEnd/>
            <a:tailEnd/>
          </a:ln>
          <a:extLst>
            <a:ext uri="{909E8E84-426E-40DD-AFC4-6F175D3DCCD1}">
              <a14:hiddenFill xmlns:a14="http://schemas.microsoft.com/office/drawing/2010/main">
                <a:noFill/>
              </a14:hiddenFill>
            </a:ext>
          </a:extLst>
        </p:spPr>
        <p:txBody>
          <a:bodyPr/>
          <a:lstStyle/>
          <a:p>
            <a:endParaRPr lang="en-IE"/>
          </a:p>
        </p:txBody>
      </p:sp>
      <p:sp>
        <p:nvSpPr>
          <p:cNvPr id="12298" name="Line 11"/>
          <p:cNvSpPr>
            <a:spLocks noChangeShapeType="1"/>
          </p:cNvSpPr>
          <p:nvPr/>
        </p:nvSpPr>
        <p:spPr bwMode="auto">
          <a:xfrm flipV="1">
            <a:off x="4281487" y="2746376"/>
            <a:ext cx="1588" cy="403225"/>
          </a:xfrm>
          <a:prstGeom prst="line">
            <a:avLst/>
          </a:prstGeom>
          <a:noFill/>
          <a:ln w="17463">
            <a:solidFill>
              <a:srgbClr val="00FFFF"/>
            </a:solidFill>
            <a:round/>
            <a:headEnd/>
            <a:tailEnd/>
          </a:ln>
          <a:extLst>
            <a:ext uri="{909E8E84-426E-40DD-AFC4-6F175D3DCCD1}">
              <a14:hiddenFill xmlns:a14="http://schemas.microsoft.com/office/drawing/2010/main">
                <a:noFill/>
              </a14:hiddenFill>
            </a:ext>
          </a:extLst>
        </p:spPr>
        <p:txBody>
          <a:bodyPr/>
          <a:lstStyle/>
          <a:p>
            <a:endParaRPr lang="en-IE"/>
          </a:p>
        </p:txBody>
      </p:sp>
      <p:sp>
        <p:nvSpPr>
          <p:cNvPr id="12299" name="Line 12"/>
          <p:cNvSpPr>
            <a:spLocks noChangeShapeType="1"/>
          </p:cNvSpPr>
          <p:nvPr/>
        </p:nvSpPr>
        <p:spPr bwMode="auto">
          <a:xfrm flipH="1">
            <a:off x="5475287" y="2746375"/>
            <a:ext cx="211138" cy="1588"/>
          </a:xfrm>
          <a:prstGeom prst="line">
            <a:avLst/>
          </a:prstGeom>
          <a:noFill/>
          <a:ln w="17463">
            <a:solidFill>
              <a:srgbClr val="00FFFF"/>
            </a:solidFill>
            <a:round/>
            <a:headEnd/>
            <a:tailEnd/>
          </a:ln>
          <a:extLst>
            <a:ext uri="{909E8E84-426E-40DD-AFC4-6F175D3DCCD1}">
              <a14:hiddenFill xmlns:a14="http://schemas.microsoft.com/office/drawing/2010/main">
                <a:noFill/>
              </a14:hiddenFill>
            </a:ext>
          </a:extLst>
        </p:spPr>
        <p:txBody>
          <a:bodyPr/>
          <a:lstStyle/>
          <a:p>
            <a:endParaRPr lang="en-IE"/>
          </a:p>
        </p:txBody>
      </p:sp>
      <p:sp>
        <p:nvSpPr>
          <p:cNvPr id="12300" name="Line 13"/>
          <p:cNvSpPr>
            <a:spLocks noChangeShapeType="1"/>
          </p:cNvSpPr>
          <p:nvPr/>
        </p:nvSpPr>
        <p:spPr bwMode="auto">
          <a:xfrm flipH="1">
            <a:off x="5475287" y="3149600"/>
            <a:ext cx="211138" cy="1588"/>
          </a:xfrm>
          <a:prstGeom prst="line">
            <a:avLst/>
          </a:prstGeom>
          <a:noFill/>
          <a:ln w="17463">
            <a:solidFill>
              <a:srgbClr val="00FFFF"/>
            </a:solidFill>
            <a:round/>
            <a:headEnd/>
            <a:tailEnd/>
          </a:ln>
          <a:extLst>
            <a:ext uri="{909E8E84-426E-40DD-AFC4-6F175D3DCCD1}">
              <a14:hiddenFill xmlns:a14="http://schemas.microsoft.com/office/drawing/2010/main">
                <a:noFill/>
              </a14:hiddenFill>
            </a:ext>
          </a:extLst>
        </p:spPr>
        <p:txBody>
          <a:bodyPr/>
          <a:lstStyle/>
          <a:p>
            <a:endParaRPr lang="en-IE"/>
          </a:p>
        </p:txBody>
      </p:sp>
      <p:sp>
        <p:nvSpPr>
          <p:cNvPr id="12301" name="Freeform 14"/>
          <p:cNvSpPr>
            <a:spLocks/>
          </p:cNvSpPr>
          <p:nvPr/>
        </p:nvSpPr>
        <p:spPr bwMode="auto">
          <a:xfrm>
            <a:off x="1930401" y="2552700"/>
            <a:ext cx="561975" cy="71438"/>
          </a:xfrm>
          <a:custGeom>
            <a:avLst/>
            <a:gdLst>
              <a:gd name="T0" fmla="*/ 0 w 32"/>
              <a:gd name="T1" fmla="*/ 71438 h 4"/>
              <a:gd name="T2" fmla="*/ 0 w 32"/>
              <a:gd name="T3" fmla="*/ 53578 h 4"/>
              <a:gd name="T4" fmla="*/ 17562 w 32"/>
              <a:gd name="T5" fmla="*/ 53578 h 4"/>
              <a:gd name="T6" fmla="*/ 17562 w 32"/>
              <a:gd name="T7" fmla="*/ 53578 h 4"/>
              <a:gd name="T8" fmla="*/ 35123 w 32"/>
              <a:gd name="T9" fmla="*/ 35719 h 4"/>
              <a:gd name="T10" fmla="*/ 35123 w 32"/>
              <a:gd name="T11" fmla="*/ 35719 h 4"/>
              <a:gd name="T12" fmla="*/ 193179 w 32"/>
              <a:gd name="T13" fmla="*/ 35719 h 4"/>
              <a:gd name="T14" fmla="*/ 280988 w 32"/>
              <a:gd name="T15" fmla="*/ 35719 h 4"/>
              <a:gd name="T16" fmla="*/ 351234 w 32"/>
              <a:gd name="T17" fmla="*/ 35719 h 4"/>
              <a:gd name="T18" fmla="*/ 526851 w 32"/>
              <a:gd name="T19" fmla="*/ 35719 h 4"/>
              <a:gd name="T20" fmla="*/ 526851 w 32"/>
              <a:gd name="T21" fmla="*/ 35719 h 4"/>
              <a:gd name="T22" fmla="*/ 544413 w 32"/>
              <a:gd name="T23" fmla="*/ 35719 h 4"/>
              <a:gd name="T24" fmla="*/ 544413 w 32"/>
              <a:gd name="T25" fmla="*/ 17860 h 4"/>
              <a:gd name="T26" fmla="*/ 561975 w 32"/>
              <a:gd name="T27" fmla="*/ 0 h 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2"/>
              <a:gd name="T43" fmla="*/ 0 h 4"/>
              <a:gd name="T44" fmla="*/ 32 w 32"/>
              <a:gd name="T45" fmla="*/ 4 h 4"/>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2" h="4">
                <a:moveTo>
                  <a:pt x="0" y="4"/>
                </a:moveTo>
                <a:lnTo>
                  <a:pt x="0" y="3"/>
                </a:lnTo>
                <a:lnTo>
                  <a:pt x="1" y="3"/>
                </a:lnTo>
                <a:lnTo>
                  <a:pt x="2" y="2"/>
                </a:lnTo>
                <a:lnTo>
                  <a:pt x="11" y="2"/>
                </a:lnTo>
                <a:lnTo>
                  <a:pt x="16" y="2"/>
                </a:lnTo>
                <a:lnTo>
                  <a:pt x="20" y="2"/>
                </a:lnTo>
                <a:lnTo>
                  <a:pt x="30" y="2"/>
                </a:lnTo>
                <a:lnTo>
                  <a:pt x="31" y="2"/>
                </a:lnTo>
                <a:lnTo>
                  <a:pt x="31" y="1"/>
                </a:lnTo>
                <a:lnTo>
                  <a:pt x="32" y="0"/>
                </a:lnTo>
              </a:path>
            </a:pathLst>
          </a:custGeom>
          <a:noFill/>
          <a:ln w="174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2302" name="Freeform 15"/>
          <p:cNvSpPr>
            <a:spLocks/>
          </p:cNvSpPr>
          <p:nvPr/>
        </p:nvSpPr>
        <p:spPr bwMode="auto">
          <a:xfrm>
            <a:off x="2492376" y="2552700"/>
            <a:ext cx="579437" cy="71438"/>
          </a:xfrm>
          <a:custGeom>
            <a:avLst/>
            <a:gdLst>
              <a:gd name="T0" fmla="*/ 579437 w 33"/>
              <a:gd name="T1" fmla="*/ 71438 h 4"/>
              <a:gd name="T2" fmla="*/ 561878 w 33"/>
              <a:gd name="T3" fmla="*/ 53578 h 4"/>
              <a:gd name="T4" fmla="*/ 561878 w 33"/>
              <a:gd name="T5" fmla="*/ 53578 h 4"/>
              <a:gd name="T6" fmla="*/ 544319 w 33"/>
              <a:gd name="T7" fmla="*/ 53578 h 4"/>
              <a:gd name="T8" fmla="*/ 544319 w 33"/>
              <a:gd name="T9" fmla="*/ 35719 h 4"/>
              <a:gd name="T10" fmla="*/ 526761 w 33"/>
              <a:gd name="T11" fmla="*/ 35719 h 4"/>
              <a:gd name="T12" fmla="*/ 368733 w 33"/>
              <a:gd name="T13" fmla="*/ 35719 h 4"/>
              <a:gd name="T14" fmla="*/ 298498 w 33"/>
              <a:gd name="T15" fmla="*/ 35719 h 4"/>
              <a:gd name="T16" fmla="*/ 210704 w 33"/>
              <a:gd name="T17" fmla="*/ 35719 h 4"/>
              <a:gd name="T18" fmla="*/ 52676 w 33"/>
              <a:gd name="T19" fmla="*/ 35719 h 4"/>
              <a:gd name="T20" fmla="*/ 35117 w 33"/>
              <a:gd name="T21" fmla="*/ 35719 h 4"/>
              <a:gd name="T22" fmla="*/ 35117 w 33"/>
              <a:gd name="T23" fmla="*/ 35719 h 4"/>
              <a:gd name="T24" fmla="*/ 17559 w 33"/>
              <a:gd name="T25" fmla="*/ 17860 h 4"/>
              <a:gd name="T26" fmla="*/ 0 w 33"/>
              <a:gd name="T27" fmla="*/ 0 h 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3"/>
              <a:gd name="T43" fmla="*/ 0 h 4"/>
              <a:gd name="T44" fmla="*/ 33 w 33"/>
              <a:gd name="T45" fmla="*/ 4 h 4"/>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3" h="4">
                <a:moveTo>
                  <a:pt x="33" y="4"/>
                </a:moveTo>
                <a:lnTo>
                  <a:pt x="32" y="3"/>
                </a:lnTo>
                <a:lnTo>
                  <a:pt x="31" y="3"/>
                </a:lnTo>
                <a:lnTo>
                  <a:pt x="31" y="2"/>
                </a:lnTo>
                <a:lnTo>
                  <a:pt x="30" y="2"/>
                </a:lnTo>
                <a:lnTo>
                  <a:pt x="21" y="2"/>
                </a:lnTo>
                <a:lnTo>
                  <a:pt x="17" y="2"/>
                </a:lnTo>
                <a:lnTo>
                  <a:pt x="12" y="2"/>
                </a:lnTo>
                <a:lnTo>
                  <a:pt x="3" y="2"/>
                </a:lnTo>
                <a:lnTo>
                  <a:pt x="2" y="2"/>
                </a:lnTo>
                <a:lnTo>
                  <a:pt x="1" y="1"/>
                </a:lnTo>
                <a:lnTo>
                  <a:pt x="0" y="0"/>
                </a:lnTo>
              </a:path>
            </a:pathLst>
          </a:custGeom>
          <a:noFill/>
          <a:ln w="174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2303" name="Freeform 16"/>
          <p:cNvSpPr>
            <a:spLocks/>
          </p:cNvSpPr>
          <p:nvPr/>
        </p:nvSpPr>
        <p:spPr bwMode="auto">
          <a:xfrm>
            <a:off x="3124201" y="2552700"/>
            <a:ext cx="561975" cy="71438"/>
          </a:xfrm>
          <a:custGeom>
            <a:avLst/>
            <a:gdLst>
              <a:gd name="T0" fmla="*/ 0 w 32"/>
              <a:gd name="T1" fmla="*/ 71438 h 4"/>
              <a:gd name="T2" fmla="*/ 0 w 32"/>
              <a:gd name="T3" fmla="*/ 53578 h 4"/>
              <a:gd name="T4" fmla="*/ 17562 w 32"/>
              <a:gd name="T5" fmla="*/ 53578 h 4"/>
              <a:gd name="T6" fmla="*/ 17562 w 32"/>
              <a:gd name="T7" fmla="*/ 53578 h 4"/>
              <a:gd name="T8" fmla="*/ 35123 w 32"/>
              <a:gd name="T9" fmla="*/ 35719 h 4"/>
              <a:gd name="T10" fmla="*/ 35123 w 32"/>
              <a:gd name="T11" fmla="*/ 35719 h 4"/>
              <a:gd name="T12" fmla="*/ 193179 w 32"/>
              <a:gd name="T13" fmla="*/ 35719 h 4"/>
              <a:gd name="T14" fmla="*/ 280988 w 32"/>
              <a:gd name="T15" fmla="*/ 35719 h 4"/>
              <a:gd name="T16" fmla="*/ 351234 w 32"/>
              <a:gd name="T17" fmla="*/ 35719 h 4"/>
              <a:gd name="T18" fmla="*/ 526851 w 32"/>
              <a:gd name="T19" fmla="*/ 35719 h 4"/>
              <a:gd name="T20" fmla="*/ 526851 w 32"/>
              <a:gd name="T21" fmla="*/ 35719 h 4"/>
              <a:gd name="T22" fmla="*/ 544413 w 32"/>
              <a:gd name="T23" fmla="*/ 35719 h 4"/>
              <a:gd name="T24" fmla="*/ 544413 w 32"/>
              <a:gd name="T25" fmla="*/ 17860 h 4"/>
              <a:gd name="T26" fmla="*/ 561975 w 32"/>
              <a:gd name="T27" fmla="*/ 0 h 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2"/>
              <a:gd name="T43" fmla="*/ 0 h 4"/>
              <a:gd name="T44" fmla="*/ 32 w 32"/>
              <a:gd name="T45" fmla="*/ 4 h 4"/>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2" h="4">
                <a:moveTo>
                  <a:pt x="0" y="4"/>
                </a:moveTo>
                <a:lnTo>
                  <a:pt x="0" y="3"/>
                </a:lnTo>
                <a:lnTo>
                  <a:pt x="1" y="3"/>
                </a:lnTo>
                <a:lnTo>
                  <a:pt x="2" y="2"/>
                </a:lnTo>
                <a:lnTo>
                  <a:pt x="11" y="2"/>
                </a:lnTo>
                <a:lnTo>
                  <a:pt x="16" y="2"/>
                </a:lnTo>
                <a:lnTo>
                  <a:pt x="20" y="2"/>
                </a:lnTo>
                <a:lnTo>
                  <a:pt x="30" y="2"/>
                </a:lnTo>
                <a:lnTo>
                  <a:pt x="31" y="2"/>
                </a:lnTo>
                <a:lnTo>
                  <a:pt x="31" y="1"/>
                </a:lnTo>
                <a:lnTo>
                  <a:pt x="32" y="0"/>
                </a:lnTo>
              </a:path>
            </a:pathLst>
          </a:custGeom>
          <a:noFill/>
          <a:ln w="174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2304" name="Freeform 17"/>
          <p:cNvSpPr>
            <a:spLocks/>
          </p:cNvSpPr>
          <p:nvPr/>
        </p:nvSpPr>
        <p:spPr bwMode="auto">
          <a:xfrm>
            <a:off x="3686175" y="2552700"/>
            <a:ext cx="577850" cy="71438"/>
          </a:xfrm>
          <a:custGeom>
            <a:avLst/>
            <a:gdLst>
              <a:gd name="T0" fmla="*/ 577850 w 33"/>
              <a:gd name="T1" fmla="*/ 71438 h 4"/>
              <a:gd name="T2" fmla="*/ 560339 w 33"/>
              <a:gd name="T3" fmla="*/ 53578 h 4"/>
              <a:gd name="T4" fmla="*/ 560339 w 33"/>
              <a:gd name="T5" fmla="*/ 53578 h 4"/>
              <a:gd name="T6" fmla="*/ 542829 w 33"/>
              <a:gd name="T7" fmla="*/ 53578 h 4"/>
              <a:gd name="T8" fmla="*/ 542829 w 33"/>
              <a:gd name="T9" fmla="*/ 35719 h 4"/>
              <a:gd name="T10" fmla="*/ 525318 w 33"/>
              <a:gd name="T11" fmla="*/ 35719 h 4"/>
              <a:gd name="T12" fmla="*/ 367723 w 33"/>
              <a:gd name="T13" fmla="*/ 35719 h 4"/>
              <a:gd name="T14" fmla="*/ 297680 w 33"/>
              <a:gd name="T15" fmla="*/ 35719 h 4"/>
              <a:gd name="T16" fmla="*/ 210127 w 33"/>
              <a:gd name="T17" fmla="*/ 35719 h 4"/>
              <a:gd name="T18" fmla="*/ 52532 w 33"/>
              <a:gd name="T19" fmla="*/ 35719 h 4"/>
              <a:gd name="T20" fmla="*/ 35021 w 33"/>
              <a:gd name="T21" fmla="*/ 35719 h 4"/>
              <a:gd name="T22" fmla="*/ 35021 w 33"/>
              <a:gd name="T23" fmla="*/ 35719 h 4"/>
              <a:gd name="T24" fmla="*/ 17511 w 33"/>
              <a:gd name="T25" fmla="*/ 17860 h 4"/>
              <a:gd name="T26" fmla="*/ 0 w 33"/>
              <a:gd name="T27" fmla="*/ 0 h 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3"/>
              <a:gd name="T43" fmla="*/ 0 h 4"/>
              <a:gd name="T44" fmla="*/ 33 w 33"/>
              <a:gd name="T45" fmla="*/ 4 h 4"/>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3" h="4">
                <a:moveTo>
                  <a:pt x="33" y="4"/>
                </a:moveTo>
                <a:lnTo>
                  <a:pt x="32" y="3"/>
                </a:lnTo>
                <a:lnTo>
                  <a:pt x="31" y="3"/>
                </a:lnTo>
                <a:lnTo>
                  <a:pt x="31" y="2"/>
                </a:lnTo>
                <a:lnTo>
                  <a:pt x="30" y="2"/>
                </a:lnTo>
                <a:lnTo>
                  <a:pt x="21" y="2"/>
                </a:lnTo>
                <a:lnTo>
                  <a:pt x="17" y="2"/>
                </a:lnTo>
                <a:lnTo>
                  <a:pt x="12" y="2"/>
                </a:lnTo>
                <a:lnTo>
                  <a:pt x="3" y="2"/>
                </a:lnTo>
                <a:lnTo>
                  <a:pt x="2" y="2"/>
                </a:lnTo>
                <a:lnTo>
                  <a:pt x="1" y="1"/>
                </a:lnTo>
                <a:lnTo>
                  <a:pt x="0" y="0"/>
                </a:lnTo>
              </a:path>
            </a:pathLst>
          </a:custGeom>
          <a:noFill/>
          <a:ln w="174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2305" name="Freeform 18"/>
          <p:cNvSpPr>
            <a:spLocks/>
          </p:cNvSpPr>
          <p:nvPr/>
        </p:nvSpPr>
        <p:spPr bwMode="auto">
          <a:xfrm>
            <a:off x="4316413" y="2552700"/>
            <a:ext cx="561975" cy="71438"/>
          </a:xfrm>
          <a:custGeom>
            <a:avLst/>
            <a:gdLst>
              <a:gd name="T0" fmla="*/ 0 w 32"/>
              <a:gd name="T1" fmla="*/ 71438 h 4"/>
              <a:gd name="T2" fmla="*/ 0 w 32"/>
              <a:gd name="T3" fmla="*/ 53578 h 4"/>
              <a:gd name="T4" fmla="*/ 17562 w 32"/>
              <a:gd name="T5" fmla="*/ 53578 h 4"/>
              <a:gd name="T6" fmla="*/ 17562 w 32"/>
              <a:gd name="T7" fmla="*/ 53578 h 4"/>
              <a:gd name="T8" fmla="*/ 35123 w 32"/>
              <a:gd name="T9" fmla="*/ 35719 h 4"/>
              <a:gd name="T10" fmla="*/ 35123 w 32"/>
              <a:gd name="T11" fmla="*/ 35719 h 4"/>
              <a:gd name="T12" fmla="*/ 193179 w 32"/>
              <a:gd name="T13" fmla="*/ 35719 h 4"/>
              <a:gd name="T14" fmla="*/ 280988 w 32"/>
              <a:gd name="T15" fmla="*/ 35719 h 4"/>
              <a:gd name="T16" fmla="*/ 351234 w 32"/>
              <a:gd name="T17" fmla="*/ 35719 h 4"/>
              <a:gd name="T18" fmla="*/ 526851 w 32"/>
              <a:gd name="T19" fmla="*/ 35719 h 4"/>
              <a:gd name="T20" fmla="*/ 526851 w 32"/>
              <a:gd name="T21" fmla="*/ 35719 h 4"/>
              <a:gd name="T22" fmla="*/ 544413 w 32"/>
              <a:gd name="T23" fmla="*/ 35719 h 4"/>
              <a:gd name="T24" fmla="*/ 544413 w 32"/>
              <a:gd name="T25" fmla="*/ 35719 h 4"/>
              <a:gd name="T26" fmla="*/ 561975 w 32"/>
              <a:gd name="T27" fmla="*/ 17860 h 4"/>
              <a:gd name="T28" fmla="*/ 561975 w 32"/>
              <a:gd name="T29" fmla="*/ 0 h 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2"/>
              <a:gd name="T46" fmla="*/ 0 h 4"/>
              <a:gd name="T47" fmla="*/ 32 w 32"/>
              <a:gd name="T48" fmla="*/ 4 h 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2" h="4">
                <a:moveTo>
                  <a:pt x="0" y="4"/>
                </a:moveTo>
                <a:lnTo>
                  <a:pt x="0" y="3"/>
                </a:lnTo>
                <a:lnTo>
                  <a:pt x="1" y="3"/>
                </a:lnTo>
                <a:lnTo>
                  <a:pt x="2" y="2"/>
                </a:lnTo>
                <a:lnTo>
                  <a:pt x="11" y="2"/>
                </a:lnTo>
                <a:lnTo>
                  <a:pt x="16" y="2"/>
                </a:lnTo>
                <a:lnTo>
                  <a:pt x="20" y="2"/>
                </a:lnTo>
                <a:lnTo>
                  <a:pt x="30" y="2"/>
                </a:lnTo>
                <a:lnTo>
                  <a:pt x="31" y="2"/>
                </a:lnTo>
                <a:lnTo>
                  <a:pt x="32" y="1"/>
                </a:lnTo>
                <a:lnTo>
                  <a:pt x="32" y="0"/>
                </a:lnTo>
              </a:path>
            </a:pathLst>
          </a:custGeom>
          <a:noFill/>
          <a:ln w="174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2306" name="Freeform 19"/>
          <p:cNvSpPr>
            <a:spLocks/>
          </p:cNvSpPr>
          <p:nvPr/>
        </p:nvSpPr>
        <p:spPr bwMode="auto">
          <a:xfrm>
            <a:off x="4878387" y="2552700"/>
            <a:ext cx="579438" cy="71438"/>
          </a:xfrm>
          <a:custGeom>
            <a:avLst/>
            <a:gdLst>
              <a:gd name="T0" fmla="*/ 579438 w 33"/>
              <a:gd name="T1" fmla="*/ 71438 h 4"/>
              <a:gd name="T2" fmla="*/ 561879 w 33"/>
              <a:gd name="T3" fmla="*/ 53578 h 4"/>
              <a:gd name="T4" fmla="*/ 561879 w 33"/>
              <a:gd name="T5" fmla="*/ 53578 h 4"/>
              <a:gd name="T6" fmla="*/ 544320 w 33"/>
              <a:gd name="T7" fmla="*/ 53578 h 4"/>
              <a:gd name="T8" fmla="*/ 544320 w 33"/>
              <a:gd name="T9" fmla="*/ 35719 h 4"/>
              <a:gd name="T10" fmla="*/ 526762 w 33"/>
              <a:gd name="T11" fmla="*/ 35719 h 4"/>
              <a:gd name="T12" fmla="*/ 368733 w 33"/>
              <a:gd name="T13" fmla="*/ 35719 h 4"/>
              <a:gd name="T14" fmla="*/ 298498 w 33"/>
              <a:gd name="T15" fmla="*/ 35719 h 4"/>
              <a:gd name="T16" fmla="*/ 210705 w 33"/>
              <a:gd name="T17" fmla="*/ 35719 h 4"/>
              <a:gd name="T18" fmla="*/ 52676 w 33"/>
              <a:gd name="T19" fmla="*/ 35719 h 4"/>
              <a:gd name="T20" fmla="*/ 35117 w 33"/>
              <a:gd name="T21" fmla="*/ 35719 h 4"/>
              <a:gd name="T22" fmla="*/ 35117 w 33"/>
              <a:gd name="T23" fmla="*/ 35719 h 4"/>
              <a:gd name="T24" fmla="*/ 17559 w 33"/>
              <a:gd name="T25" fmla="*/ 17860 h 4"/>
              <a:gd name="T26" fmla="*/ 0 w 33"/>
              <a:gd name="T27" fmla="*/ 0 h 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3"/>
              <a:gd name="T43" fmla="*/ 0 h 4"/>
              <a:gd name="T44" fmla="*/ 33 w 33"/>
              <a:gd name="T45" fmla="*/ 4 h 4"/>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3" h="4">
                <a:moveTo>
                  <a:pt x="33" y="4"/>
                </a:moveTo>
                <a:lnTo>
                  <a:pt x="32" y="3"/>
                </a:lnTo>
                <a:lnTo>
                  <a:pt x="31" y="3"/>
                </a:lnTo>
                <a:lnTo>
                  <a:pt x="31" y="2"/>
                </a:lnTo>
                <a:lnTo>
                  <a:pt x="30" y="2"/>
                </a:lnTo>
                <a:lnTo>
                  <a:pt x="21" y="2"/>
                </a:lnTo>
                <a:lnTo>
                  <a:pt x="17" y="2"/>
                </a:lnTo>
                <a:lnTo>
                  <a:pt x="12" y="2"/>
                </a:lnTo>
                <a:lnTo>
                  <a:pt x="3" y="2"/>
                </a:lnTo>
                <a:lnTo>
                  <a:pt x="2" y="2"/>
                </a:lnTo>
                <a:lnTo>
                  <a:pt x="1" y="1"/>
                </a:lnTo>
                <a:lnTo>
                  <a:pt x="0" y="0"/>
                </a:lnTo>
              </a:path>
            </a:pathLst>
          </a:custGeom>
          <a:noFill/>
          <a:ln w="174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2307" name="Freeform 20"/>
          <p:cNvSpPr>
            <a:spLocks/>
          </p:cNvSpPr>
          <p:nvPr/>
        </p:nvSpPr>
        <p:spPr bwMode="auto">
          <a:xfrm>
            <a:off x="5651501" y="2922589"/>
            <a:ext cx="34925" cy="34925"/>
          </a:xfrm>
          <a:custGeom>
            <a:avLst/>
            <a:gdLst>
              <a:gd name="T0" fmla="*/ 17463 w 22"/>
              <a:gd name="T1" fmla="*/ 17463 h 22"/>
              <a:gd name="T2" fmla="*/ 17463 w 22"/>
              <a:gd name="T3" fmla="*/ 0 h 22"/>
              <a:gd name="T4" fmla="*/ 0 w 22"/>
              <a:gd name="T5" fmla="*/ 0 h 22"/>
              <a:gd name="T6" fmla="*/ 0 w 22"/>
              <a:gd name="T7" fmla="*/ 17463 h 22"/>
              <a:gd name="T8" fmla="*/ 0 w 22"/>
              <a:gd name="T9" fmla="*/ 34925 h 22"/>
              <a:gd name="T10" fmla="*/ 17463 w 22"/>
              <a:gd name="T11" fmla="*/ 34925 h 22"/>
              <a:gd name="T12" fmla="*/ 34925 w 22"/>
              <a:gd name="T13" fmla="*/ 34925 h 22"/>
              <a:gd name="T14" fmla="*/ 34925 w 22"/>
              <a:gd name="T15" fmla="*/ 17463 h 22"/>
              <a:gd name="T16" fmla="*/ 34925 w 22"/>
              <a:gd name="T17" fmla="*/ 0 h 22"/>
              <a:gd name="T18" fmla="*/ 17463 w 22"/>
              <a:gd name="T19" fmla="*/ 0 h 22"/>
              <a:gd name="T20" fmla="*/ 17463 w 22"/>
              <a:gd name="T21" fmla="*/ 17463 h 2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2"/>
              <a:gd name="T34" fmla="*/ 0 h 22"/>
              <a:gd name="T35" fmla="*/ 22 w 22"/>
              <a:gd name="T36" fmla="*/ 22 h 2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2" h="22">
                <a:moveTo>
                  <a:pt x="11" y="11"/>
                </a:moveTo>
                <a:lnTo>
                  <a:pt x="11" y="0"/>
                </a:lnTo>
                <a:lnTo>
                  <a:pt x="0" y="0"/>
                </a:lnTo>
                <a:lnTo>
                  <a:pt x="0" y="11"/>
                </a:lnTo>
                <a:lnTo>
                  <a:pt x="0" y="22"/>
                </a:lnTo>
                <a:lnTo>
                  <a:pt x="11" y="22"/>
                </a:lnTo>
                <a:lnTo>
                  <a:pt x="22" y="22"/>
                </a:lnTo>
                <a:lnTo>
                  <a:pt x="22" y="11"/>
                </a:lnTo>
                <a:lnTo>
                  <a:pt x="22" y="0"/>
                </a:lnTo>
                <a:lnTo>
                  <a:pt x="11" y="0"/>
                </a:lnTo>
                <a:lnTo>
                  <a:pt x="11" y="11"/>
                </a:lnTo>
                <a:close/>
              </a:path>
            </a:pathLst>
          </a:custGeom>
          <a:solidFill>
            <a:srgbClr val="000000"/>
          </a:solidFill>
          <a:ln w="0">
            <a:solidFill>
              <a:srgbClr val="000000"/>
            </a:solidFill>
            <a:round/>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2308" name="Freeform 21"/>
          <p:cNvSpPr>
            <a:spLocks/>
          </p:cNvSpPr>
          <p:nvPr/>
        </p:nvSpPr>
        <p:spPr bwMode="auto">
          <a:xfrm>
            <a:off x="5651500" y="2940051"/>
            <a:ext cx="17462" cy="17463"/>
          </a:xfrm>
          <a:custGeom>
            <a:avLst/>
            <a:gdLst>
              <a:gd name="T0" fmla="*/ 0 w 1"/>
              <a:gd name="T1" fmla="*/ 0 h 1"/>
              <a:gd name="T2" fmla="*/ 0 w 1"/>
              <a:gd name="T3" fmla="*/ 0 h 1"/>
              <a:gd name="T4" fmla="*/ 0 w 1"/>
              <a:gd name="T5" fmla="*/ 17463 h 1"/>
              <a:gd name="T6" fmla="*/ 17462 w 1"/>
              <a:gd name="T7" fmla="*/ 0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lnTo>
                  <a:pt x="0" y="0"/>
                </a:lnTo>
                <a:lnTo>
                  <a:pt x="0" y="1"/>
                </a:lnTo>
                <a:lnTo>
                  <a:pt x="1" y="0"/>
                </a:lnTo>
                <a:lnTo>
                  <a:pt x="0" y="0"/>
                </a:lnTo>
              </a:path>
            </a:pathLst>
          </a:custGeom>
          <a:noFill/>
          <a:ln w="174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2309" name="Freeform 22"/>
          <p:cNvSpPr>
            <a:spLocks/>
          </p:cNvSpPr>
          <p:nvPr/>
        </p:nvSpPr>
        <p:spPr bwMode="auto">
          <a:xfrm>
            <a:off x="5738813" y="2922589"/>
            <a:ext cx="34925" cy="34925"/>
          </a:xfrm>
          <a:custGeom>
            <a:avLst/>
            <a:gdLst>
              <a:gd name="T0" fmla="*/ 17463 w 22"/>
              <a:gd name="T1" fmla="*/ 17463 h 22"/>
              <a:gd name="T2" fmla="*/ 17463 w 22"/>
              <a:gd name="T3" fmla="*/ 0 h 22"/>
              <a:gd name="T4" fmla="*/ 0 w 22"/>
              <a:gd name="T5" fmla="*/ 0 h 22"/>
              <a:gd name="T6" fmla="*/ 0 w 22"/>
              <a:gd name="T7" fmla="*/ 17463 h 22"/>
              <a:gd name="T8" fmla="*/ 0 w 22"/>
              <a:gd name="T9" fmla="*/ 34925 h 22"/>
              <a:gd name="T10" fmla="*/ 17463 w 22"/>
              <a:gd name="T11" fmla="*/ 34925 h 22"/>
              <a:gd name="T12" fmla="*/ 34925 w 22"/>
              <a:gd name="T13" fmla="*/ 34925 h 22"/>
              <a:gd name="T14" fmla="*/ 34925 w 22"/>
              <a:gd name="T15" fmla="*/ 17463 h 22"/>
              <a:gd name="T16" fmla="*/ 34925 w 22"/>
              <a:gd name="T17" fmla="*/ 0 h 22"/>
              <a:gd name="T18" fmla="*/ 17463 w 22"/>
              <a:gd name="T19" fmla="*/ 0 h 22"/>
              <a:gd name="T20" fmla="*/ 17463 w 22"/>
              <a:gd name="T21" fmla="*/ 17463 h 2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2"/>
              <a:gd name="T34" fmla="*/ 0 h 22"/>
              <a:gd name="T35" fmla="*/ 22 w 22"/>
              <a:gd name="T36" fmla="*/ 22 h 2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2" h="22">
                <a:moveTo>
                  <a:pt x="11" y="11"/>
                </a:moveTo>
                <a:lnTo>
                  <a:pt x="11" y="0"/>
                </a:lnTo>
                <a:lnTo>
                  <a:pt x="0" y="0"/>
                </a:lnTo>
                <a:lnTo>
                  <a:pt x="0" y="11"/>
                </a:lnTo>
                <a:lnTo>
                  <a:pt x="0" y="22"/>
                </a:lnTo>
                <a:lnTo>
                  <a:pt x="11" y="22"/>
                </a:lnTo>
                <a:lnTo>
                  <a:pt x="22" y="22"/>
                </a:lnTo>
                <a:lnTo>
                  <a:pt x="22" y="11"/>
                </a:lnTo>
                <a:lnTo>
                  <a:pt x="22" y="0"/>
                </a:lnTo>
                <a:lnTo>
                  <a:pt x="11" y="0"/>
                </a:lnTo>
                <a:lnTo>
                  <a:pt x="11" y="11"/>
                </a:lnTo>
                <a:close/>
              </a:path>
            </a:pathLst>
          </a:custGeom>
          <a:solidFill>
            <a:srgbClr val="000000"/>
          </a:solidFill>
          <a:ln w="0">
            <a:solidFill>
              <a:srgbClr val="000000"/>
            </a:solidFill>
            <a:round/>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2310" name="Freeform 23"/>
          <p:cNvSpPr>
            <a:spLocks/>
          </p:cNvSpPr>
          <p:nvPr/>
        </p:nvSpPr>
        <p:spPr bwMode="auto">
          <a:xfrm>
            <a:off x="5738813" y="2940051"/>
            <a:ext cx="17463" cy="17463"/>
          </a:xfrm>
          <a:custGeom>
            <a:avLst/>
            <a:gdLst>
              <a:gd name="T0" fmla="*/ 0 w 1"/>
              <a:gd name="T1" fmla="*/ 0 h 1"/>
              <a:gd name="T2" fmla="*/ 0 w 1"/>
              <a:gd name="T3" fmla="*/ 0 h 1"/>
              <a:gd name="T4" fmla="*/ 0 w 1"/>
              <a:gd name="T5" fmla="*/ 17463 h 1"/>
              <a:gd name="T6" fmla="*/ 17463 w 1"/>
              <a:gd name="T7" fmla="*/ 0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lnTo>
                  <a:pt x="0" y="0"/>
                </a:lnTo>
                <a:lnTo>
                  <a:pt x="0" y="1"/>
                </a:lnTo>
                <a:lnTo>
                  <a:pt x="1" y="0"/>
                </a:lnTo>
                <a:lnTo>
                  <a:pt x="0" y="0"/>
                </a:lnTo>
              </a:path>
            </a:pathLst>
          </a:custGeom>
          <a:noFill/>
          <a:ln w="174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2311" name="Freeform 24"/>
          <p:cNvSpPr>
            <a:spLocks/>
          </p:cNvSpPr>
          <p:nvPr/>
        </p:nvSpPr>
        <p:spPr bwMode="auto">
          <a:xfrm>
            <a:off x="5826126" y="2922589"/>
            <a:ext cx="34925" cy="34925"/>
          </a:xfrm>
          <a:custGeom>
            <a:avLst/>
            <a:gdLst>
              <a:gd name="T0" fmla="*/ 17463 w 22"/>
              <a:gd name="T1" fmla="*/ 17463 h 22"/>
              <a:gd name="T2" fmla="*/ 17463 w 22"/>
              <a:gd name="T3" fmla="*/ 0 h 22"/>
              <a:gd name="T4" fmla="*/ 0 w 22"/>
              <a:gd name="T5" fmla="*/ 0 h 22"/>
              <a:gd name="T6" fmla="*/ 0 w 22"/>
              <a:gd name="T7" fmla="*/ 17463 h 22"/>
              <a:gd name="T8" fmla="*/ 0 w 22"/>
              <a:gd name="T9" fmla="*/ 34925 h 22"/>
              <a:gd name="T10" fmla="*/ 17463 w 22"/>
              <a:gd name="T11" fmla="*/ 34925 h 22"/>
              <a:gd name="T12" fmla="*/ 34925 w 22"/>
              <a:gd name="T13" fmla="*/ 34925 h 22"/>
              <a:gd name="T14" fmla="*/ 34925 w 22"/>
              <a:gd name="T15" fmla="*/ 17463 h 22"/>
              <a:gd name="T16" fmla="*/ 34925 w 22"/>
              <a:gd name="T17" fmla="*/ 0 h 22"/>
              <a:gd name="T18" fmla="*/ 17463 w 22"/>
              <a:gd name="T19" fmla="*/ 0 h 22"/>
              <a:gd name="T20" fmla="*/ 17463 w 22"/>
              <a:gd name="T21" fmla="*/ 17463 h 2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2"/>
              <a:gd name="T34" fmla="*/ 0 h 22"/>
              <a:gd name="T35" fmla="*/ 22 w 22"/>
              <a:gd name="T36" fmla="*/ 22 h 2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2" h="22">
                <a:moveTo>
                  <a:pt x="11" y="11"/>
                </a:moveTo>
                <a:lnTo>
                  <a:pt x="11" y="0"/>
                </a:lnTo>
                <a:lnTo>
                  <a:pt x="0" y="0"/>
                </a:lnTo>
                <a:lnTo>
                  <a:pt x="0" y="11"/>
                </a:lnTo>
                <a:lnTo>
                  <a:pt x="0" y="22"/>
                </a:lnTo>
                <a:lnTo>
                  <a:pt x="11" y="22"/>
                </a:lnTo>
                <a:lnTo>
                  <a:pt x="22" y="22"/>
                </a:lnTo>
                <a:lnTo>
                  <a:pt x="22" y="11"/>
                </a:lnTo>
                <a:lnTo>
                  <a:pt x="22" y="0"/>
                </a:lnTo>
                <a:lnTo>
                  <a:pt x="11" y="0"/>
                </a:lnTo>
                <a:lnTo>
                  <a:pt x="11" y="11"/>
                </a:lnTo>
                <a:close/>
              </a:path>
            </a:pathLst>
          </a:custGeom>
          <a:solidFill>
            <a:srgbClr val="000000"/>
          </a:solidFill>
          <a:ln w="0">
            <a:solidFill>
              <a:srgbClr val="000000"/>
            </a:solidFill>
            <a:round/>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2312" name="Freeform 25"/>
          <p:cNvSpPr>
            <a:spLocks/>
          </p:cNvSpPr>
          <p:nvPr/>
        </p:nvSpPr>
        <p:spPr bwMode="auto">
          <a:xfrm>
            <a:off x="5843588" y="2940051"/>
            <a:ext cx="17463" cy="17463"/>
          </a:xfrm>
          <a:custGeom>
            <a:avLst/>
            <a:gdLst>
              <a:gd name="T0" fmla="*/ 0 w 1"/>
              <a:gd name="T1" fmla="*/ 0 h 1"/>
              <a:gd name="T2" fmla="*/ 0 w 1"/>
              <a:gd name="T3" fmla="*/ 0 h 1"/>
              <a:gd name="T4" fmla="*/ 0 w 1"/>
              <a:gd name="T5" fmla="*/ 17463 h 1"/>
              <a:gd name="T6" fmla="*/ 17463 w 1"/>
              <a:gd name="T7" fmla="*/ 0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lnTo>
                  <a:pt x="0" y="0"/>
                </a:lnTo>
                <a:lnTo>
                  <a:pt x="0" y="1"/>
                </a:lnTo>
                <a:lnTo>
                  <a:pt x="1" y="0"/>
                </a:lnTo>
                <a:lnTo>
                  <a:pt x="0" y="0"/>
                </a:lnTo>
              </a:path>
            </a:pathLst>
          </a:custGeom>
          <a:noFill/>
          <a:ln w="174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2313" name="Rectangle 26"/>
          <p:cNvSpPr>
            <a:spLocks noChangeArrowheads="1"/>
          </p:cNvSpPr>
          <p:nvPr/>
        </p:nvSpPr>
        <p:spPr bwMode="auto">
          <a:xfrm>
            <a:off x="2124075" y="2835275"/>
            <a:ext cx="94578"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zh-CN" sz="1200">
                <a:solidFill>
                  <a:srgbClr val="000000"/>
                </a:solidFill>
                <a:latin typeface="Nimbus Roman No9 L" charset="0"/>
                <a:ea typeface="SimSun" panose="02010600030101010101" pitchFamily="2" charset="-122"/>
              </a:rPr>
              <a:t>F</a:t>
            </a:r>
            <a:endParaRPr lang="en-US" altLang="zh-CN" sz="2400">
              <a:latin typeface="Times New Roman" panose="02020603050405020304" pitchFamily="18" charset="0"/>
              <a:ea typeface="SimSun" panose="02010600030101010101" pitchFamily="2" charset="-122"/>
            </a:endParaRPr>
          </a:p>
        </p:txBody>
      </p:sp>
      <p:sp>
        <p:nvSpPr>
          <p:cNvPr id="12314" name="Rectangle 27"/>
          <p:cNvSpPr>
            <a:spLocks noChangeArrowheads="1"/>
          </p:cNvSpPr>
          <p:nvPr/>
        </p:nvSpPr>
        <p:spPr bwMode="auto">
          <a:xfrm>
            <a:off x="2211387" y="2940050"/>
            <a:ext cx="6985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zh-CN" sz="1000">
                <a:solidFill>
                  <a:srgbClr val="000000"/>
                </a:solidFill>
                <a:latin typeface="Nimbus Roman No9 L" charset="0"/>
                <a:ea typeface="SimSun" panose="02010600030101010101" pitchFamily="2" charset="-122"/>
              </a:rPr>
              <a:t>1</a:t>
            </a:r>
            <a:endParaRPr lang="en-US" altLang="zh-CN" sz="2400">
              <a:latin typeface="Times New Roman" panose="02020603050405020304" pitchFamily="18" charset="0"/>
              <a:ea typeface="SimSun" panose="02010600030101010101" pitchFamily="2" charset="-122"/>
            </a:endParaRPr>
          </a:p>
        </p:txBody>
      </p:sp>
      <p:sp>
        <p:nvSpPr>
          <p:cNvPr id="12315" name="Rectangle 28"/>
          <p:cNvSpPr>
            <a:spLocks noChangeArrowheads="1"/>
          </p:cNvSpPr>
          <p:nvPr/>
        </p:nvSpPr>
        <p:spPr bwMode="auto">
          <a:xfrm>
            <a:off x="2720975" y="2835275"/>
            <a:ext cx="102592"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zh-CN" sz="1200">
                <a:solidFill>
                  <a:srgbClr val="000000"/>
                </a:solidFill>
                <a:latin typeface="Nimbus Roman No9 L" charset="0"/>
                <a:ea typeface="SimSun" panose="02010600030101010101" pitchFamily="2" charset="-122"/>
              </a:rPr>
              <a:t>E</a:t>
            </a:r>
            <a:endParaRPr lang="en-US" altLang="zh-CN" sz="2400">
              <a:latin typeface="Times New Roman" panose="02020603050405020304" pitchFamily="18" charset="0"/>
              <a:ea typeface="SimSun" panose="02010600030101010101" pitchFamily="2" charset="-122"/>
            </a:endParaRPr>
          </a:p>
        </p:txBody>
      </p:sp>
      <p:sp>
        <p:nvSpPr>
          <p:cNvPr id="12316" name="Rectangle 29"/>
          <p:cNvSpPr>
            <a:spLocks noChangeArrowheads="1"/>
          </p:cNvSpPr>
          <p:nvPr/>
        </p:nvSpPr>
        <p:spPr bwMode="auto">
          <a:xfrm>
            <a:off x="2808287" y="2940050"/>
            <a:ext cx="6985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zh-CN" sz="1000">
                <a:solidFill>
                  <a:srgbClr val="000000"/>
                </a:solidFill>
                <a:latin typeface="Nimbus Roman No9 L" charset="0"/>
                <a:ea typeface="SimSun" panose="02010600030101010101" pitchFamily="2" charset="-122"/>
              </a:rPr>
              <a:t>1</a:t>
            </a:r>
            <a:endParaRPr lang="en-US" altLang="zh-CN" sz="2400">
              <a:latin typeface="Times New Roman" panose="02020603050405020304" pitchFamily="18" charset="0"/>
              <a:ea typeface="SimSun" panose="02010600030101010101" pitchFamily="2" charset="-122"/>
            </a:endParaRPr>
          </a:p>
        </p:txBody>
      </p:sp>
      <p:sp>
        <p:nvSpPr>
          <p:cNvPr id="12317" name="Rectangle 30"/>
          <p:cNvSpPr>
            <a:spLocks noChangeArrowheads="1"/>
          </p:cNvSpPr>
          <p:nvPr/>
        </p:nvSpPr>
        <p:spPr bwMode="auto">
          <a:xfrm>
            <a:off x="3316287" y="2835275"/>
            <a:ext cx="94578"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zh-CN" sz="1200">
                <a:solidFill>
                  <a:srgbClr val="000000"/>
                </a:solidFill>
                <a:latin typeface="Nimbus Roman No9 L" charset="0"/>
                <a:ea typeface="SimSun" panose="02010600030101010101" pitchFamily="2" charset="-122"/>
              </a:rPr>
              <a:t>F</a:t>
            </a:r>
            <a:endParaRPr lang="en-US" altLang="zh-CN" sz="2400">
              <a:latin typeface="Times New Roman" panose="02020603050405020304" pitchFamily="18" charset="0"/>
              <a:ea typeface="SimSun" panose="02010600030101010101" pitchFamily="2" charset="-122"/>
            </a:endParaRPr>
          </a:p>
        </p:txBody>
      </p:sp>
      <p:sp>
        <p:nvSpPr>
          <p:cNvPr id="12318" name="Rectangle 31"/>
          <p:cNvSpPr>
            <a:spLocks noChangeArrowheads="1"/>
          </p:cNvSpPr>
          <p:nvPr/>
        </p:nvSpPr>
        <p:spPr bwMode="auto">
          <a:xfrm>
            <a:off x="3405187" y="2940050"/>
            <a:ext cx="6985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zh-CN" sz="1000">
                <a:solidFill>
                  <a:srgbClr val="000000"/>
                </a:solidFill>
                <a:latin typeface="Nimbus Roman No9 L" charset="0"/>
                <a:ea typeface="SimSun" panose="02010600030101010101" pitchFamily="2" charset="-122"/>
              </a:rPr>
              <a:t>2</a:t>
            </a:r>
            <a:endParaRPr lang="en-US" altLang="zh-CN" sz="2400">
              <a:latin typeface="Times New Roman" panose="02020603050405020304" pitchFamily="18" charset="0"/>
              <a:ea typeface="SimSun" panose="02010600030101010101" pitchFamily="2" charset="-122"/>
            </a:endParaRPr>
          </a:p>
        </p:txBody>
      </p:sp>
      <p:sp>
        <p:nvSpPr>
          <p:cNvPr id="12319" name="Rectangle 32"/>
          <p:cNvSpPr>
            <a:spLocks noChangeArrowheads="1"/>
          </p:cNvSpPr>
          <p:nvPr/>
        </p:nvSpPr>
        <p:spPr bwMode="auto">
          <a:xfrm>
            <a:off x="3913187" y="2835275"/>
            <a:ext cx="102592"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zh-CN" sz="1200">
                <a:solidFill>
                  <a:srgbClr val="000000"/>
                </a:solidFill>
                <a:latin typeface="Nimbus Roman No9 L" charset="0"/>
                <a:ea typeface="SimSun" panose="02010600030101010101" pitchFamily="2" charset="-122"/>
              </a:rPr>
              <a:t>E</a:t>
            </a:r>
            <a:endParaRPr lang="en-US" altLang="zh-CN" sz="2400">
              <a:latin typeface="Times New Roman" panose="02020603050405020304" pitchFamily="18" charset="0"/>
              <a:ea typeface="SimSun" panose="02010600030101010101" pitchFamily="2" charset="-122"/>
            </a:endParaRPr>
          </a:p>
        </p:txBody>
      </p:sp>
      <p:sp>
        <p:nvSpPr>
          <p:cNvPr id="12320" name="Rectangle 33"/>
          <p:cNvSpPr>
            <a:spLocks noChangeArrowheads="1"/>
          </p:cNvSpPr>
          <p:nvPr/>
        </p:nvSpPr>
        <p:spPr bwMode="auto">
          <a:xfrm>
            <a:off x="4002087" y="2940050"/>
            <a:ext cx="6985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zh-CN" sz="1000">
                <a:solidFill>
                  <a:srgbClr val="000000"/>
                </a:solidFill>
                <a:latin typeface="Nimbus Roman No9 L" charset="0"/>
                <a:ea typeface="SimSun" panose="02010600030101010101" pitchFamily="2" charset="-122"/>
              </a:rPr>
              <a:t>2</a:t>
            </a:r>
            <a:endParaRPr lang="en-US" altLang="zh-CN" sz="2400">
              <a:latin typeface="Times New Roman" panose="02020603050405020304" pitchFamily="18" charset="0"/>
              <a:ea typeface="SimSun" panose="02010600030101010101" pitchFamily="2" charset="-122"/>
            </a:endParaRPr>
          </a:p>
        </p:txBody>
      </p:sp>
      <p:sp>
        <p:nvSpPr>
          <p:cNvPr id="12321" name="Rectangle 34"/>
          <p:cNvSpPr>
            <a:spLocks noChangeArrowheads="1"/>
          </p:cNvSpPr>
          <p:nvPr/>
        </p:nvSpPr>
        <p:spPr bwMode="auto">
          <a:xfrm>
            <a:off x="4510087" y="2835275"/>
            <a:ext cx="94578"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zh-CN" sz="1200">
                <a:solidFill>
                  <a:srgbClr val="000000"/>
                </a:solidFill>
                <a:latin typeface="Nimbus Roman No9 L" charset="0"/>
                <a:ea typeface="SimSun" panose="02010600030101010101" pitchFamily="2" charset="-122"/>
              </a:rPr>
              <a:t>F</a:t>
            </a:r>
            <a:endParaRPr lang="en-US" altLang="zh-CN" sz="2400">
              <a:latin typeface="Times New Roman" panose="02020603050405020304" pitchFamily="18" charset="0"/>
              <a:ea typeface="SimSun" panose="02010600030101010101" pitchFamily="2" charset="-122"/>
            </a:endParaRPr>
          </a:p>
        </p:txBody>
      </p:sp>
      <p:sp>
        <p:nvSpPr>
          <p:cNvPr id="12322" name="Rectangle 35"/>
          <p:cNvSpPr>
            <a:spLocks noChangeArrowheads="1"/>
          </p:cNvSpPr>
          <p:nvPr/>
        </p:nvSpPr>
        <p:spPr bwMode="auto">
          <a:xfrm>
            <a:off x="4597400" y="2940050"/>
            <a:ext cx="6985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zh-CN" sz="1000">
                <a:solidFill>
                  <a:srgbClr val="000000"/>
                </a:solidFill>
                <a:latin typeface="Nimbus Roman No9 L" charset="0"/>
                <a:ea typeface="SimSun" panose="02010600030101010101" pitchFamily="2" charset="-122"/>
              </a:rPr>
              <a:t>3</a:t>
            </a:r>
            <a:endParaRPr lang="en-US" altLang="zh-CN" sz="2400">
              <a:latin typeface="Times New Roman" panose="02020603050405020304" pitchFamily="18" charset="0"/>
              <a:ea typeface="SimSun" panose="02010600030101010101" pitchFamily="2" charset="-122"/>
            </a:endParaRPr>
          </a:p>
        </p:txBody>
      </p:sp>
      <p:sp>
        <p:nvSpPr>
          <p:cNvPr id="12323" name="Rectangle 36"/>
          <p:cNvSpPr>
            <a:spLocks noChangeArrowheads="1"/>
          </p:cNvSpPr>
          <p:nvPr/>
        </p:nvSpPr>
        <p:spPr bwMode="auto">
          <a:xfrm>
            <a:off x="5106987" y="2835275"/>
            <a:ext cx="102592"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zh-CN" sz="1200">
                <a:solidFill>
                  <a:srgbClr val="000000"/>
                </a:solidFill>
                <a:latin typeface="Nimbus Roman No9 L" charset="0"/>
                <a:ea typeface="SimSun" panose="02010600030101010101" pitchFamily="2" charset="-122"/>
              </a:rPr>
              <a:t>E</a:t>
            </a:r>
            <a:endParaRPr lang="en-US" altLang="zh-CN" sz="2400">
              <a:latin typeface="Times New Roman" panose="02020603050405020304" pitchFamily="18" charset="0"/>
              <a:ea typeface="SimSun" panose="02010600030101010101" pitchFamily="2" charset="-122"/>
            </a:endParaRPr>
          </a:p>
        </p:txBody>
      </p:sp>
      <p:sp>
        <p:nvSpPr>
          <p:cNvPr id="12324" name="Rectangle 37"/>
          <p:cNvSpPr>
            <a:spLocks noChangeArrowheads="1"/>
          </p:cNvSpPr>
          <p:nvPr/>
        </p:nvSpPr>
        <p:spPr bwMode="auto">
          <a:xfrm>
            <a:off x="5194300" y="2940050"/>
            <a:ext cx="6985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zh-CN" sz="1000">
                <a:solidFill>
                  <a:srgbClr val="000000"/>
                </a:solidFill>
                <a:latin typeface="Nimbus Roman No9 L" charset="0"/>
                <a:ea typeface="SimSun" panose="02010600030101010101" pitchFamily="2" charset="-122"/>
              </a:rPr>
              <a:t>3</a:t>
            </a:r>
            <a:endParaRPr lang="en-US" altLang="zh-CN" sz="2400">
              <a:latin typeface="Times New Roman" panose="02020603050405020304" pitchFamily="18" charset="0"/>
              <a:ea typeface="SimSun" panose="02010600030101010101" pitchFamily="2" charset="-122"/>
            </a:endParaRPr>
          </a:p>
        </p:txBody>
      </p:sp>
      <p:sp>
        <p:nvSpPr>
          <p:cNvPr id="12325" name="Rectangle 38"/>
          <p:cNvSpPr>
            <a:spLocks noChangeArrowheads="1"/>
          </p:cNvSpPr>
          <p:nvPr/>
        </p:nvSpPr>
        <p:spPr bwMode="auto">
          <a:xfrm>
            <a:off x="2439987" y="2273300"/>
            <a:ext cx="43282"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zh-CN" sz="1200">
                <a:solidFill>
                  <a:srgbClr val="000000"/>
                </a:solidFill>
                <a:latin typeface="Nimbus Roman No9 L" charset="0"/>
                <a:ea typeface="SimSun" panose="02010600030101010101" pitchFamily="2" charset="-122"/>
              </a:rPr>
              <a:t>I</a:t>
            </a:r>
            <a:endParaRPr lang="en-US" altLang="zh-CN" sz="2400">
              <a:latin typeface="Times New Roman" panose="02020603050405020304" pitchFamily="18" charset="0"/>
              <a:ea typeface="SimSun" panose="02010600030101010101" pitchFamily="2" charset="-122"/>
            </a:endParaRPr>
          </a:p>
        </p:txBody>
      </p:sp>
      <p:sp>
        <p:nvSpPr>
          <p:cNvPr id="12326" name="Rectangle 39"/>
          <p:cNvSpPr>
            <a:spLocks noChangeArrowheads="1"/>
          </p:cNvSpPr>
          <p:nvPr/>
        </p:nvSpPr>
        <p:spPr bwMode="auto">
          <a:xfrm>
            <a:off x="2492375" y="2360613"/>
            <a:ext cx="6985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zh-CN" sz="1000">
                <a:solidFill>
                  <a:srgbClr val="000000"/>
                </a:solidFill>
                <a:latin typeface="Nimbus Roman No9 L" charset="0"/>
                <a:ea typeface="SimSun" panose="02010600030101010101" pitchFamily="2" charset="-122"/>
              </a:rPr>
              <a:t>1</a:t>
            </a:r>
            <a:endParaRPr lang="en-US" altLang="zh-CN" sz="2400">
              <a:latin typeface="Times New Roman" panose="02020603050405020304" pitchFamily="18" charset="0"/>
              <a:ea typeface="SimSun" panose="02010600030101010101" pitchFamily="2" charset="-122"/>
            </a:endParaRPr>
          </a:p>
        </p:txBody>
      </p:sp>
      <p:sp>
        <p:nvSpPr>
          <p:cNvPr id="12327" name="Rectangle 40"/>
          <p:cNvSpPr>
            <a:spLocks noChangeArrowheads="1"/>
          </p:cNvSpPr>
          <p:nvPr/>
        </p:nvSpPr>
        <p:spPr bwMode="auto">
          <a:xfrm>
            <a:off x="3632200" y="2273300"/>
            <a:ext cx="43282"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zh-CN" sz="1200">
                <a:solidFill>
                  <a:srgbClr val="000000"/>
                </a:solidFill>
                <a:latin typeface="Nimbus Roman No9 L" charset="0"/>
                <a:ea typeface="SimSun" panose="02010600030101010101" pitchFamily="2" charset="-122"/>
              </a:rPr>
              <a:t>I</a:t>
            </a:r>
            <a:endParaRPr lang="en-US" altLang="zh-CN" sz="2400">
              <a:latin typeface="Times New Roman" panose="02020603050405020304" pitchFamily="18" charset="0"/>
              <a:ea typeface="SimSun" panose="02010600030101010101" pitchFamily="2" charset="-122"/>
            </a:endParaRPr>
          </a:p>
        </p:txBody>
      </p:sp>
      <p:sp>
        <p:nvSpPr>
          <p:cNvPr id="12328" name="Rectangle 41"/>
          <p:cNvSpPr>
            <a:spLocks noChangeArrowheads="1"/>
          </p:cNvSpPr>
          <p:nvPr/>
        </p:nvSpPr>
        <p:spPr bwMode="auto">
          <a:xfrm>
            <a:off x="3686175" y="2360613"/>
            <a:ext cx="6985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zh-CN" sz="1000">
                <a:solidFill>
                  <a:srgbClr val="000000"/>
                </a:solidFill>
                <a:latin typeface="Nimbus Roman No9 L" charset="0"/>
                <a:ea typeface="SimSun" panose="02010600030101010101" pitchFamily="2" charset="-122"/>
              </a:rPr>
              <a:t>2</a:t>
            </a:r>
            <a:endParaRPr lang="en-US" altLang="zh-CN" sz="2400">
              <a:latin typeface="Times New Roman" panose="02020603050405020304" pitchFamily="18" charset="0"/>
              <a:ea typeface="SimSun" panose="02010600030101010101" pitchFamily="2" charset="-122"/>
            </a:endParaRPr>
          </a:p>
        </p:txBody>
      </p:sp>
      <p:sp>
        <p:nvSpPr>
          <p:cNvPr id="12329" name="Rectangle 42"/>
          <p:cNvSpPr>
            <a:spLocks noChangeArrowheads="1"/>
          </p:cNvSpPr>
          <p:nvPr/>
        </p:nvSpPr>
        <p:spPr bwMode="auto">
          <a:xfrm>
            <a:off x="4826000" y="2273300"/>
            <a:ext cx="43282"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zh-CN" sz="1200">
                <a:solidFill>
                  <a:srgbClr val="000000"/>
                </a:solidFill>
                <a:latin typeface="Nimbus Roman No9 L" charset="0"/>
                <a:ea typeface="SimSun" panose="02010600030101010101" pitchFamily="2" charset="-122"/>
              </a:rPr>
              <a:t>I</a:t>
            </a:r>
            <a:endParaRPr lang="en-US" altLang="zh-CN" sz="2400">
              <a:latin typeface="Times New Roman" panose="02020603050405020304" pitchFamily="18" charset="0"/>
              <a:ea typeface="SimSun" panose="02010600030101010101" pitchFamily="2" charset="-122"/>
            </a:endParaRPr>
          </a:p>
        </p:txBody>
      </p:sp>
      <p:sp>
        <p:nvSpPr>
          <p:cNvPr id="12330" name="Rectangle 43"/>
          <p:cNvSpPr>
            <a:spLocks noChangeArrowheads="1"/>
          </p:cNvSpPr>
          <p:nvPr/>
        </p:nvSpPr>
        <p:spPr bwMode="auto">
          <a:xfrm>
            <a:off x="4878387" y="2360613"/>
            <a:ext cx="6985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zh-CN" sz="1000">
                <a:solidFill>
                  <a:srgbClr val="000000"/>
                </a:solidFill>
                <a:latin typeface="Nimbus Roman No9 L" charset="0"/>
                <a:ea typeface="SimSun" panose="02010600030101010101" pitchFamily="2" charset="-122"/>
              </a:rPr>
              <a:t>3</a:t>
            </a:r>
            <a:endParaRPr lang="en-US" altLang="zh-CN" sz="2400">
              <a:latin typeface="Times New Roman" panose="02020603050405020304" pitchFamily="18" charset="0"/>
              <a:ea typeface="SimSun" panose="02010600030101010101" pitchFamily="2" charset="-122"/>
            </a:endParaRPr>
          </a:p>
        </p:txBody>
      </p:sp>
      <p:sp>
        <p:nvSpPr>
          <p:cNvPr id="12331" name="Rectangle 44"/>
          <p:cNvSpPr>
            <a:spLocks noChangeArrowheads="1"/>
          </p:cNvSpPr>
          <p:nvPr/>
        </p:nvSpPr>
        <p:spPr bwMode="auto">
          <a:xfrm>
            <a:off x="3054351" y="3395663"/>
            <a:ext cx="1652697"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zh-CN" sz="1200">
                <a:solidFill>
                  <a:srgbClr val="000000"/>
                </a:solidFill>
                <a:latin typeface="Nimbus Sans L" charset="0"/>
                <a:ea typeface="SimSun" panose="02010600030101010101" pitchFamily="2" charset="-122"/>
              </a:rPr>
              <a:t>(a) Sequential execution</a:t>
            </a:r>
            <a:endParaRPr lang="en-US" altLang="zh-CN" sz="2400">
              <a:latin typeface="Times New Roman" panose="02020603050405020304" pitchFamily="18" charset="0"/>
              <a:ea typeface="SimSun" panose="02010600030101010101" pitchFamily="2" charset="-122"/>
            </a:endParaRPr>
          </a:p>
        </p:txBody>
      </p:sp>
      <p:sp>
        <p:nvSpPr>
          <p:cNvPr id="12332" name="Rectangle 45"/>
          <p:cNvSpPr>
            <a:spLocks noChangeArrowheads="1"/>
          </p:cNvSpPr>
          <p:nvPr/>
        </p:nvSpPr>
        <p:spPr bwMode="auto">
          <a:xfrm>
            <a:off x="2035175" y="4589464"/>
            <a:ext cx="984250" cy="1000125"/>
          </a:xfrm>
          <a:prstGeom prst="rect">
            <a:avLst/>
          </a:prstGeom>
          <a:solidFill>
            <a:srgbClr val="FFFFFF"/>
          </a:solidFill>
          <a:ln w="0">
            <a:solidFill>
              <a:srgbClr val="FFFFFF"/>
            </a:solidFill>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2333" name="Rectangle 46"/>
          <p:cNvSpPr>
            <a:spLocks noChangeArrowheads="1"/>
          </p:cNvSpPr>
          <p:nvPr/>
        </p:nvSpPr>
        <p:spPr bwMode="auto">
          <a:xfrm>
            <a:off x="2035175" y="4589464"/>
            <a:ext cx="984250" cy="1000125"/>
          </a:xfrm>
          <a:prstGeom prst="rect">
            <a:avLst/>
          </a:prstGeom>
          <a:noFill/>
          <a:ln w="17463">
            <a:solidFill>
              <a:srgbClr val="00FFFF"/>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2334" name="Rectangle 47"/>
          <p:cNvSpPr>
            <a:spLocks noChangeArrowheads="1"/>
          </p:cNvSpPr>
          <p:nvPr/>
        </p:nvSpPr>
        <p:spPr bwMode="auto">
          <a:xfrm>
            <a:off x="2193926" y="4818063"/>
            <a:ext cx="708527"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zh-CN" sz="1200">
                <a:solidFill>
                  <a:srgbClr val="000000"/>
                </a:solidFill>
                <a:latin typeface="Nimbus Roman No9 L" charset="0"/>
                <a:ea typeface="SimSun" panose="02010600030101010101" pitchFamily="2" charset="-122"/>
              </a:rPr>
              <a:t>Instruction</a:t>
            </a:r>
            <a:endParaRPr lang="en-US" altLang="zh-CN" sz="2400">
              <a:latin typeface="Times New Roman" panose="02020603050405020304" pitchFamily="18" charset="0"/>
              <a:ea typeface="SimSun" panose="02010600030101010101" pitchFamily="2" charset="-122"/>
            </a:endParaRPr>
          </a:p>
        </p:txBody>
      </p:sp>
      <p:sp>
        <p:nvSpPr>
          <p:cNvPr id="12335" name="Rectangle 48"/>
          <p:cNvSpPr>
            <a:spLocks noChangeArrowheads="1"/>
          </p:cNvSpPr>
          <p:nvPr/>
        </p:nvSpPr>
        <p:spPr bwMode="auto">
          <a:xfrm>
            <a:off x="2370138" y="4975225"/>
            <a:ext cx="333425"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zh-CN" sz="1200">
                <a:solidFill>
                  <a:srgbClr val="000000"/>
                </a:solidFill>
                <a:latin typeface="Nimbus Roman No9 L" charset="0"/>
                <a:ea typeface="SimSun" panose="02010600030101010101" pitchFamily="2" charset="-122"/>
              </a:rPr>
              <a:t>fetch</a:t>
            </a:r>
            <a:endParaRPr lang="en-US" altLang="zh-CN" sz="2400">
              <a:latin typeface="Times New Roman" panose="02020603050405020304" pitchFamily="18" charset="0"/>
              <a:ea typeface="SimSun" panose="02010600030101010101" pitchFamily="2" charset="-122"/>
            </a:endParaRPr>
          </a:p>
        </p:txBody>
      </p:sp>
      <p:sp>
        <p:nvSpPr>
          <p:cNvPr id="12336" name="Rectangle 49"/>
          <p:cNvSpPr>
            <a:spLocks noChangeArrowheads="1"/>
          </p:cNvSpPr>
          <p:nvPr/>
        </p:nvSpPr>
        <p:spPr bwMode="auto">
          <a:xfrm>
            <a:off x="2405062" y="5133975"/>
            <a:ext cx="246862"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zh-CN" sz="1200">
                <a:solidFill>
                  <a:srgbClr val="000000"/>
                </a:solidFill>
                <a:latin typeface="Nimbus Roman No9 L" charset="0"/>
                <a:ea typeface="SimSun" panose="02010600030101010101" pitchFamily="2" charset="-122"/>
              </a:rPr>
              <a:t>unit</a:t>
            </a:r>
            <a:endParaRPr lang="en-US" altLang="zh-CN" sz="2400">
              <a:latin typeface="Times New Roman" panose="02020603050405020304" pitchFamily="18" charset="0"/>
              <a:ea typeface="SimSun" panose="02010600030101010101" pitchFamily="2" charset="-122"/>
            </a:endParaRPr>
          </a:p>
        </p:txBody>
      </p:sp>
      <p:sp>
        <p:nvSpPr>
          <p:cNvPr id="12337" name="Rectangle 50"/>
          <p:cNvSpPr>
            <a:spLocks noChangeArrowheads="1"/>
          </p:cNvSpPr>
          <p:nvPr/>
        </p:nvSpPr>
        <p:spPr bwMode="auto">
          <a:xfrm>
            <a:off x="3773488" y="4589464"/>
            <a:ext cx="246063" cy="1000125"/>
          </a:xfrm>
          <a:prstGeom prst="rect">
            <a:avLst/>
          </a:prstGeom>
          <a:solidFill>
            <a:srgbClr val="FFFFFF"/>
          </a:solidFill>
          <a:ln w="0">
            <a:solidFill>
              <a:srgbClr val="FFFFFF"/>
            </a:solidFill>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2338" name="Rectangle 51"/>
          <p:cNvSpPr>
            <a:spLocks noChangeArrowheads="1"/>
          </p:cNvSpPr>
          <p:nvPr/>
        </p:nvSpPr>
        <p:spPr bwMode="auto">
          <a:xfrm>
            <a:off x="3773488" y="4589464"/>
            <a:ext cx="246063" cy="1000125"/>
          </a:xfrm>
          <a:prstGeom prst="rect">
            <a:avLst/>
          </a:prstGeom>
          <a:noFill/>
          <a:ln w="17463">
            <a:solidFill>
              <a:srgbClr val="00FFFF"/>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2339" name="Rectangle 52"/>
          <p:cNvSpPr>
            <a:spLocks noChangeArrowheads="1"/>
          </p:cNvSpPr>
          <p:nvPr/>
        </p:nvSpPr>
        <p:spPr bwMode="auto">
          <a:xfrm>
            <a:off x="4773613" y="4589464"/>
            <a:ext cx="982663" cy="1000125"/>
          </a:xfrm>
          <a:prstGeom prst="rect">
            <a:avLst/>
          </a:prstGeom>
          <a:noFill/>
          <a:ln w="17463">
            <a:solidFill>
              <a:srgbClr val="00FFFF"/>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2340" name="Rectangle 53"/>
          <p:cNvSpPr>
            <a:spLocks noChangeArrowheads="1"/>
          </p:cNvSpPr>
          <p:nvPr/>
        </p:nvSpPr>
        <p:spPr bwMode="auto">
          <a:xfrm>
            <a:off x="4948237" y="4887913"/>
            <a:ext cx="179536"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zh-CN" sz="1200">
                <a:solidFill>
                  <a:srgbClr val="000000"/>
                </a:solidFill>
                <a:latin typeface="Nimbus Roman No9 L" charset="0"/>
                <a:ea typeface="SimSun" panose="02010600030101010101" pitchFamily="2" charset="-122"/>
              </a:rPr>
              <a:t>Ex</a:t>
            </a:r>
            <a:endParaRPr lang="en-US" altLang="zh-CN" sz="2400">
              <a:latin typeface="Times New Roman" panose="02020603050405020304" pitchFamily="18" charset="0"/>
              <a:ea typeface="SimSun" panose="02010600030101010101" pitchFamily="2" charset="-122"/>
            </a:endParaRPr>
          </a:p>
        </p:txBody>
      </p:sp>
      <p:sp>
        <p:nvSpPr>
          <p:cNvPr id="12341" name="Rectangle 54"/>
          <p:cNvSpPr>
            <a:spLocks noChangeArrowheads="1"/>
          </p:cNvSpPr>
          <p:nvPr/>
        </p:nvSpPr>
        <p:spPr bwMode="auto">
          <a:xfrm>
            <a:off x="5108576" y="4887913"/>
            <a:ext cx="493725"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zh-CN" sz="1200">
                <a:solidFill>
                  <a:srgbClr val="000000"/>
                </a:solidFill>
                <a:latin typeface="Nimbus Roman No9 L" charset="0"/>
                <a:ea typeface="SimSun" panose="02010600030101010101" pitchFamily="2" charset="-122"/>
              </a:rPr>
              <a:t>ecution</a:t>
            </a:r>
            <a:endParaRPr lang="en-US" altLang="zh-CN" sz="2400">
              <a:latin typeface="Times New Roman" panose="02020603050405020304" pitchFamily="18" charset="0"/>
              <a:ea typeface="SimSun" panose="02010600030101010101" pitchFamily="2" charset="-122"/>
            </a:endParaRPr>
          </a:p>
        </p:txBody>
      </p:sp>
      <p:sp>
        <p:nvSpPr>
          <p:cNvPr id="12342" name="Rectangle 55"/>
          <p:cNvSpPr>
            <a:spLocks noChangeArrowheads="1"/>
          </p:cNvSpPr>
          <p:nvPr/>
        </p:nvSpPr>
        <p:spPr bwMode="auto">
          <a:xfrm>
            <a:off x="5141912" y="5045075"/>
            <a:ext cx="246862"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zh-CN" sz="1200">
                <a:solidFill>
                  <a:srgbClr val="000000"/>
                </a:solidFill>
                <a:latin typeface="Nimbus Roman No9 L" charset="0"/>
                <a:ea typeface="SimSun" panose="02010600030101010101" pitchFamily="2" charset="-122"/>
              </a:rPr>
              <a:t>unit</a:t>
            </a:r>
            <a:endParaRPr lang="en-US" altLang="zh-CN" sz="2400">
              <a:latin typeface="Times New Roman" panose="02020603050405020304" pitchFamily="18" charset="0"/>
              <a:ea typeface="SimSun" panose="02010600030101010101" pitchFamily="2" charset="-122"/>
            </a:endParaRPr>
          </a:p>
        </p:txBody>
      </p:sp>
      <p:sp>
        <p:nvSpPr>
          <p:cNvPr id="12343" name="Rectangle 56"/>
          <p:cNvSpPr>
            <a:spLocks noChangeArrowheads="1"/>
          </p:cNvSpPr>
          <p:nvPr/>
        </p:nvSpPr>
        <p:spPr bwMode="auto">
          <a:xfrm>
            <a:off x="3370263" y="4133850"/>
            <a:ext cx="1116139"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zh-CN" sz="1200">
                <a:solidFill>
                  <a:srgbClr val="000000"/>
                </a:solidFill>
                <a:latin typeface="Nimbus Roman No9 L" charset="0"/>
                <a:ea typeface="SimSun" panose="02010600030101010101" pitchFamily="2" charset="-122"/>
              </a:rPr>
              <a:t>Interstage buffer</a:t>
            </a:r>
            <a:endParaRPr lang="en-US" altLang="zh-CN" sz="2400">
              <a:latin typeface="Times New Roman" panose="02020603050405020304" pitchFamily="18" charset="0"/>
              <a:ea typeface="SimSun" panose="02010600030101010101" pitchFamily="2" charset="-122"/>
            </a:endParaRPr>
          </a:p>
        </p:txBody>
      </p:sp>
      <p:sp>
        <p:nvSpPr>
          <p:cNvPr id="12344" name="Rectangle 57"/>
          <p:cNvSpPr>
            <a:spLocks noChangeArrowheads="1"/>
          </p:cNvSpPr>
          <p:nvPr/>
        </p:nvSpPr>
        <p:spPr bwMode="auto">
          <a:xfrm>
            <a:off x="3808412" y="4343400"/>
            <a:ext cx="187552"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zh-CN" sz="1200">
                <a:solidFill>
                  <a:srgbClr val="000000"/>
                </a:solidFill>
                <a:latin typeface="Nimbus Roman No9 L" charset="0"/>
                <a:ea typeface="SimSun" panose="02010600030101010101" pitchFamily="2" charset="-122"/>
              </a:rPr>
              <a:t>B1</a:t>
            </a:r>
            <a:endParaRPr lang="en-US" altLang="zh-CN" sz="2400">
              <a:latin typeface="Times New Roman" panose="02020603050405020304" pitchFamily="18" charset="0"/>
              <a:ea typeface="SimSun" panose="02010600030101010101" pitchFamily="2" charset="-122"/>
            </a:endParaRPr>
          </a:p>
        </p:txBody>
      </p:sp>
      <p:sp>
        <p:nvSpPr>
          <p:cNvPr id="12345" name="Rectangle 58"/>
          <p:cNvSpPr>
            <a:spLocks noChangeArrowheads="1"/>
          </p:cNvSpPr>
          <p:nvPr/>
        </p:nvSpPr>
        <p:spPr bwMode="auto">
          <a:xfrm>
            <a:off x="2982913" y="5835650"/>
            <a:ext cx="1771319"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zh-CN" sz="1200">
                <a:solidFill>
                  <a:srgbClr val="000000"/>
                </a:solidFill>
                <a:latin typeface="Nimbus Sans L" charset="0"/>
                <a:ea typeface="SimSun" panose="02010600030101010101" pitchFamily="2" charset="-122"/>
              </a:rPr>
              <a:t>(b) Hardware organization</a:t>
            </a:r>
            <a:endParaRPr lang="en-US" altLang="zh-CN" sz="2400">
              <a:latin typeface="Times New Roman" panose="02020603050405020304" pitchFamily="18" charset="0"/>
              <a:ea typeface="SimSun" panose="02010600030101010101" pitchFamily="2" charset="-122"/>
            </a:endParaRPr>
          </a:p>
        </p:txBody>
      </p:sp>
      <p:sp>
        <p:nvSpPr>
          <p:cNvPr id="12346" name="Rectangle 59"/>
          <p:cNvSpPr>
            <a:spLocks noChangeArrowheads="1"/>
          </p:cNvSpPr>
          <p:nvPr/>
        </p:nvSpPr>
        <p:spPr bwMode="auto">
          <a:xfrm>
            <a:off x="5773737" y="2097088"/>
            <a:ext cx="94578"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zh-CN" sz="1200">
                <a:solidFill>
                  <a:srgbClr val="000000"/>
                </a:solidFill>
                <a:latin typeface="Nimbus Roman No9 L" charset="0"/>
                <a:ea typeface="SimSun" panose="02010600030101010101" pitchFamily="2" charset="-122"/>
              </a:rPr>
              <a:t>T</a:t>
            </a:r>
            <a:endParaRPr lang="en-US" altLang="zh-CN" sz="2400">
              <a:latin typeface="Times New Roman" panose="02020603050405020304" pitchFamily="18" charset="0"/>
              <a:ea typeface="SimSun" panose="02010600030101010101" pitchFamily="2" charset="-122"/>
            </a:endParaRPr>
          </a:p>
        </p:txBody>
      </p:sp>
      <p:sp>
        <p:nvSpPr>
          <p:cNvPr id="12347" name="Rectangle 60"/>
          <p:cNvSpPr>
            <a:spLocks noChangeArrowheads="1"/>
          </p:cNvSpPr>
          <p:nvPr/>
        </p:nvSpPr>
        <p:spPr bwMode="auto">
          <a:xfrm>
            <a:off x="5878512" y="2097088"/>
            <a:ext cx="246862"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zh-CN" sz="1200">
                <a:solidFill>
                  <a:srgbClr val="000000"/>
                </a:solidFill>
                <a:latin typeface="Nimbus Roman No9 L" charset="0"/>
                <a:ea typeface="SimSun" panose="02010600030101010101" pitchFamily="2" charset="-122"/>
              </a:rPr>
              <a:t>ime</a:t>
            </a:r>
            <a:endParaRPr lang="en-US" altLang="zh-CN" sz="2400">
              <a:latin typeface="Times New Roman" panose="02020603050405020304" pitchFamily="18" charset="0"/>
              <a:ea typeface="SimSun" panose="02010600030101010101" pitchFamily="2" charset="-122"/>
            </a:endParaRPr>
          </a:p>
        </p:txBody>
      </p:sp>
      <p:sp>
        <p:nvSpPr>
          <p:cNvPr id="12348" name="Freeform 61"/>
          <p:cNvSpPr>
            <a:spLocks/>
          </p:cNvSpPr>
          <p:nvPr/>
        </p:nvSpPr>
        <p:spPr bwMode="auto">
          <a:xfrm>
            <a:off x="5580063" y="2201864"/>
            <a:ext cx="106363" cy="52387"/>
          </a:xfrm>
          <a:custGeom>
            <a:avLst/>
            <a:gdLst>
              <a:gd name="T0" fmla="*/ 0 w 6"/>
              <a:gd name="T1" fmla="*/ 52387 h 3"/>
              <a:gd name="T2" fmla="*/ 106363 w 6"/>
              <a:gd name="T3" fmla="*/ 34925 h 3"/>
              <a:gd name="T4" fmla="*/ 0 w 6"/>
              <a:gd name="T5" fmla="*/ 0 h 3"/>
              <a:gd name="T6" fmla="*/ 0 w 6"/>
              <a:gd name="T7" fmla="*/ 34925 h 3"/>
              <a:gd name="T8" fmla="*/ 0 w 6"/>
              <a:gd name="T9" fmla="*/ 52387 h 3"/>
              <a:gd name="T10" fmla="*/ 0 60000 65536"/>
              <a:gd name="T11" fmla="*/ 0 60000 65536"/>
              <a:gd name="T12" fmla="*/ 0 60000 65536"/>
              <a:gd name="T13" fmla="*/ 0 60000 65536"/>
              <a:gd name="T14" fmla="*/ 0 60000 65536"/>
              <a:gd name="T15" fmla="*/ 0 w 6"/>
              <a:gd name="T16" fmla="*/ 0 h 3"/>
              <a:gd name="T17" fmla="*/ 6 w 6"/>
              <a:gd name="T18" fmla="*/ 3 h 3"/>
            </a:gdLst>
            <a:ahLst/>
            <a:cxnLst>
              <a:cxn ang="T10">
                <a:pos x="T0" y="T1"/>
              </a:cxn>
              <a:cxn ang="T11">
                <a:pos x="T2" y="T3"/>
              </a:cxn>
              <a:cxn ang="T12">
                <a:pos x="T4" y="T5"/>
              </a:cxn>
              <a:cxn ang="T13">
                <a:pos x="T6" y="T7"/>
              </a:cxn>
              <a:cxn ang="T14">
                <a:pos x="T8" y="T9"/>
              </a:cxn>
            </a:cxnLst>
            <a:rect l="T15" t="T16" r="T17" b="T18"/>
            <a:pathLst>
              <a:path w="6" h="3">
                <a:moveTo>
                  <a:pt x="0" y="3"/>
                </a:moveTo>
                <a:lnTo>
                  <a:pt x="6" y="2"/>
                </a:lnTo>
                <a:lnTo>
                  <a:pt x="0" y="0"/>
                </a:lnTo>
                <a:lnTo>
                  <a:pt x="0" y="2"/>
                </a:lnTo>
                <a:lnTo>
                  <a:pt x="0" y="3"/>
                </a:lnTo>
              </a:path>
            </a:pathLst>
          </a:custGeom>
          <a:noFill/>
          <a:ln w="174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2349" name="Freeform 62"/>
          <p:cNvSpPr>
            <a:spLocks/>
          </p:cNvSpPr>
          <p:nvPr/>
        </p:nvSpPr>
        <p:spPr bwMode="auto">
          <a:xfrm>
            <a:off x="5580063" y="2201864"/>
            <a:ext cx="106363" cy="52387"/>
          </a:xfrm>
          <a:custGeom>
            <a:avLst/>
            <a:gdLst>
              <a:gd name="T0" fmla="*/ 0 w 67"/>
              <a:gd name="T1" fmla="*/ 52387 h 33"/>
              <a:gd name="T2" fmla="*/ 106363 w 67"/>
              <a:gd name="T3" fmla="*/ 34925 h 33"/>
              <a:gd name="T4" fmla="*/ 0 w 67"/>
              <a:gd name="T5" fmla="*/ 0 h 33"/>
              <a:gd name="T6" fmla="*/ 0 w 67"/>
              <a:gd name="T7" fmla="*/ 34925 h 33"/>
              <a:gd name="T8" fmla="*/ 0 w 67"/>
              <a:gd name="T9" fmla="*/ 52387 h 33"/>
              <a:gd name="T10" fmla="*/ 0 60000 65536"/>
              <a:gd name="T11" fmla="*/ 0 60000 65536"/>
              <a:gd name="T12" fmla="*/ 0 60000 65536"/>
              <a:gd name="T13" fmla="*/ 0 60000 65536"/>
              <a:gd name="T14" fmla="*/ 0 60000 65536"/>
              <a:gd name="T15" fmla="*/ 0 w 67"/>
              <a:gd name="T16" fmla="*/ 0 h 33"/>
              <a:gd name="T17" fmla="*/ 67 w 67"/>
              <a:gd name="T18" fmla="*/ 33 h 33"/>
            </a:gdLst>
            <a:ahLst/>
            <a:cxnLst>
              <a:cxn ang="T10">
                <a:pos x="T0" y="T1"/>
              </a:cxn>
              <a:cxn ang="T11">
                <a:pos x="T2" y="T3"/>
              </a:cxn>
              <a:cxn ang="T12">
                <a:pos x="T4" y="T5"/>
              </a:cxn>
              <a:cxn ang="T13">
                <a:pos x="T6" y="T7"/>
              </a:cxn>
              <a:cxn ang="T14">
                <a:pos x="T8" y="T9"/>
              </a:cxn>
            </a:cxnLst>
            <a:rect l="T15" t="T16" r="T17" b="T18"/>
            <a:pathLst>
              <a:path w="67" h="33">
                <a:moveTo>
                  <a:pt x="0" y="33"/>
                </a:moveTo>
                <a:lnTo>
                  <a:pt x="67" y="22"/>
                </a:lnTo>
                <a:lnTo>
                  <a:pt x="0" y="0"/>
                </a:lnTo>
                <a:lnTo>
                  <a:pt x="0" y="22"/>
                </a:lnTo>
                <a:lnTo>
                  <a:pt x="0" y="33"/>
                </a:lnTo>
                <a:close/>
              </a:path>
            </a:pathLst>
          </a:custGeom>
          <a:solidFill>
            <a:srgbClr val="000000"/>
          </a:solidFill>
          <a:ln w="0">
            <a:solidFill>
              <a:srgbClr val="000000"/>
            </a:solidFill>
            <a:round/>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2350" name="Line 63"/>
          <p:cNvSpPr>
            <a:spLocks noChangeShapeType="1"/>
          </p:cNvSpPr>
          <p:nvPr/>
        </p:nvSpPr>
        <p:spPr bwMode="auto">
          <a:xfrm flipH="1">
            <a:off x="5281612" y="2236789"/>
            <a:ext cx="280988" cy="1587"/>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en-IE"/>
          </a:p>
        </p:txBody>
      </p:sp>
      <p:sp>
        <p:nvSpPr>
          <p:cNvPr id="12351" name="Rectangle 64"/>
          <p:cNvSpPr>
            <a:spLocks noChangeArrowheads="1"/>
          </p:cNvSpPr>
          <p:nvPr/>
        </p:nvSpPr>
        <p:spPr bwMode="auto">
          <a:xfrm>
            <a:off x="7246937" y="3186114"/>
            <a:ext cx="1193800" cy="403225"/>
          </a:xfrm>
          <a:prstGeom prst="rect">
            <a:avLst/>
          </a:prstGeom>
          <a:noFill/>
          <a:ln w="17463">
            <a:solidFill>
              <a:srgbClr val="00FFFF"/>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2352" name="Line 65"/>
          <p:cNvSpPr>
            <a:spLocks noChangeShapeType="1"/>
          </p:cNvSpPr>
          <p:nvPr/>
        </p:nvSpPr>
        <p:spPr bwMode="auto">
          <a:xfrm flipV="1">
            <a:off x="7843837" y="3186114"/>
            <a:ext cx="1588" cy="403225"/>
          </a:xfrm>
          <a:prstGeom prst="line">
            <a:avLst/>
          </a:prstGeom>
          <a:noFill/>
          <a:ln w="17463">
            <a:solidFill>
              <a:srgbClr val="00FFFF"/>
            </a:solidFill>
            <a:round/>
            <a:headEnd/>
            <a:tailEnd/>
          </a:ln>
          <a:extLst>
            <a:ext uri="{909E8E84-426E-40DD-AFC4-6F175D3DCCD1}">
              <a14:hiddenFill xmlns:a14="http://schemas.microsoft.com/office/drawing/2010/main">
                <a:noFill/>
              </a14:hiddenFill>
            </a:ext>
          </a:extLst>
        </p:spPr>
        <p:txBody>
          <a:bodyPr/>
          <a:lstStyle/>
          <a:p>
            <a:endParaRPr lang="en-IE"/>
          </a:p>
        </p:txBody>
      </p:sp>
      <p:sp>
        <p:nvSpPr>
          <p:cNvPr id="12353" name="Rectangle 66"/>
          <p:cNvSpPr>
            <a:spLocks noChangeArrowheads="1"/>
          </p:cNvSpPr>
          <p:nvPr/>
        </p:nvSpPr>
        <p:spPr bwMode="auto">
          <a:xfrm>
            <a:off x="7843838" y="3783014"/>
            <a:ext cx="1192213" cy="403225"/>
          </a:xfrm>
          <a:prstGeom prst="rect">
            <a:avLst/>
          </a:prstGeom>
          <a:noFill/>
          <a:ln w="17463">
            <a:solidFill>
              <a:srgbClr val="00FFFF"/>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2354" name="Line 67"/>
          <p:cNvSpPr>
            <a:spLocks noChangeShapeType="1"/>
          </p:cNvSpPr>
          <p:nvPr/>
        </p:nvSpPr>
        <p:spPr bwMode="auto">
          <a:xfrm flipV="1">
            <a:off x="8440737" y="3783014"/>
            <a:ext cx="1588" cy="403225"/>
          </a:xfrm>
          <a:prstGeom prst="line">
            <a:avLst/>
          </a:prstGeom>
          <a:noFill/>
          <a:ln w="17463">
            <a:solidFill>
              <a:srgbClr val="00FFFF"/>
            </a:solidFill>
            <a:round/>
            <a:headEnd/>
            <a:tailEnd/>
          </a:ln>
          <a:extLst>
            <a:ext uri="{909E8E84-426E-40DD-AFC4-6F175D3DCCD1}">
              <a14:hiddenFill xmlns:a14="http://schemas.microsoft.com/office/drawing/2010/main">
                <a:noFill/>
              </a14:hiddenFill>
            </a:ext>
          </a:extLst>
        </p:spPr>
        <p:txBody>
          <a:bodyPr/>
          <a:lstStyle/>
          <a:p>
            <a:endParaRPr lang="en-IE"/>
          </a:p>
        </p:txBody>
      </p:sp>
      <p:sp>
        <p:nvSpPr>
          <p:cNvPr id="12355" name="Rectangle 68"/>
          <p:cNvSpPr>
            <a:spLocks noChangeArrowheads="1"/>
          </p:cNvSpPr>
          <p:nvPr/>
        </p:nvSpPr>
        <p:spPr bwMode="auto">
          <a:xfrm>
            <a:off x="8440738" y="4379914"/>
            <a:ext cx="1192213" cy="403225"/>
          </a:xfrm>
          <a:prstGeom prst="rect">
            <a:avLst/>
          </a:prstGeom>
          <a:noFill/>
          <a:ln w="17463">
            <a:solidFill>
              <a:srgbClr val="00FFFF"/>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2356" name="Line 69"/>
          <p:cNvSpPr>
            <a:spLocks noChangeShapeType="1"/>
          </p:cNvSpPr>
          <p:nvPr/>
        </p:nvSpPr>
        <p:spPr bwMode="auto">
          <a:xfrm flipV="1">
            <a:off x="9036051" y="4379914"/>
            <a:ext cx="1587" cy="403225"/>
          </a:xfrm>
          <a:prstGeom prst="line">
            <a:avLst/>
          </a:prstGeom>
          <a:noFill/>
          <a:ln w="17463">
            <a:solidFill>
              <a:srgbClr val="00FFFF"/>
            </a:solidFill>
            <a:round/>
            <a:headEnd/>
            <a:tailEnd/>
          </a:ln>
          <a:extLst>
            <a:ext uri="{909E8E84-426E-40DD-AFC4-6F175D3DCCD1}">
              <a14:hiddenFill xmlns:a14="http://schemas.microsoft.com/office/drawing/2010/main">
                <a:noFill/>
              </a14:hiddenFill>
            </a:ext>
          </a:extLst>
        </p:spPr>
        <p:txBody>
          <a:bodyPr/>
          <a:lstStyle/>
          <a:p>
            <a:endParaRPr lang="en-IE"/>
          </a:p>
        </p:txBody>
      </p:sp>
      <p:sp>
        <p:nvSpPr>
          <p:cNvPr id="12357" name="Rectangle 70"/>
          <p:cNvSpPr>
            <a:spLocks noChangeArrowheads="1"/>
          </p:cNvSpPr>
          <p:nvPr/>
        </p:nvSpPr>
        <p:spPr bwMode="auto">
          <a:xfrm>
            <a:off x="7458075" y="3292475"/>
            <a:ext cx="94578"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zh-CN" sz="1200">
                <a:solidFill>
                  <a:srgbClr val="000000"/>
                </a:solidFill>
                <a:latin typeface="Nimbus Roman No9 L" charset="0"/>
                <a:ea typeface="SimSun" panose="02010600030101010101" pitchFamily="2" charset="-122"/>
              </a:rPr>
              <a:t>F</a:t>
            </a:r>
            <a:endParaRPr lang="en-US" altLang="zh-CN" sz="2400">
              <a:latin typeface="Times New Roman" panose="02020603050405020304" pitchFamily="18" charset="0"/>
              <a:ea typeface="SimSun" panose="02010600030101010101" pitchFamily="2" charset="-122"/>
            </a:endParaRPr>
          </a:p>
        </p:txBody>
      </p:sp>
      <p:sp>
        <p:nvSpPr>
          <p:cNvPr id="12358" name="Rectangle 71"/>
          <p:cNvSpPr>
            <a:spLocks noChangeArrowheads="1"/>
          </p:cNvSpPr>
          <p:nvPr/>
        </p:nvSpPr>
        <p:spPr bwMode="auto">
          <a:xfrm>
            <a:off x="7545387" y="3379788"/>
            <a:ext cx="6985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zh-CN" sz="1000">
                <a:solidFill>
                  <a:srgbClr val="000000"/>
                </a:solidFill>
                <a:latin typeface="Nimbus Roman No9 L" charset="0"/>
                <a:ea typeface="SimSun" panose="02010600030101010101" pitchFamily="2" charset="-122"/>
              </a:rPr>
              <a:t>1</a:t>
            </a:r>
            <a:endParaRPr lang="en-US" altLang="zh-CN" sz="2400">
              <a:latin typeface="Times New Roman" panose="02020603050405020304" pitchFamily="18" charset="0"/>
              <a:ea typeface="SimSun" panose="02010600030101010101" pitchFamily="2" charset="-122"/>
            </a:endParaRPr>
          </a:p>
        </p:txBody>
      </p:sp>
      <p:sp>
        <p:nvSpPr>
          <p:cNvPr id="12359" name="Rectangle 72"/>
          <p:cNvSpPr>
            <a:spLocks noChangeArrowheads="1"/>
          </p:cNvSpPr>
          <p:nvPr/>
        </p:nvSpPr>
        <p:spPr bwMode="auto">
          <a:xfrm>
            <a:off x="8053387" y="3292475"/>
            <a:ext cx="102592"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zh-CN" sz="1200">
                <a:solidFill>
                  <a:srgbClr val="000000"/>
                </a:solidFill>
                <a:latin typeface="Nimbus Roman No9 L" charset="0"/>
                <a:ea typeface="SimSun" panose="02010600030101010101" pitchFamily="2" charset="-122"/>
              </a:rPr>
              <a:t>E</a:t>
            </a:r>
            <a:endParaRPr lang="en-US" altLang="zh-CN" sz="2400">
              <a:latin typeface="Times New Roman" panose="02020603050405020304" pitchFamily="18" charset="0"/>
              <a:ea typeface="SimSun" panose="02010600030101010101" pitchFamily="2" charset="-122"/>
            </a:endParaRPr>
          </a:p>
        </p:txBody>
      </p:sp>
      <p:sp>
        <p:nvSpPr>
          <p:cNvPr id="12360" name="Rectangle 73"/>
          <p:cNvSpPr>
            <a:spLocks noChangeArrowheads="1"/>
          </p:cNvSpPr>
          <p:nvPr/>
        </p:nvSpPr>
        <p:spPr bwMode="auto">
          <a:xfrm>
            <a:off x="8159750" y="3379788"/>
            <a:ext cx="6985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zh-CN" sz="1000">
                <a:solidFill>
                  <a:srgbClr val="000000"/>
                </a:solidFill>
                <a:latin typeface="Nimbus Roman No9 L" charset="0"/>
                <a:ea typeface="SimSun" panose="02010600030101010101" pitchFamily="2" charset="-122"/>
              </a:rPr>
              <a:t>1</a:t>
            </a:r>
            <a:endParaRPr lang="en-US" altLang="zh-CN" sz="2400">
              <a:latin typeface="Times New Roman" panose="02020603050405020304" pitchFamily="18" charset="0"/>
              <a:ea typeface="SimSun" panose="02010600030101010101" pitchFamily="2" charset="-122"/>
            </a:endParaRPr>
          </a:p>
        </p:txBody>
      </p:sp>
      <p:sp>
        <p:nvSpPr>
          <p:cNvPr id="12361" name="Rectangle 74"/>
          <p:cNvSpPr>
            <a:spLocks noChangeArrowheads="1"/>
          </p:cNvSpPr>
          <p:nvPr/>
        </p:nvSpPr>
        <p:spPr bwMode="auto">
          <a:xfrm>
            <a:off x="8053387" y="3889375"/>
            <a:ext cx="94578"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zh-CN" sz="1200">
                <a:solidFill>
                  <a:srgbClr val="000000"/>
                </a:solidFill>
                <a:latin typeface="Nimbus Roman No9 L" charset="0"/>
                <a:ea typeface="SimSun" panose="02010600030101010101" pitchFamily="2" charset="-122"/>
              </a:rPr>
              <a:t>F</a:t>
            </a:r>
            <a:endParaRPr lang="en-US" altLang="zh-CN" sz="2400">
              <a:latin typeface="Times New Roman" panose="02020603050405020304" pitchFamily="18" charset="0"/>
              <a:ea typeface="SimSun" panose="02010600030101010101" pitchFamily="2" charset="-122"/>
            </a:endParaRPr>
          </a:p>
        </p:txBody>
      </p:sp>
      <p:sp>
        <p:nvSpPr>
          <p:cNvPr id="12362" name="Rectangle 75"/>
          <p:cNvSpPr>
            <a:spLocks noChangeArrowheads="1"/>
          </p:cNvSpPr>
          <p:nvPr/>
        </p:nvSpPr>
        <p:spPr bwMode="auto">
          <a:xfrm>
            <a:off x="8142287" y="3976688"/>
            <a:ext cx="6985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zh-CN" sz="1000">
                <a:solidFill>
                  <a:srgbClr val="000000"/>
                </a:solidFill>
                <a:latin typeface="Nimbus Roman No9 L" charset="0"/>
                <a:ea typeface="SimSun" panose="02010600030101010101" pitchFamily="2" charset="-122"/>
              </a:rPr>
              <a:t>2</a:t>
            </a:r>
            <a:endParaRPr lang="en-US" altLang="zh-CN" sz="2400">
              <a:latin typeface="Times New Roman" panose="02020603050405020304" pitchFamily="18" charset="0"/>
              <a:ea typeface="SimSun" panose="02010600030101010101" pitchFamily="2" charset="-122"/>
            </a:endParaRPr>
          </a:p>
        </p:txBody>
      </p:sp>
      <p:sp>
        <p:nvSpPr>
          <p:cNvPr id="12363" name="Rectangle 76"/>
          <p:cNvSpPr>
            <a:spLocks noChangeArrowheads="1"/>
          </p:cNvSpPr>
          <p:nvPr/>
        </p:nvSpPr>
        <p:spPr bwMode="auto">
          <a:xfrm>
            <a:off x="8650287" y="3889375"/>
            <a:ext cx="102592"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zh-CN" sz="1200">
                <a:solidFill>
                  <a:srgbClr val="000000"/>
                </a:solidFill>
                <a:latin typeface="Nimbus Roman No9 L" charset="0"/>
                <a:ea typeface="SimSun" panose="02010600030101010101" pitchFamily="2" charset="-122"/>
              </a:rPr>
              <a:t>E</a:t>
            </a:r>
            <a:endParaRPr lang="en-US" altLang="zh-CN" sz="2400">
              <a:latin typeface="Times New Roman" panose="02020603050405020304" pitchFamily="18" charset="0"/>
              <a:ea typeface="SimSun" panose="02010600030101010101" pitchFamily="2" charset="-122"/>
            </a:endParaRPr>
          </a:p>
        </p:txBody>
      </p:sp>
      <p:sp>
        <p:nvSpPr>
          <p:cNvPr id="12364" name="Rectangle 77"/>
          <p:cNvSpPr>
            <a:spLocks noChangeArrowheads="1"/>
          </p:cNvSpPr>
          <p:nvPr/>
        </p:nvSpPr>
        <p:spPr bwMode="auto">
          <a:xfrm>
            <a:off x="8756650" y="3976688"/>
            <a:ext cx="6985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zh-CN" sz="1000">
                <a:solidFill>
                  <a:srgbClr val="000000"/>
                </a:solidFill>
                <a:latin typeface="Nimbus Roman No9 L" charset="0"/>
                <a:ea typeface="SimSun" panose="02010600030101010101" pitchFamily="2" charset="-122"/>
              </a:rPr>
              <a:t>2</a:t>
            </a:r>
            <a:endParaRPr lang="en-US" altLang="zh-CN" sz="2400">
              <a:latin typeface="Times New Roman" panose="02020603050405020304" pitchFamily="18" charset="0"/>
              <a:ea typeface="SimSun" panose="02010600030101010101" pitchFamily="2" charset="-122"/>
            </a:endParaRPr>
          </a:p>
        </p:txBody>
      </p:sp>
      <p:sp>
        <p:nvSpPr>
          <p:cNvPr id="12365" name="Rectangle 78"/>
          <p:cNvSpPr>
            <a:spLocks noChangeArrowheads="1"/>
          </p:cNvSpPr>
          <p:nvPr/>
        </p:nvSpPr>
        <p:spPr bwMode="auto">
          <a:xfrm>
            <a:off x="8650287" y="4484688"/>
            <a:ext cx="94578"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zh-CN" sz="1200">
                <a:solidFill>
                  <a:srgbClr val="000000"/>
                </a:solidFill>
                <a:latin typeface="Nimbus Roman No9 L" charset="0"/>
                <a:ea typeface="SimSun" panose="02010600030101010101" pitchFamily="2" charset="-122"/>
              </a:rPr>
              <a:t>F</a:t>
            </a:r>
            <a:endParaRPr lang="en-US" altLang="zh-CN" sz="2400">
              <a:latin typeface="Times New Roman" panose="02020603050405020304" pitchFamily="18" charset="0"/>
              <a:ea typeface="SimSun" panose="02010600030101010101" pitchFamily="2" charset="-122"/>
            </a:endParaRPr>
          </a:p>
        </p:txBody>
      </p:sp>
      <p:sp>
        <p:nvSpPr>
          <p:cNvPr id="12366" name="Rectangle 79"/>
          <p:cNvSpPr>
            <a:spLocks noChangeArrowheads="1"/>
          </p:cNvSpPr>
          <p:nvPr/>
        </p:nvSpPr>
        <p:spPr bwMode="auto">
          <a:xfrm>
            <a:off x="8739187" y="4572000"/>
            <a:ext cx="6985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zh-CN" sz="1000">
                <a:solidFill>
                  <a:srgbClr val="000000"/>
                </a:solidFill>
                <a:latin typeface="Nimbus Roman No9 L" charset="0"/>
                <a:ea typeface="SimSun" panose="02010600030101010101" pitchFamily="2" charset="-122"/>
              </a:rPr>
              <a:t>3</a:t>
            </a:r>
            <a:endParaRPr lang="en-US" altLang="zh-CN" sz="2400">
              <a:latin typeface="Times New Roman" panose="02020603050405020304" pitchFamily="18" charset="0"/>
              <a:ea typeface="SimSun" panose="02010600030101010101" pitchFamily="2" charset="-122"/>
            </a:endParaRPr>
          </a:p>
        </p:txBody>
      </p:sp>
      <p:sp>
        <p:nvSpPr>
          <p:cNvPr id="12367" name="Rectangle 80"/>
          <p:cNvSpPr>
            <a:spLocks noChangeArrowheads="1"/>
          </p:cNvSpPr>
          <p:nvPr/>
        </p:nvSpPr>
        <p:spPr bwMode="auto">
          <a:xfrm>
            <a:off x="9247187" y="4484688"/>
            <a:ext cx="102592"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zh-CN" sz="1200">
                <a:solidFill>
                  <a:srgbClr val="000000"/>
                </a:solidFill>
                <a:latin typeface="Nimbus Roman No9 L" charset="0"/>
                <a:ea typeface="SimSun" panose="02010600030101010101" pitchFamily="2" charset="-122"/>
              </a:rPr>
              <a:t>E</a:t>
            </a:r>
            <a:endParaRPr lang="en-US" altLang="zh-CN" sz="2400">
              <a:latin typeface="Times New Roman" panose="02020603050405020304" pitchFamily="18" charset="0"/>
              <a:ea typeface="SimSun" panose="02010600030101010101" pitchFamily="2" charset="-122"/>
            </a:endParaRPr>
          </a:p>
        </p:txBody>
      </p:sp>
      <p:sp>
        <p:nvSpPr>
          <p:cNvPr id="12368" name="Rectangle 81"/>
          <p:cNvSpPr>
            <a:spLocks noChangeArrowheads="1"/>
          </p:cNvSpPr>
          <p:nvPr/>
        </p:nvSpPr>
        <p:spPr bwMode="auto">
          <a:xfrm>
            <a:off x="9351962" y="4572000"/>
            <a:ext cx="6985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zh-CN" sz="1000">
                <a:solidFill>
                  <a:srgbClr val="000000"/>
                </a:solidFill>
                <a:latin typeface="Nimbus Roman No9 L" charset="0"/>
                <a:ea typeface="SimSun" panose="02010600030101010101" pitchFamily="2" charset="-122"/>
              </a:rPr>
              <a:t>3</a:t>
            </a:r>
            <a:endParaRPr lang="en-US" altLang="zh-CN" sz="2400">
              <a:latin typeface="Times New Roman" panose="02020603050405020304" pitchFamily="18" charset="0"/>
              <a:ea typeface="SimSun" panose="02010600030101010101" pitchFamily="2" charset="-122"/>
            </a:endParaRPr>
          </a:p>
        </p:txBody>
      </p:sp>
      <p:sp>
        <p:nvSpPr>
          <p:cNvPr id="12369" name="Rectangle 82"/>
          <p:cNvSpPr>
            <a:spLocks noChangeArrowheads="1"/>
          </p:cNvSpPr>
          <p:nvPr/>
        </p:nvSpPr>
        <p:spPr bwMode="auto">
          <a:xfrm>
            <a:off x="6650037" y="3292475"/>
            <a:ext cx="43282"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zh-CN" sz="1200">
                <a:solidFill>
                  <a:srgbClr val="000000"/>
                </a:solidFill>
                <a:latin typeface="Nimbus Roman No9 L" charset="0"/>
                <a:ea typeface="SimSun" panose="02010600030101010101" pitchFamily="2" charset="-122"/>
              </a:rPr>
              <a:t>I</a:t>
            </a:r>
            <a:endParaRPr lang="en-US" altLang="zh-CN" sz="2400">
              <a:latin typeface="Times New Roman" panose="02020603050405020304" pitchFamily="18" charset="0"/>
              <a:ea typeface="SimSun" panose="02010600030101010101" pitchFamily="2" charset="-122"/>
            </a:endParaRPr>
          </a:p>
        </p:txBody>
      </p:sp>
      <p:sp>
        <p:nvSpPr>
          <p:cNvPr id="12370" name="Rectangle 83"/>
          <p:cNvSpPr>
            <a:spLocks noChangeArrowheads="1"/>
          </p:cNvSpPr>
          <p:nvPr/>
        </p:nvSpPr>
        <p:spPr bwMode="auto">
          <a:xfrm>
            <a:off x="6702425" y="3379788"/>
            <a:ext cx="6985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zh-CN" sz="1000">
                <a:solidFill>
                  <a:srgbClr val="000000"/>
                </a:solidFill>
                <a:latin typeface="Nimbus Roman No9 L" charset="0"/>
                <a:ea typeface="SimSun" panose="02010600030101010101" pitchFamily="2" charset="-122"/>
              </a:rPr>
              <a:t>1</a:t>
            </a:r>
            <a:endParaRPr lang="en-US" altLang="zh-CN" sz="2400">
              <a:latin typeface="Times New Roman" panose="02020603050405020304" pitchFamily="18" charset="0"/>
              <a:ea typeface="SimSun" panose="02010600030101010101" pitchFamily="2" charset="-122"/>
            </a:endParaRPr>
          </a:p>
        </p:txBody>
      </p:sp>
      <p:sp>
        <p:nvSpPr>
          <p:cNvPr id="12371" name="Rectangle 84"/>
          <p:cNvSpPr>
            <a:spLocks noChangeArrowheads="1"/>
          </p:cNvSpPr>
          <p:nvPr/>
        </p:nvSpPr>
        <p:spPr bwMode="auto">
          <a:xfrm>
            <a:off x="6650037" y="3889375"/>
            <a:ext cx="43282"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zh-CN" sz="1200">
                <a:solidFill>
                  <a:srgbClr val="000000"/>
                </a:solidFill>
                <a:latin typeface="Nimbus Roman No9 L" charset="0"/>
                <a:ea typeface="SimSun" panose="02010600030101010101" pitchFamily="2" charset="-122"/>
              </a:rPr>
              <a:t>I</a:t>
            </a:r>
            <a:endParaRPr lang="en-US" altLang="zh-CN" sz="2400">
              <a:latin typeface="Times New Roman" panose="02020603050405020304" pitchFamily="18" charset="0"/>
              <a:ea typeface="SimSun" panose="02010600030101010101" pitchFamily="2" charset="-122"/>
            </a:endParaRPr>
          </a:p>
        </p:txBody>
      </p:sp>
      <p:sp>
        <p:nvSpPr>
          <p:cNvPr id="12372" name="Rectangle 85"/>
          <p:cNvSpPr>
            <a:spLocks noChangeArrowheads="1"/>
          </p:cNvSpPr>
          <p:nvPr/>
        </p:nvSpPr>
        <p:spPr bwMode="auto">
          <a:xfrm>
            <a:off x="6702425" y="3976688"/>
            <a:ext cx="6985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zh-CN" sz="1000">
                <a:solidFill>
                  <a:srgbClr val="000000"/>
                </a:solidFill>
                <a:latin typeface="Nimbus Roman No9 L" charset="0"/>
                <a:ea typeface="SimSun" panose="02010600030101010101" pitchFamily="2" charset="-122"/>
              </a:rPr>
              <a:t>2</a:t>
            </a:r>
            <a:endParaRPr lang="en-US" altLang="zh-CN" sz="2400">
              <a:latin typeface="Times New Roman" panose="02020603050405020304" pitchFamily="18" charset="0"/>
              <a:ea typeface="SimSun" panose="02010600030101010101" pitchFamily="2" charset="-122"/>
            </a:endParaRPr>
          </a:p>
        </p:txBody>
      </p:sp>
      <p:sp>
        <p:nvSpPr>
          <p:cNvPr id="12373" name="Rectangle 86"/>
          <p:cNvSpPr>
            <a:spLocks noChangeArrowheads="1"/>
          </p:cNvSpPr>
          <p:nvPr/>
        </p:nvSpPr>
        <p:spPr bwMode="auto">
          <a:xfrm>
            <a:off x="6650037" y="4484688"/>
            <a:ext cx="43282"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zh-CN" sz="1200">
                <a:solidFill>
                  <a:srgbClr val="000000"/>
                </a:solidFill>
                <a:latin typeface="Nimbus Roman No9 L" charset="0"/>
                <a:ea typeface="SimSun" panose="02010600030101010101" pitchFamily="2" charset="-122"/>
              </a:rPr>
              <a:t>I</a:t>
            </a:r>
            <a:endParaRPr lang="en-US" altLang="zh-CN" sz="2400">
              <a:latin typeface="Times New Roman" panose="02020603050405020304" pitchFamily="18" charset="0"/>
              <a:ea typeface="SimSun" panose="02010600030101010101" pitchFamily="2" charset="-122"/>
            </a:endParaRPr>
          </a:p>
        </p:txBody>
      </p:sp>
      <p:sp>
        <p:nvSpPr>
          <p:cNvPr id="12374" name="Rectangle 87"/>
          <p:cNvSpPr>
            <a:spLocks noChangeArrowheads="1"/>
          </p:cNvSpPr>
          <p:nvPr/>
        </p:nvSpPr>
        <p:spPr bwMode="auto">
          <a:xfrm>
            <a:off x="6702425" y="4572000"/>
            <a:ext cx="6985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zh-CN" sz="1000">
                <a:solidFill>
                  <a:srgbClr val="000000"/>
                </a:solidFill>
                <a:latin typeface="Nimbus Roman No9 L" charset="0"/>
                <a:ea typeface="SimSun" panose="02010600030101010101" pitchFamily="2" charset="-122"/>
              </a:rPr>
              <a:t>3</a:t>
            </a:r>
            <a:endParaRPr lang="en-US" altLang="zh-CN" sz="2400">
              <a:latin typeface="Times New Roman" panose="02020603050405020304" pitchFamily="18" charset="0"/>
              <a:ea typeface="SimSun" panose="02010600030101010101" pitchFamily="2" charset="-122"/>
            </a:endParaRPr>
          </a:p>
        </p:txBody>
      </p:sp>
      <p:sp>
        <p:nvSpPr>
          <p:cNvPr id="12375" name="Rectangle 88"/>
          <p:cNvSpPr>
            <a:spLocks noChangeArrowheads="1"/>
          </p:cNvSpPr>
          <p:nvPr/>
        </p:nvSpPr>
        <p:spPr bwMode="auto">
          <a:xfrm>
            <a:off x="6334126" y="2976563"/>
            <a:ext cx="796693"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zh-CN" sz="1200" b="1">
                <a:solidFill>
                  <a:srgbClr val="000000"/>
                </a:solidFill>
                <a:latin typeface="Nimbus Roman No9 L" charset="0"/>
                <a:ea typeface="SimSun" panose="02010600030101010101" pitchFamily="2" charset="-122"/>
              </a:rPr>
              <a:t>Instruction</a:t>
            </a:r>
            <a:endParaRPr lang="en-US" altLang="zh-CN" sz="2400">
              <a:latin typeface="Times New Roman" panose="02020603050405020304" pitchFamily="18" charset="0"/>
              <a:ea typeface="SimSun" panose="02010600030101010101" pitchFamily="2" charset="-122"/>
            </a:endParaRPr>
          </a:p>
        </p:txBody>
      </p:sp>
      <p:sp>
        <p:nvSpPr>
          <p:cNvPr id="12376" name="Rectangle 89"/>
          <p:cNvSpPr>
            <a:spLocks noChangeArrowheads="1"/>
          </p:cNvSpPr>
          <p:nvPr/>
        </p:nvSpPr>
        <p:spPr bwMode="auto">
          <a:xfrm>
            <a:off x="7194550" y="4994275"/>
            <a:ext cx="1550104"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zh-CN" sz="1200">
                <a:solidFill>
                  <a:srgbClr val="000000"/>
                </a:solidFill>
                <a:latin typeface="Nimbus Sans L" charset="0"/>
                <a:ea typeface="SimSun" panose="02010600030101010101" pitchFamily="2" charset="-122"/>
              </a:rPr>
              <a:t>(c) Pipelined execution</a:t>
            </a:r>
            <a:endParaRPr lang="en-US" altLang="zh-CN" sz="2400">
              <a:latin typeface="Times New Roman" panose="02020603050405020304" pitchFamily="18" charset="0"/>
              <a:ea typeface="SimSun" panose="02010600030101010101" pitchFamily="2" charset="-122"/>
            </a:endParaRPr>
          </a:p>
        </p:txBody>
      </p:sp>
      <p:sp>
        <p:nvSpPr>
          <p:cNvPr id="12377" name="Rectangle 90"/>
          <p:cNvSpPr>
            <a:spLocks noChangeArrowheads="1"/>
          </p:cNvSpPr>
          <p:nvPr/>
        </p:nvSpPr>
        <p:spPr bwMode="auto">
          <a:xfrm>
            <a:off x="6264276" y="5705475"/>
            <a:ext cx="285655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zh-CN" sz="1400" dirty="0" smtClean="0">
                <a:solidFill>
                  <a:srgbClr val="000000"/>
                </a:solidFill>
                <a:latin typeface="Nimbus Roman No9 L" charset="0"/>
                <a:ea typeface="SimSun" panose="02010600030101010101" pitchFamily="2" charset="-122"/>
              </a:rPr>
              <a:t>Basic </a:t>
            </a:r>
            <a:r>
              <a:rPr lang="en-US" altLang="zh-CN" sz="1400" dirty="0">
                <a:solidFill>
                  <a:srgbClr val="000000"/>
                </a:solidFill>
                <a:latin typeface="Nimbus Roman No9 L" charset="0"/>
                <a:ea typeface="SimSun" panose="02010600030101010101" pitchFamily="2" charset="-122"/>
              </a:rPr>
              <a:t>idea of instruction pipelining.</a:t>
            </a:r>
            <a:endParaRPr lang="en-US" altLang="zh-CN" sz="2400" dirty="0">
              <a:latin typeface="Times New Roman" panose="02020603050405020304" pitchFamily="18" charset="0"/>
              <a:ea typeface="SimSun" panose="02010600030101010101" pitchFamily="2" charset="-122"/>
            </a:endParaRPr>
          </a:p>
        </p:txBody>
      </p:sp>
      <p:sp>
        <p:nvSpPr>
          <p:cNvPr id="12378" name="Rectangle 91"/>
          <p:cNvSpPr>
            <a:spLocks noChangeArrowheads="1"/>
          </p:cNvSpPr>
          <p:nvPr/>
        </p:nvSpPr>
        <p:spPr bwMode="auto">
          <a:xfrm>
            <a:off x="6334126" y="2590800"/>
            <a:ext cx="775853"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zh-CN" sz="1200">
                <a:solidFill>
                  <a:srgbClr val="000000"/>
                </a:solidFill>
                <a:latin typeface="Nimbus Roman No9 L" charset="0"/>
                <a:ea typeface="SimSun" panose="02010600030101010101" pitchFamily="2" charset="-122"/>
              </a:rPr>
              <a:t>Clock cycle</a:t>
            </a:r>
            <a:endParaRPr lang="en-US" altLang="zh-CN" sz="2400">
              <a:latin typeface="Times New Roman" panose="02020603050405020304" pitchFamily="18" charset="0"/>
              <a:ea typeface="SimSun" panose="02010600030101010101" pitchFamily="2" charset="-122"/>
            </a:endParaRPr>
          </a:p>
        </p:txBody>
      </p:sp>
      <p:sp>
        <p:nvSpPr>
          <p:cNvPr id="12379" name="Rectangle 92"/>
          <p:cNvSpPr>
            <a:spLocks noChangeArrowheads="1"/>
          </p:cNvSpPr>
          <p:nvPr/>
        </p:nvSpPr>
        <p:spPr bwMode="auto">
          <a:xfrm>
            <a:off x="7493000" y="2590800"/>
            <a:ext cx="84960"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zh-CN" sz="1200">
                <a:solidFill>
                  <a:srgbClr val="000000"/>
                </a:solidFill>
                <a:latin typeface="Nimbus Roman No9 L" charset="0"/>
                <a:ea typeface="SimSun" panose="02010600030101010101" pitchFamily="2" charset="-122"/>
              </a:rPr>
              <a:t>1</a:t>
            </a:r>
            <a:endParaRPr lang="en-US" altLang="zh-CN" sz="2400">
              <a:latin typeface="Times New Roman" panose="02020603050405020304" pitchFamily="18" charset="0"/>
              <a:ea typeface="SimSun" panose="02010600030101010101" pitchFamily="2" charset="-122"/>
            </a:endParaRPr>
          </a:p>
        </p:txBody>
      </p:sp>
      <p:sp>
        <p:nvSpPr>
          <p:cNvPr id="12380" name="Rectangle 93"/>
          <p:cNvSpPr>
            <a:spLocks noChangeArrowheads="1"/>
          </p:cNvSpPr>
          <p:nvPr/>
        </p:nvSpPr>
        <p:spPr bwMode="auto">
          <a:xfrm>
            <a:off x="8089900" y="2590800"/>
            <a:ext cx="84960"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zh-CN" sz="1200">
                <a:solidFill>
                  <a:srgbClr val="000000"/>
                </a:solidFill>
                <a:latin typeface="Nimbus Roman No9 L" charset="0"/>
                <a:ea typeface="SimSun" panose="02010600030101010101" pitchFamily="2" charset="-122"/>
              </a:rPr>
              <a:t>2</a:t>
            </a:r>
            <a:endParaRPr lang="en-US" altLang="zh-CN" sz="2400">
              <a:latin typeface="Times New Roman" panose="02020603050405020304" pitchFamily="18" charset="0"/>
              <a:ea typeface="SimSun" panose="02010600030101010101" pitchFamily="2" charset="-122"/>
            </a:endParaRPr>
          </a:p>
        </p:txBody>
      </p:sp>
      <p:sp>
        <p:nvSpPr>
          <p:cNvPr id="12381" name="Rectangle 94"/>
          <p:cNvSpPr>
            <a:spLocks noChangeArrowheads="1"/>
          </p:cNvSpPr>
          <p:nvPr/>
        </p:nvSpPr>
        <p:spPr bwMode="auto">
          <a:xfrm>
            <a:off x="8685212" y="2590800"/>
            <a:ext cx="84960"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zh-CN" sz="1200">
                <a:solidFill>
                  <a:srgbClr val="000000"/>
                </a:solidFill>
                <a:latin typeface="Nimbus Roman No9 L" charset="0"/>
                <a:ea typeface="SimSun" panose="02010600030101010101" pitchFamily="2" charset="-122"/>
              </a:rPr>
              <a:t>3</a:t>
            </a:r>
            <a:endParaRPr lang="en-US" altLang="zh-CN" sz="2400">
              <a:latin typeface="Times New Roman" panose="02020603050405020304" pitchFamily="18" charset="0"/>
              <a:ea typeface="SimSun" panose="02010600030101010101" pitchFamily="2" charset="-122"/>
            </a:endParaRPr>
          </a:p>
        </p:txBody>
      </p:sp>
      <p:sp>
        <p:nvSpPr>
          <p:cNvPr id="12382" name="Rectangle 95"/>
          <p:cNvSpPr>
            <a:spLocks noChangeArrowheads="1"/>
          </p:cNvSpPr>
          <p:nvPr/>
        </p:nvSpPr>
        <p:spPr bwMode="auto">
          <a:xfrm>
            <a:off x="9282112" y="2590800"/>
            <a:ext cx="84960"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zh-CN" sz="1200">
                <a:solidFill>
                  <a:srgbClr val="000000"/>
                </a:solidFill>
                <a:latin typeface="Nimbus Roman No9 L" charset="0"/>
                <a:ea typeface="SimSun" panose="02010600030101010101" pitchFamily="2" charset="-122"/>
              </a:rPr>
              <a:t>4</a:t>
            </a:r>
            <a:endParaRPr lang="en-US" altLang="zh-CN" sz="2400">
              <a:latin typeface="Times New Roman" panose="02020603050405020304" pitchFamily="18" charset="0"/>
              <a:ea typeface="SimSun" panose="02010600030101010101" pitchFamily="2" charset="-122"/>
            </a:endParaRPr>
          </a:p>
        </p:txBody>
      </p:sp>
      <p:sp>
        <p:nvSpPr>
          <p:cNvPr id="12383" name="Rectangle 96"/>
          <p:cNvSpPr>
            <a:spLocks noChangeArrowheads="1"/>
          </p:cNvSpPr>
          <p:nvPr/>
        </p:nvSpPr>
        <p:spPr bwMode="auto">
          <a:xfrm>
            <a:off x="9598025" y="2414588"/>
            <a:ext cx="94578"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zh-CN" sz="1200">
                <a:solidFill>
                  <a:srgbClr val="000000"/>
                </a:solidFill>
                <a:latin typeface="Nimbus Roman No9 L" charset="0"/>
                <a:ea typeface="SimSun" panose="02010600030101010101" pitchFamily="2" charset="-122"/>
              </a:rPr>
              <a:t>T</a:t>
            </a:r>
            <a:endParaRPr lang="en-US" altLang="zh-CN" sz="2400">
              <a:latin typeface="Times New Roman" panose="02020603050405020304" pitchFamily="18" charset="0"/>
              <a:ea typeface="SimSun" panose="02010600030101010101" pitchFamily="2" charset="-122"/>
            </a:endParaRPr>
          </a:p>
        </p:txBody>
      </p:sp>
      <p:sp>
        <p:nvSpPr>
          <p:cNvPr id="12384" name="Rectangle 97"/>
          <p:cNvSpPr>
            <a:spLocks noChangeArrowheads="1"/>
          </p:cNvSpPr>
          <p:nvPr/>
        </p:nvSpPr>
        <p:spPr bwMode="auto">
          <a:xfrm>
            <a:off x="9685337" y="2414588"/>
            <a:ext cx="246862"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zh-CN" sz="1200">
                <a:solidFill>
                  <a:srgbClr val="000000"/>
                </a:solidFill>
                <a:latin typeface="Nimbus Roman No9 L" charset="0"/>
                <a:ea typeface="SimSun" panose="02010600030101010101" pitchFamily="2" charset="-122"/>
              </a:rPr>
              <a:t>ime</a:t>
            </a:r>
            <a:endParaRPr lang="en-US" altLang="zh-CN" sz="2400">
              <a:latin typeface="Times New Roman" panose="02020603050405020304" pitchFamily="18" charset="0"/>
              <a:ea typeface="SimSun" panose="02010600030101010101" pitchFamily="2" charset="-122"/>
            </a:endParaRPr>
          </a:p>
        </p:txBody>
      </p:sp>
      <p:sp>
        <p:nvSpPr>
          <p:cNvPr id="12385" name="Freeform 98"/>
          <p:cNvSpPr>
            <a:spLocks/>
          </p:cNvSpPr>
          <p:nvPr/>
        </p:nvSpPr>
        <p:spPr bwMode="auto">
          <a:xfrm>
            <a:off x="9388476" y="2519364"/>
            <a:ext cx="104775" cy="52387"/>
          </a:xfrm>
          <a:custGeom>
            <a:avLst/>
            <a:gdLst>
              <a:gd name="T0" fmla="*/ 0 w 6"/>
              <a:gd name="T1" fmla="*/ 52387 h 3"/>
              <a:gd name="T2" fmla="*/ 104775 w 6"/>
              <a:gd name="T3" fmla="*/ 17462 h 3"/>
              <a:gd name="T4" fmla="*/ 0 w 6"/>
              <a:gd name="T5" fmla="*/ 0 h 3"/>
              <a:gd name="T6" fmla="*/ 0 w 6"/>
              <a:gd name="T7" fmla="*/ 17462 h 3"/>
              <a:gd name="T8" fmla="*/ 0 w 6"/>
              <a:gd name="T9" fmla="*/ 52387 h 3"/>
              <a:gd name="T10" fmla="*/ 0 60000 65536"/>
              <a:gd name="T11" fmla="*/ 0 60000 65536"/>
              <a:gd name="T12" fmla="*/ 0 60000 65536"/>
              <a:gd name="T13" fmla="*/ 0 60000 65536"/>
              <a:gd name="T14" fmla="*/ 0 60000 65536"/>
              <a:gd name="T15" fmla="*/ 0 w 6"/>
              <a:gd name="T16" fmla="*/ 0 h 3"/>
              <a:gd name="T17" fmla="*/ 6 w 6"/>
              <a:gd name="T18" fmla="*/ 3 h 3"/>
            </a:gdLst>
            <a:ahLst/>
            <a:cxnLst>
              <a:cxn ang="T10">
                <a:pos x="T0" y="T1"/>
              </a:cxn>
              <a:cxn ang="T11">
                <a:pos x="T2" y="T3"/>
              </a:cxn>
              <a:cxn ang="T12">
                <a:pos x="T4" y="T5"/>
              </a:cxn>
              <a:cxn ang="T13">
                <a:pos x="T6" y="T7"/>
              </a:cxn>
              <a:cxn ang="T14">
                <a:pos x="T8" y="T9"/>
              </a:cxn>
            </a:cxnLst>
            <a:rect l="T15" t="T16" r="T17" b="T18"/>
            <a:pathLst>
              <a:path w="6" h="3">
                <a:moveTo>
                  <a:pt x="0" y="3"/>
                </a:moveTo>
                <a:lnTo>
                  <a:pt x="6" y="1"/>
                </a:lnTo>
                <a:lnTo>
                  <a:pt x="0" y="0"/>
                </a:lnTo>
                <a:lnTo>
                  <a:pt x="0" y="1"/>
                </a:lnTo>
                <a:lnTo>
                  <a:pt x="0" y="3"/>
                </a:lnTo>
              </a:path>
            </a:pathLst>
          </a:custGeom>
          <a:noFill/>
          <a:ln w="174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2386" name="Freeform 99"/>
          <p:cNvSpPr>
            <a:spLocks/>
          </p:cNvSpPr>
          <p:nvPr/>
        </p:nvSpPr>
        <p:spPr bwMode="auto">
          <a:xfrm>
            <a:off x="9388476" y="2519364"/>
            <a:ext cx="104775" cy="52387"/>
          </a:xfrm>
          <a:custGeom>
            <a:avLst/>
            <a:gdLst>
              <a:gd name="T0" fmla="*/ 0 w 66"/>
              <a:gd name="T1" fmla="*/ 52387 h 33"/>
              <a:gd name="T2" fmla="*/ 104775 w 66"/>
              <a:gd name="T3" fmla="*/ 17462 h 33"/>
              <a:gd name="T4" fmla="*/ 0 w 66"/>
              <a:gd name="T5" fmla="*/ 0 h 33"/>
              <a:gd name="T6" fmla="*/ 0 w 66"/>
              <a:gd name="T7" fmla="*/ 17462 h 33"/>
              <a:gd name="T8" fmla="*/ 0 w 66"/>
              <a:gd name="T9" fmla="*/ 52387 h 33"/>
              <a:gd name="T10" fmla="*/ 0 60000 65536"/>
              <a:gd name="T11" fmla="*/ 0 60000 65536"/>
              <a:gd name="T12" fmla="*/ 0 60000 65536"/>
              <a:gd name="T13" fmla="*/ 0 60000 65536"/>
              <a:gd name="T14" fmla="*/ 0 60000 65536"/>
              <a:gd name="T15" fmla="*/ 0 w 66"/>
              <a:gd name="T16" fmla="*/ 0 h 33"/>
              <a:gd name="T17" fmla="*/ 66 w 66"/>
              <a:gd name="T18" fmla="*/ 33 h 33"/>
            </a:gdLst>
            <a:ahLst/>
            <a:cxnLst>
              <a:cxn ang="T10">
                <a:pos x="T0" y="T1"/>
              </a:cxn>
              <a:cxn ang="T11">
                <a:pos x="T2" y="T3"/>
              </a:cxn>
              <a:cxn ang="T12">
                <a:pos x="T4" y="T5"/>
              </a:cxn>
              <a:cxn ang="T13">
                <a:pos x="T6" y="T7"/>
              </a:cxn>
              <a:cxn ang="T14">
                <a:pos x="T8" y="T9"/>
              </a:cxn>
            </a:cxnLst>
            <a:rect l="T15" t="T16" r="T17" b="T18"/>
            <a:pathLst>
              <a:path w="66" h="33">
                <a:moveTo>
                  <a:pt x="0" y="33"/>
                </a:moveTo>
                <a:lnTo>
                  <a:pt x="66" y="11"/>
                </a:lnTo>
                <a:lnTo>
                  <a:pt x="0" y="0"/>
                </a:lnTo>
                <a:lnTo>
                  <a:pt x="0" y="11"/>
                </a:lnTo>
                <a:lnTo>
                  <a:pt x="0" y="33"/>
                </a:lnTo>
                <a:close/>
              </a:path>
            </a:pathLst>
          </a:custGeom>
          <a:solidFill>
            <a:srgbClr val="000000"/>
          </a:solidFill>
          <a:ln w="0">
            <a:solidFill>
              <a:srgbClr val="000000"/>
            </a:solidFill>
            <a:round/>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2387" name="Line 100"/>
          <p:cNvSpPr>
            <a:spLocks noChangeShapeType="1"/>
          </p:cNvSpPr>
          <p:nvPr/>
        </p:nvSpPr>
        <p:spPr bwMode="auto">
          <a:xfrm flipH="1">
            <a:off x="9107487" y="2536825"/>
            <a:ext cx="280988" cy="1588"/>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en-IE"/>
          </a:p>
        </p:txBody>
      </p:sp>
      <p:sp>
        <p:nvSpPr>
          <p:cNvPr id="12388" name="Text Box 101"/>
          <p:cNvSpPr txBox="1">
            <a:spLocks noChangeArrowheads="1"/>
          </p:cNvSpPr>
          <p:nvPr/>
        </p:nvSpPr>
        <p:spPr bwMode="auto">
          <a:xfrm>
            <a:off x="2192337" y="1560513"/>
            <a:ext cx="20193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zh-CN">
                <a:ea typeface="SimSun" panose="02010600030101010101" pitchFamily="2" charset="-122"/>
              </a:rPr>
              <a:t>Fetch + Execution</a:t>
            </a:r>
          </a:p>
        </p:txBody>
      </p:sp>
    </p:spTree>
    <p:extLst>
      <p:ext uri="{BB962C8B-B14F-4D97-AF65-F5344CB8AC3E}">
        <p14:creationId xmlns:p14="http://schemas.microsoft.com/office/powerpoint/2010/main" val="650644712"/>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0274" name="Rectangle 2"/>
          <p:cNvSpPr>
            <a:spLocks noGrp="1" noChangeArrowheads="1"/>
          </p:cNvSpPr>
          <p:nvPr>
            <p:ph type="title"/>
          </p:nvPr>
        </p:nvSpPr>
        <p:spPr>
          <a:xfrm>
            <a:off x="1751012" y="152400"/>
            <a:ext cx="8915400" cy="609600"/>
          </a:xfrm>
        </p:spPr>
        <p:txBody>
          <a:bodyPr>
            <a:normAutofit fontScale="90000"/>
          </a:bodyPr>
          <a:lstStyle/>
          <a:p>
            <a:r>
              <a:rPr lang="en-US" altLang="zh-CN">
                <a:ea typeface="SimSun" panose="02010600030101010101" pitchFamily="2" charset="-122"/>
              </a:rPr>
              <a:t>Data Hazards &amp; Stalls</a:t>
            </a:r>
          </a:p>
        </p:txBody>
      </p:sp>
      <p:sp>
        <p:nvSpPr>
          <p:cNvPr id="950275" name="Rectangle 3"/>
          <p:cNvSpPr>
            <a:spLocks noGrp="1" noChangeArrowheads="1"/>
          </p:cNvSpPr>
          <p:nvPr>
            <p:ph type="body" sz="half" idx="1"/>
          </p:nvPr>
        </p:nvSpPr>
        <p:spPr>
          <a:xfrm>
            <a:off x="1903412" y="914400"/>
            <a:ext cx="8763000" cy="2133600"/>
          </a:xfrm>
        </p:spPr>
        <p:txBody>
          <a:bodyPr/>
          <a:lstStyle/>
          <a:p>
            <a:r>
              <a:rPr lang="en-US" altLang="zh-CN" sz="2300">
                <a:solidFill>
                  <a:srgbClr val="0000CC"/>
                </a:solidFill>
                <a:ea typeface="SimSun" panose="02010600030101010101" pitchFamily="2" charset="-122"/>
              </a:rPr>
              <a:t>Identify the true data hazard in this sequence:</a:t>
            </a:r>
          </a:p>
          <a:p>
            <a:pPr>
              <a:buFontTx/>
              <a:buNone/>
            </a:pPr>
            <a:endParaRPr lang="en-US" altLang="zh-CN" sz="2000">
              <a:solidFill>
                <a:srgbClr val="0000CC"/>
              </a:solidFill>
              <a:ea typeface="SimSun" panose="02010600030101010101" pitchFamily="2" charset="-122"/>
            </a:endParaRPr>
          </a:p>
          <a:p>
            <a:pPr>
              <a:buFontTx/>
              <a:buNone/>
            </a:pPr>
            <a:r>
              <a:rPr lang="en-US" altLang="zh-CN" sz="2300">
                <a:solidFill>
                  <a:srgbClr val="0000CC"/>
                </a:solidFill>
                <a:ea typeface="SimSun" panose="02010600030101010101" pitchFamily="2" charset="-122"/>
              </a:rPr>
              <a:t>		</a:t>
            </a:r>
            <a:r>
              <a:rPr lang="en-US" altLang="zh-CN" sz="2300">
                <a:ea typeface="SimSun" panose="02010600030101010101" pitchFamily="2" charset="-122"/>
              </a:rPr>
              <a:t>LW     </a:t>
            </a:r>
            <a:r>
              <a:rPr lang="en-US" altLang="zh-CN" sz="2300">
                <a:solidFill>
                  <a:srgbClr val="CC0000"/>
                </a:solidFill>
                <a:ea typeface="SimSun" panose="02010600030101010101" pitchFamily="2" charset="-122"/>
              </a:rPr>
              <a:t>$s0</a:t>
            </a:r>
            <a:r>
              <a:rPr lang="en-US" altLang="zh-CN" sz="2300">
                <a:ea typeface="SimSun" panose="02010600030101010101" pitchFamily="2" charset="-122"/>
              </a:rPr>
              <a:t>,   100($t0)        ;$s0 = memory value</a:t>
            </a:r>
          </a:p>
          <a:p>
            <a:pPr>
              <a:buFontTx/>
              <a:buNone/>
            </a:pPr>
            <a:r>
              <a:rPr lang="en-US" altLang="zh-CN" sz="2300">
                <a:ea typeface="SimSun" panose="02010600030101010101" pitchFamily="2" charset="-122"/>
              </a:rPr>
              <a:t>		ADD   $t2,   </a:t>
            </a:r>
            <a:r>
              <a:rPr lang="en-US" altLang="zh-CN" sz="2300">
                <a:solidFill>
                  <a:srgbClr val="CC0000"/>
                </a:solidFill>
                <a:ea typeface="SimSun" panose="02010600030101010101" pitchFamily="2" charset="-122"/>
              </a:rPr>
              <a:t>$s0</a:t>
            </a:r>
            <a:r>
              <a:rPr lang="en-US" altLang="zh-CN" sz="2300">
                <a:ea typeface="SimSun" panose="02010600030101010101" pitchFamily="2" charset="-122"/>
              </a:rPr>
              <a:t>,   $t3        ;$t2 = $s0 + $t3</a:t>
            </a:r>
          </a:p>
        </p:txBody>
      </p:sp>
      <p:sp>
        <p:nvSpPr>
          <p:cNvPr id="950276" name="Text Box 4"/>
          <p:cNvSpPr txBox="1">
            <a:spLocks noChangeArrowheads="1"/>
          </p:cNvSpPr>
          <p:nvPr/>
        </p:nvSpPr>
        <p:spPr bwMode="auto">
          <a:xfrm>
            <a:off x="1979612" y="3352800"/>
            <a:ext cx="914400" cy="1292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zh-CN" sz="2400">
                <a:latin typeface="Arial" panose="020B0604020202020204" pitchFamily="34" charset="0"/>
                <a:ea typeface="SimSun" panose="02010600030101010101" pitchFamily="2" charset="-122"/>
              </a:rPr>
              <a:t>LW  </a:t>
            </a:r>
          </a:p>
          <a:p>
            <a:pPr algn="l">
              <a:spcBef>
                <a:spcPct val="50000"/>
              </a:spcBef>
            </a:pPr>
            <a:endParaRPr lang="en-US" altLang="zh-CN" sz="1200">
              <a:latin typeface="Arial" panose="020B0604020202020204" pitchFamily="34" charset="0"/>
              <a:ea typeface="SimSun" panose="02010600030101010101" pitchFamily="2" charset="-122"/>
            </a:endParaRPr>
          </a:p>
          <a:p>
            <a:pPr algn="l">
              <a:spcBef>
                <a:spcPct val="50000"/>
              </a:spcBef>
            </a:pPr>
            <a:r>
              <a:rPr lang="en-US" altLang="zh-CN" sz="2400">
                <a:latin typeface="Arial" panose="020B0604020202020204" pitchFamily="34" charset="0"/>
                <a:ea typeface="SimSun" panose="02010600030101010101" pitchFamily="2" charset="-122"/>
              </a:rPr>
              <a:t>ADD </a:t>
            </a:r>
            <a:endParaRPr lang="en-US" altLang="zh-CN" sz="1200">
              <a:latin typeface="Arial" panose="020B0604020202020204" pitchFamily="34" charset="0"/>
              <a:ea typeface="SimSun" panose="02010600030101010101" pitchFamily="2" charset="-122"/>
            </a:endParaRPr>
          </a:p>
        </p:txBody>
      </p:sp>
      <p:graphicFrame>
        <p:nvGraphicFramePr>
          <p:cNvPr id="950277" name="Group 5"/>
          <p:cNvGraphicFramePr>
            <a:graphicFrameLocks noGrp="1"/>
          </p:cNvGraphicFramePr>
          <p:nvPr>
            <p:ph sz="half" idx="2"/>
          </p:nvPr>
        </p:nvGraphicFramePr>
        <p:xfrm>
          <a:off x="3879850" y="3238500"/>
          <a:ext cx="5224462" cy="1600200"/>
        </p:xfrm>
        <a:graphic>
          <a:graphicData uri="http://schemas.openxmlformats.org/drawingml/2006/table">
            <a:tbl>
              <a:tblPr/>
              <a:tblGrid>
                <a:gridCol w="871537">
                  <a:extLst>
                    <a:ext uri="{9D8B030D-6E8A-4147-A177-3AD203B41FA5}">
                      <a16:colId xmlns:a16="http://schemas.microsoft.com/office/drawing/2014/main" xmlns="" val="2498450861"/>
                    </a:ext>
                  </a:extLst>
                </a:gridCol>
                <a:gridCol w="868363">
                  <a:extLst>
                    <a:ext uri="{9D8B030D-6E8A-4147-A177-3AD203B41FA5}">
                      <a16:colId xmlns:a16="http://schemas.microsoft.com/office/drawing/2014/main" xmlns="" val="3809158890"/>
                    </a:ext>
                  </a:extLst>
                </a:gridCol>
                <a:gridCol w="873125">
                  <a:extLst>
                    <a:ext uri="{9D8B030D-6E8A-4147-A177-3AD203B41FA5}">
                      <a16:colId xmlns:a16="http://schemas.microsoft.com/office/drawing/2014/main" xmlns="" val="2583670445"/>
                    </a:ext>
                  </a:extLst>
                </a:gridCol>
                <a:gridCol w="869950">
                  <a:extLst>
                    <a:ext uri="{9D8B030D-6E8A-4147-A177-3AD203B41FA5}">
                      <a16:colId xmlns:a16="http://schemas.microsoft.com/office/drawing/2014/main" xmlns="" val="478519643"/>
                    </a:ext>
                  </a:extLst>
                </a:gridCol>
                <a:gridCol w="869950">
                  <a:extLst>
                    <a:ext uri="{9D8B030D-6E8A-4147-A177-3AD203B41FA5}">
                      <a16:colId xmlns:a16="http://schemas.microsoft.com/office/drawing/2014/main" xmlns="" val="3855573254"/>
                    </a:ext>
                  </a:extLst>
                </a:gridCol>
                <a:gridCol w="871537">
                  <a:extLst>
                    <a:ext uri="{9D8B030D-6E8A-4147-A177-3AD203B41FA5}">
                      <a16:colId xmlns:a16="http://schemas.microsoft.com/office/drawing/2014/main" xmlns="" val="2109659429"/>
                    </a:ext>
                  </a:extLst>
                </a:gridCol>
              </a:tblGrid>
              <a:tr h="800100">
                <a:tc>
                  <a:txBody>
                    <a:bodyPr/>
                    <a:lstStyle>
                      <a:lvl1pPr algn="l">
                        <a:lnSpc>
                          <a:spcPct val="90000"/>
                        </a:lnSpc>
                        <a:spcBef>
                          <a:spcPct val="30000"/>
                        </a:spcBef>
                        <a:buSzPct val="100000"/>
                        <a:defRPr sz="2000" b="1">
                          <a:solidFill>
                            <a:schemeClr val="tx1"/>
                          </a:solidFill>
                          <a:latin typeface="Arial" panose="020B0604020202020204" pitchFamily="34" charset="0"/>
                        </a:defRPr>
                      </a:lvl1pPr>
                      <a:lvl2pPr algn="l">
                        <a:lnSpc>
                          <a:spcPct val="90000"/>
                        </a:lnSpc>
                        <a:spcBef>
                          <a:spcPct val="30000"/>
                        </a:spcBef>
                        <a:buSzPct val="100000"/>
                        <a:defRPr sz="1600" b="1">
                          <a:solidFill>
                            <a:schemeClr val="tx1"/>
                          </a:solidFill>
                          <a:latin typeface="Arial" panose="020B0604020202020204" pitchFamily="34" charset="0"/>
                        </a:defRPr>
                      </a:lvl2pPr>
                      <a:lvl3pPr algn="l">
                        <a:lnSpc>
                          <a:spcPct val="90000"/>
                        </a:lnSpc>
                        <a:spcBef>
                          <a:spcPct val="30000"/>
                        </a:spcBef>
                        <a:buSzPct val="100000"/>
                        <a:defRPr sz="1600" b="1">
                          <a:solidFill>
                            <a:schemeClr val="tx1"/>
                          </a:solidFill>
                          <a:latin typeface="Arial" panose="020B0604020202020204" pitchFamily="34" charset="0"/>
                        </a:defRPr>
                      </a:lvl3pPr>
                      <a:lvl4pPr algn="l">
                        <a:lnSpc>
                          <a:spcPct val="90000"/>
                        </a:lnSpc>
                        <a:spcBef>
                          <a:spcPct val="30000"/>
                        </a:spcBef>
                        <a:buSzPct val="100000"/>
                        <a:defRPr sz="1200" b="1">
                          <a:solidFill>
                            <a:schemeClr val="tx1"/>
                          </a:solidFill>
                          <a:latin typeface="Arial" panose="020B0604020202020204" pitchFamily="34" charset="0"/>
                        </a:defRPr>
                      </a:lvl4pPr>
                      <a:lvl5pPr algn="l">
                        <a:lnSpc>
                          <a:spcPct val="90000"/>
                        </a:lnSpc>
                        <a:spcBef>
                          <a:spcPct val="30000"/>
                        </a:spcBef>
                        <a:buSzPct val="100000"/>
                        <a:defRPr sz="1200" b="1">
                          <a:solidFill>
                            <a:schemeClr val="tx1"/>
                          </a:solidFill>
                          <a:latin typeface="Arial" panose="020B0604020202020204" pitchFamily="34" charset="0"/>
                        </a:defRPr>
                      </a:lvl5pPr>
                      <a:lvl6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ctr" defTabSz="914400" rtl="0" eaLnBrk="0" fontAlgn="base" latinLnBrk="0" hangingPunct="0">
                        <a:lnSpc>
                          <a:spcPct val="90000"/>
                        </a:lnSpc>
                        <a:spcBef>
                          <a:spcPct val="3000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IF</a:t>
                      </a:r>
                    </a:p>
                  </a:txBody>
                  <a:tcPr marL="45720" marR="45720" marT="2286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99">
                        <a:alpha val="50000"/>
                      </a:srgbClr>
                    </a:solidFill>
                  </a:tcPr>
                </a:tc>
                <a:tc>
                  <a:txBody>
                    <a:bodyPr/>
                    <a:lstStyle>
                      <a:lvl1pPr algn="l">
                        <a:lnSpc>
                          <a:spcPct val="90000"/>
                        </a:lnSpc>
                        <a:spcBef>
                          <a:spcPct val="30000"/>
                        </a:spcBef>
                        <a:buSzPct val="100000"/>
                        <a:defRPr sz="2000" b="1">
                          <a:solidFill>
                            <a:schemeClr val="tx1"/>
                          </a:solidFill>
                          <a:latin typeface="Arial" panose="020B0604020202020204" pitchFamily="34" charset="0"/>
                        </a:defRPr>
                      </a:lvl1pPr>
                      <a:lvl2pPr algn="l">
                        <a:lnSpc>
                          <a:spcPct val="90000"/>
                        </a:lnSpc>
                        <a:spcBef>
                          <a:spcPct val="30000"/>
                        </a:spcBef>
                        <a:buSzPct val="100000"/>
                        <a:defRPr sz="1600" b="1">
                          <a:solidFill>
                            <a:schemeClr val="tx1"/>
                          </a:solidFill>
                          <a:latin typeface="Arial" panose="020B0604020202020204" pitchFamily="34" charset="0"/>
                        </a:defRPr>
                      </a:lvl2pPr>
                      <a:lvl3pPr algn="l">
                        <a:lnSpc>
                          <a:spcPct val="90000"/>
                        </a:lnSpc>
                        <a:spcBef>
                          <a:spcPct val="30000"/>
                        </a:spcBef>
                        <a:buSzPct val="100000"/>
                        <a:defRPr sz="1600" b="1">
                          <a:solidFill>
                            <a:schemeClr val="tx1"/>
                          </a:solidFill>
                          <a:latin typeface="Arial" panose="020B0604020202020204" pitchFamily="34" charset="0"/>
                        </a:defRPr>
                      </a:lvl3pPr>
                      <a:lvl4pPr algn="l">
                        <a:lnSpc>
                          <a:spcPct val="90000"/>
                        </a:lnSpc>
                        <a:spcBef>
                          <a:spcPct val="30000"/>
                        </a:spcBef>
                        <a:buSzPct val="100000"/>
                        <a:defRPr sz="1200" b="1">
                          <a:solidFill>
                            <a:schemeClr val="tx1"/>
                          </a:solidFill>
                          <a:latin typeface="Arial" panose="020B0604020202020204" pitchFamily="34" charset="0"/>
                        </a:defRPr>
                      </a:lvl4pPr>
                      <a:lvl5pPr algn="l">
                        <a:lnSpc>
                          <a:spcPct val="90000"/>
                        </a:lnSpc>
                        <a:spcBef>
                          <a:spcPct val="30000"/>
                        </a:spcBef>
                        <a:buSzPct val="100000"/>
                        <a:defRPr sz="1200" b="1">
                          <a:solidFill>
                            <a:schemeClr val="tx1"/>
                          </a:solidFill>
                          <a:latin typeface="Arial" panose="020B0604020202020204" pitchFamily="34" charset="0"/>
                        </a:defRPr>
                      </a:lvl5pPr>
                      <a:lvl6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ctr" defTabSz="914400" rtl="0" eaLnBrk="0" fontAlgn="base" latinLnBrk="0" hangingPunct="0">
                        <a:lnSpc>
                          <a:spcPct val="90000"/>
                        </a:lnSpc>
                        <a:spcBef>
                          <a:spcPct val="3000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ID</a:t>
                      </a:r>
                    </a:p>
                  </a:txBody>
                  <a:tcPr marL="45720" marR="45720" marT="228600" horzOverflow="overflow">
                    <a:lnL w="12700" cap="flat" cmpd="sng" algn="ctr">
                      <a:solidFill>
                        <a:schemeClr val="tx1"/>
                      </a:solidFill>
                      <a:prstDash val="solid"/>
                      <a:round/>
                      <a:headEnd type="none" w="med" len="med"/>
                      <a:tailEnd type="none" w="med" len="med"/>
                    </a:lnL>
                    <a:lnR w="762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99">
                        <a:alpha val="50000"/>
                      </a:srgbClr>
                    </a:solidFill>
                  </a:tcPr>
                </a:tc>
                <a:tc>
                  <a:txBody>
                    <a:bodyPr/>
                    <a:lstStyle>
                      <a:lvl1pPr algn="l">
                        <a:lnSpc>
                          <a:spcPct val="90000"/>
                        </a:lnSpc>
                        <a:spcBef>
                          <a:spcPct val="30000"/>
                        </a:spcBef>
                        <a:buSzPct val="100000"/>
                        <a:defRPr sz="2000" b="1">
                          <a:solidFill>
                            <a:schemeClr val="tx1"/>
                          </a:solidFill>
                          <a:latin typeface="Arial" panose="020B0604020202020204" pitchFamily="34" charset="0"/>
                        </a:defRPr>
                      </a:lvl1pPr>
                      <a:lvl2pPr algn="l">
                        <a:lnSpc>
                          <a:spcPct val="90000"/>
                        </a:lnSpc>
                        <a:spcBef>
                          <a:spcPct val="30000"/>
                        </a:spcBef>
                        <a:buSzPct val="100000"/>
                        <a:defRPr sz="1600" b="1">
                          <a:solidFill>
                            <a:schemeClr val="tx1"/>
                          </a:solidFill>
                          <a:latin typeface="Arial" panose="020B0604020202020204" pitchFamily="34" charset="0"/>
                        </a:defRPr>
                      </a:lvl2pPr>
                      <a:lvl3pPr algn="l">
                        <a:lnSpc>
                          <a:spcPct val="90000"/>
                        </a:lnSpc>
                        <a:spcBef>
                          <a:spcPct val="30000"/>
                        </a:spcBef>
                        <a:buSzPct val="100000"/>
                        <a:defRPr sz="1600" b="1">
                          <a:solidFill>
                            <a:schemeClr val="tx1"/>
                          </a:solidFill>
                          <a:latin typeface="Arial" panose="020B0604020202020204" pitchFamily="34" charset="0"/>
                        </a:defRPr>
                      </a:lvl3pPr>
                      <a:lvl4pPr algn="l">
                        <a:lnSpc>
                          <a:spcPct val="90000"/>
                        </a:lnSpc>
                        <a:spcBef>
                          <a:spcPct val="30000"/>
                        </a:spcBef>
                        <a:buSzPct val="100000"/>
                        <a:defRPr sz="1200" b="1">
                          <a:solidFill>
                            <a:schemeClr val="tx1"/>
                          </a:solidFill>
                          <a:latin typeface="Arial" panose="020B0604020202020204" pitchFamily="34" charset="0"/>
                        </a:defRPr>
                      </a:lvl4pPr>
                      <a:lvl5pPr algn="l">
                        <a:lnSpc>
                          <a:spcPct val="90000"/>
                        </a:lnSpc>
                        <a:spcBef>
                          <a:spcPct val="30000"/>
                        </a:spcBef>
                        <a:buSzPct val="100000"/>
                        <a:defRPr sz="1200" b="1">
                          <a:solidFill>
                            <a:schemeClr val="tx1"/>
                          </a:solidFill>
                          <a:latin typeface="Arial" panose="020B0604020202020204" pitchFamily="34" charset="0"/>
                        </a:defRPr>
                      </a:lvl5pPr>
                      <a:lvl6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ctr" defTabSz="914400" rtl="0" eaLnBrk="0" fontAlgn="base" latinLnBrk="0" hangingPunct="0">
                        <a:lnSpc>
                          <a:spcPct val="90000"/>
                        </a:lnSpc>
                        <a:spcBef>
                          <a:spcPct val="3000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EX</a:t>
                      </a:r>
                    </a:p>
                  </a:txBody>
                  <a:tcPr marL="45720" marR="45720" marT="228600" horzOverflow="overflow">
                    <a:lnL w="76200" cap="flat" cmpd="sng" algn="ctr">
                      <a:solidFill>
                        <a:schemeClr val="tx1"/>
                      </a:solidFill>
                      <a:prstDash val="solid"/>
                      <a:round/>
                      <a:headEnd type="none" w="med" len="med"/>
                      <a:tailEnd type="none" w="med" len="med"/>
                    </a:lnL>
                    <a:lnR w="762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99">
                        <a:alpha val="50000"/>
                      </a:srgbClr>
                    </a:solidFill>
                  </a:tcPr>
                </a:tc>
                <a:tc>
                  <a:txBody>
                    <a:bodyPr/>
                    <a:lstStyle>
                      <a:lvl1pPr algn="l">
                        <a:lnSpc>
                          <a:spcPct val="90000"/>
                        </a:lnSpc>
                        <a:spcBef>
                          <a:spcPct val="30000"/>
                        </a:spcBef>
                        <a:buSzPct val="100000"/>
                        <a:defRPr sz="2000" b="1">
                          <a:solidFill>
                            <a:schemeClr val="tx1"/>
                          </a:solidFill>
                          <a:latin typeface="Arial" panose="020B0604020202020204" pitchFamily="34" charset="0"/>
                        </a:defRPr>
                      </a:lvl1pPr>
                      <a:lvl2pPr algn="l">
                        <a:lnSpc>
                          <a:spcPct val="90000"/>
                        </a:lnSpc>
                        <a:spcBef>
                          <a:spcPct val="30000"/>
                        </a:spcBef>
                        <a:buSzPct val="100000"/>
                        <a:defRPr sz="1600" b="1">
                          <a:solidFill>
                            <a:schemeClr val="tx1"/>
                          </a:solidFill>
                          <a:latin typeface="Arial" panose="020B0604020202020204" pitchFamily="34" charset="0"/>
                        </a:defRPr>
                      </a:lvl2pPr>
                      <a:lvl3pPr algn="l">
                        <a:lnSpc>
                          <a:spcPct val="90000"/>
                        </a:lnSpc>
                        <a:spcBef>
                          <a:spcPct val="30000"/>
                        </a:spcBef>
                        <a:buSzPct val="100000"/>
                        <a:defRPr sz="1600" b="1">
                          <a:solidFill>
                            <a:schemeClr val="tx1"/>
                          </a:solidFill>
                          <a:latin typeface="Arial" panose="020B0604020202020204" pitchFamily="34" charset="0"/>
                        </a:defRPr>
                      </a:lvl3pPr>
                      <a:lvl4pPr algn="l">
                        <a:lnSpc>
                          <a:spcPct val="90000"/>
                        </a:lnSpc>
                        <a:spcBef>
                          <a:spcPct val="30000"/>
                        </a:spcBef>
                        <a:buSzPct val="100000"/>
                        <a:defRPr sz="1200" b="1">
                          <a:solidFill>
                            <a:schemeClr val="tx1"/>
                          </a:solidFill>
                          <a:latin typeface="Arial" panose="020B0604020202020204" pitchFamily="34" charset="0"/>
                        </a:defRPr>
                      </a:lvl4pPr>
                      <a:lvl5pPr algn="l">
                        <a:lnSpc>
                          <a:spcPct val="90000"/>
                        </a:lnSpc>
                        <a:spcBef>
                          <a:spcPct val="30000"/>
                        </a:spcBef>
                        <a:buSzPct val="100000"/>
                        <a:defRPr sz="1200" b="1">
                          <a:solidFill>
                            <a:schemeClr val="tx1"/>
                          </a:solidFill>
                          <a:latin typeface="Arial" panose="020B0604020202020204" pitchFamily="34" charset="0"/>
                        </a:defRPr>
                      </a:lvl5pPr>
                      <a:lvl6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ctr" defTabSz="914400" rtl="0" eaLnBrk="0" fontAlgn="base" latinLnBrk="0" hangingPunct="0">
                        <a:lnSpc>
                          <a:spcPct val="90000"/>
                        </a:lnSpc>
                        <a:spcBef>
                          <a:spcPct val="3000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MEM</a:t>
                      </a:r>
                    </a:p>
                  </a:txBody>
                  <a:tcPr marL="45720" marR="45720" marT="228600" horzOverflow="overflow">
                    <a:lnL w="76200" cap="flat" cmpd="sng" algn="ctr">
                      <a:solidFill>
                        <a:schemeClr val="tx1"/>
                      </a:solidFill>
                      <a:prstDash val="solid"/>
                      <a:round/>
                      <a:headEnd type="none" w="med" len="med"/>
                      <a:tailEnd type="none" w="med" len="med"/>
                    </a:lnL>
                    <a:lnR w="762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99">
                        <a:alpha val="50000"/>
                      </a:srgbClr>
                    </a:solidFill>
                  </a:tcPr>
                </a:tc>
                <a:tc>
                  <a:txBody>
                    <a:bodyPr/>
                    <a:lstStyle>
                      <a:lvl1pPr algn="l">
                        <a:lnSpc>
                          <a:spcPct val="90000"/>
                        </a:lnSpc>
                        <a:spcBef>
                          <a:spcPct val="30000"/>
                        </a:spcBef>
                        <a:buSzPct val="100000"/>
                        <a:defRPr sz="2000" b="1">
                          <a:solidFill>
                            <a:schemeClr val="tx1"/>
                          </a:solidFill>
                          <a:latin typeface="Arial" panose="020B0604020202020204" pitchFamily="34" charset="0"/>
                        </a:defRPr>
                      </a:lvl1pPr>
                      <a:lvl2pPr algn="l">
                        <a:lnSpc>
                          <a:spcPct val="90000"/>
                        </a:lnSpc>
                        <a:spcBef>
                          <a:spcPct val="30000"/>
                        </a:spcBef>
                        <a:buSzPct val="100000"/>
                        <a:defRPr sz="1600" b="1">
                          <a:solidFill>
                            <a:schemeClr val="tx1"/>
                          </a:solidFill>
                          <a:latin typeface="Arial" panose="020B0604020202020204" pitchFamily="34" charset="0"/>
                        </a:defRPr>
                      </a:lvl2pPr>
                      <a:lvl3pPr algn="l">
                        <a:lnSpc>
                          <a:spcPct val="90000"/>
                        </a:lnSpc>
                        <a:spcBef>
                          <a:spcPct val="30000"/>
                        </a:spcBef>
                        <a:buSzPct val="100000"/>
                        <a:defRPr sz="1600" b="1">
                          <a:solidFill>
                            <a:schemeClr val="tx1"/>
                          </a:solidFill>
                          <a:latin typeface="Arial" panose="020B0604020202020204" pitchFamily="34" charset="0"/>
                        </a:defRPr>
                      </a:lvl3pPr>
                      <a:lvl4pPr algn="l">
                        <a:lnSpc>
                          <a:spcPct val="90000"/>
                        </a:lnSpc>
                        <a:spcBef>
                          <a:spcPct val="30000"/>
                        </a:spcBef>
                        <a:buSzPct val="100000"/>
                        <a:defRPr sz="1200" b="1">
                          <a:solidFill>
                            <a:schemeClr val="tx1"/>
                          </a:solidFill>
                          <a:latin typeface="Arial" panose="020B0604020202020204" pitchFamily="34" charset="0"/>
                        </a:defRPr>
                      </a:lvl4pPr>
                      <a:lvl5pPr algn="l">
                        <a:lnSpc>
                          <a:spcPct val="90000"/>
                        </a:lnSpc>
                        <a:spcBef>
                          <a:spcPct val="30000"/>
                        </a:spcBef>
                        <a:buSzPct val="100000"/>
                        <a:defRPr sz="1200" b="1">
                          <a:solidFill>
                            <a:schemeClr val="tx1"/>
                          </a:solidFill>
                          <a:latin typeface="Arial" panose="020B0604020202020204" pitchFamily="34" charset="0"/>
                        </a:defRPr>
                      </a:lvl5pPr>
                      <a:lvl6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ctr" defTabSz="914400" rtl="0" eaLnBrk="0" fontAlgn="base" latinLnBrk="0" hangingPunct="0">
                        <a:lnSpc>
                          <a:spcPct val="90000"/>
                        </a:lnSpc>
                        <a:spcBef>
                          <a:spcPct val="3000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WB</a:t>
                      </a:r>
                    </a:p>
                  </a:txBody>
                  <a:tcPr marL="45720" marR="45720" marT="228600" horzOverflow="overflow">
                    <a:lnL w="76200" cap="flat" cmpd="sng" algn="ctr">
                      <a:solidFill>
                        <a:schemeClr val="tx1"/>
                      </a:solidFill>
                      <a:prstDash val="solid"/>
                      <a:round/>
                      <a:headEnd type="none" w="med" len="med"/>
                      <a:tailEnd type="none" w="med" len="med"/>
                    </a:lnL>
                    <a:lnR w="76200" cap="flat" cmpd="sng" algn="ctr">
                      <a:solidFill>
                        <a:srgbClr val="CC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FFFF">
                        <a:alpha val="50000"/>
                      </a:srgbClr>
                    </a:solidFill>
                  </a:tcPr>
                </a:tc>
                <a:tc>
                  <a:txBody>
                    <a:bodyPr/>
                    <a:lstStyle>
                      <a:lvl1pPr algn="l">
                        <a:lnSpc>
                          <a:spcPct val="90000"/>
                        </a:lnSpc>
                        <a:spcBef>
                          <a:spcPct val="30000"/>
                        </a:spcBef>
                        <a:buSzPct val="100000"/>
                        <a:defRPr sz="2000" b="1">
                          <a:solidFill>
                            <a:schemeClr val="tx1"/>
                          </a:solidFill>
                          <a:latin typeface="Arial" panose="020B0604020202020204" pitchFamily="34" charset="0"/>
                        </a:defRPr>
                      </a:lvl1pPr>
                      <a:lvl2pPr algn="l">
                        <a:lnSpc>
                          <a:spcPct val="90000"/>
                        </a:lnSpc>
                        <a:spcBef>
                          <a:spcPct val="30000"/>
                        </a:spcBef>
                        <a:buSzPct val="100000"/>
                        <a:defRPr sz="1600" b="1">
                          <a:solidFill>
                            <a:schemeClr val="tx1"/>
                          </a:solidFill>
                          <a:latin typeface="Arial" panose="020B0604020202020204" pitchFamily="34" charset="0"/>
                        </a:defRPr>
                      </a:lvl2pPr>
                      <a:lvl3pPr algn="l">
                        <a:lnSpc>
                          <a:spcPct val="90000"/>
                        </a:lnSpc>
                        <a:spcBef>
                          <a:spcPct val="30000"/>
                        </a:spcBef>
                        <a:buSzPct val="100000"/>
                        <a:defRPr sz="1600" b="1">
                          <a:solidFill>
                            <a:schemeClr val="tx1"/>
                          </a:solidFill>
                          <a:latin typeface="Arial" panose="020B0604020202020204" pitchFamily="34" charset="0"/>
                        </a:defRPr>
                      </a:lvl3pPr>
                      <a:lvl4pPr algn="l">
                        <a:lnSpc>
                          <a:spcPct val="90000"/>
                        </a:lnSpc>
                        <a:spcBef>
                          <a:spcPct val="30000"/>
                        </a:spcBef>
                        <a:buSzPct val="100000"/>
                        <a:defRPr sz="1200" b="1">
                          <a:solidFill>
                            <a:schemeClr val="tx1"/>
                          </a:solidFill>
                          <a:latin typeface="Arial" panose="020B0604020202020204" pitchFamily="34" charset="0"/>
                        </a:defRPr>
                      </a:lvl4pPr>
                      <a:lvl5pPr algn="l">
                        <a:lnSpc>
                          <a:spcPct val="90000"/>
                        </a:lnSpc>
                        <a:spcBef>
                          <a:spcPct val="30000"/>
                        </a:spcBef>
                        <a:buSzPct val="100000"/>
                        <a:defRPr sz="1200" b="1">
                          <a:solidFill>
                            <a:schemeClr val="tx1"/>
                          </a:solidFill>
                          <a:latin typeface="Arial" panose="020B0604020202020204" pitchFamily="34" charset="0"/>
                        </a:defRPr>
                      </a:lvl5pPr>
                      <a:lvl6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ctr" defTabSz="914400" rtl="0" eaLnBrk="0" fontAlgn="base" latinLnBrk="0" hangingPunct="0">
                        <a:lnSpc>
                          <a:spcPct val="90000"/>
                        </a:lnSpc>
                        <a:spcBef>
                          <a:spcPct val="30000"/>
                        </a:spcBef>
                        <a:spcAft>
                          <a:spcPct val="0"/>
                        </a:spcAft>
                        <a:buClrTx/>
                        <a:buSzTx/>
                        <a:buFontTx/>
                        <a:buNone/>
                        <a:tabLst/>
                      </a:pPr>
                      <a:endParaRPr kumimoji="0" lang="zh-CN" altLang="en-US" sz="1600" b="1" i="0" u="none" strike="noStrike" cap="none" normalizeH="0" baseline="0" smtClean="0">
                        <a:ln>
                          <a:noFill/>
                        </a:ln>
                        <a:solidFill>
                          <a:schemeClr val="tx1"/>
                        </a:solidFill>
                        <a:effectLst/>
                        <a:latin typeface="Arial" panose="020B0604020202020204" pitchFamily="34" charset="0"/>
                        <a:ea typeface="SimSun" panose="02010600030101010101" pitchFamily="2" charset="-122"/>
                      </a:endParaRPr>
                    </a:p>
                  </a:txBody>
                  <a:tcPr marL="45720" marR="45720" marT="228600" horzOverflow="overflow">
                    <a:lnL w="76200" cap="flat" cmpd="sng" algn="ctr">
                      <a:solidFill>
                        <a:srgbClr val="CC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2436802694"/>
                  </a:ext>
                </a:extLst>
              </a:tr>
              <a:tr h="800100">
                <a:tc>
                  <a:txBody>
                    <a:bodyPr/>
                    <a:lstStyle>
                      <a:lvl1pPr algn="l">
                        <a:lnSpc>
                          <a:spcPct val="90000"/>
                        </a:lnSpc>
                        <a:spcBef>
                          <a:spcPct val="30000"/>
                        </a:spcBef>
                        <a:buSzPct val="100000"/>
                        <a:defRPr sz="2000" b="1">
                          <a:solidFill>
                            <a:schemeClr val="tx1"/>
                          </a:solidFill>
                          <a:latin typeface="Arial" panose="020B0604020202020204" pitchFamily="34" charset="0"/>
                        </a:defRPr>
                      </a:lvl1pPr>
                      <a:lvl2pPr algn="l">
                        <a:lnSpc>
                          <a:spcPct val="90000"/>
                        </a:lnSpc>
                        <a:spcBef>
                          <a:spcPct val="30000"/>
                        </a:spcBef>
                        <a:buSzPct val="100000"/>
                        <a:defRPr sz="1600" b="1">
                          <a:solidFill>
                            <a:schemeClr val="tx1"/>
                          </a:solidFill>
                          <a:latin typeface="Arial" panose="020B0604020202020204" pitchFamily="34" charset="0"/>
                        </a:defRPr>
                      </a:lvl2pPr>
                      <a:lvl3pPr algn="l">
                        <a:lnSpc>
                          <a:spcPct val="90000"/>
                        </a:lnSpc>
                        <a:spcBef>
                          <a:spcPct val="30000"/>
                        </a:spcBef>
                        <a:buSzPct val="100000"/>
                        <a:defRPr sz="1600" b="1">
                          <a:solidFill>
                            <a:schemeClr val="tx1"/>
                          </a:solidFill>
                          <a:latin typeface="Arial" panose="020B0604020202020204" pitchFamily="34" charset="0"/>
                        </a:defRPr>
                      </a:lvl3pPr>
                      <a:lvl4pPr algn="l">
                        <a:lnSpc>
                          <a:spcPct val="90000"/>
                        </a:lnSpc>
                        <a:spcBef>
                          <a:spcPct val="30000"/>
                        </a:spcBef>
                        <a:buSzPct val="100000"/>
                        <a:defRPr sz="1200" b="1">
                          <a:solidFill>
                            <a:schemeClr val="tx1"/>
                          </a:solidFill>
                          <a:latin typeface="Arial" panose="020B0604020202020204" pitchFamily="34" charset="0"/>
                        </a:defRPr>
                      </a:lvl4pPr>
                      <a:lvl5pPr algn="l">
                        <a:lnSpc>
                          <a:spcPct val="90000"/>
                        </a:lnSpc>
                        <a:spcBef>
                          <a:spcPct val="30000"/>
                        </a:spcBef>
                        <a:buSzPct val="100000"/>
                        <a:defRPr sz="1200" b="1">
                          <a:solidFill>
                            <a:schemeClr val="tx1"/>
                          </a:solidFill>
                          <a:latin typeface="Arial" panose="020B0604020202020204" pitchFamily="34" charset="0"/>
                        </a:defRPr>
                      </a:lvl5pPr>
                      <a:lvl6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ctr" defTabSz="914400" rtl="0" eaLnBrk="0" fontAlgn="base" latinLnBrk="0" hangingPunct="0">
                        <a:lnSpc>
                          <a:spcPct val="90000"/>
                        </a:lnSpc>
                        <a:spcBef>
                          <a:spcPct val="30000"/>
                        </a:spcBef>
                        <a:spcAft>
                          <a:spcPct val="0"/>
                        </a:spcAft>
                        <a:buClrTx/>
                        <a:buSzTx/>
                        <a:buFontTx/>
                        <a:buNone/>
                        <a:tabLst/>
                      </a:pPr>
                      <a:endParaRPr kumimoji="0" lang="zh-CN" altLang="en-US" sz="1600" b="1" i="0" u="none" strike="noStrike" cap="none" normalizeH="0" baseline="0" smtClean="0">
                        <a:ln>
                          <a:noFill/>
                        </a:ln>
                        <a:solidFill>
                          <a:schemeClr val="tx1"/>
                        </a:solidFill>
                        <a:effectLst/>
                        <a:latin typeface="Arial" panose="020B0604020202020204" pitchFamily="34" charset="0"/>
                        <a:ea typeface="SimSun" panose="02010600030101010101" pitchFamily="2" charset="-122"/>
                      </a:endParaRPr>
                    </a:p>
                  </a:txBody>
                  <a:tcPr marL="45720" marR="45720" marT="2286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lnSpc>
                          <a:spcPct val="90000"/>
                        </a:lnSpc>
                        <a:spcBef>
                          <a:spcPct val="30000"/>
                        </a:spcBef>
                        <a:buSzPct val="100000"/>
                        <a:defRPr sz="2000" b="1">
                          <a:solidFill>
                            <a:schemeClr val="tx1"/>
                          </a:solidFill>
                          <a:latin typeface="Arial" panose="020B0604020202020204" pitchFamily="34" charset="0"/>
                        </a:defRPr>
                      </a:lvl1pPr>
                      <a:lvl2pPr algn="l">
                        <a:lnSpc>
                          <a:spcPct val="90000"/>
                        </a:lnSpc>
                        <a:spcBef>
                          <a:spcPct val="30000"/>
                        </a:spcBef>
                        <a:buSzPct val="100000"/>
                        <a:defRPr sz="1600" b="1">
                          <a:solidFill>
                            <a:schemeClr val="tx1"/>
                          </a:solidFill>
                          <a:latin typeface="Arial" panose="020B0604020202020204" pitchFamily="34" charset="0"/>
                        </a:defRPr>
                      </a:lvl2pPr>
                      <a:lvl3pPr algn="l">
                        <a:lnSpc>
                          <a:spcPct val="90000"/>
                        </a:lnSpc>
                        <a:spcBef>
                          <a:spcPct val="30000"/>
                        </a:spcBef>
                        <a:buSzPct val="100000"/>
                        <a:defRPr sz="1600" b="1">
                          <a:solidFill>
                            <a:schemeClr val="tx1"/>
                          </a:solidFill>
                          <a:latin typeface="Arial" panose="020B0604020202020204" pitchFamily="34" charset="0"/>
                        </a:defRPr>
                      </a:lvl3pPr>
                      <a:lvl4pPr algn="l">
                        <a:lnSpc>
                          <a:spcPct val="90000"/>
                        </a:lnSpc>
                        <a:spcBef>
                          <a:spcPct val="30000"/>
                        </a:spcBef>
                        <a:buSzPct val="100000"/>
                        <a:defRPr sz="1200" b="1">
                          <a:solidFill>
                            <a:schemeClr val="tx1"/>
                          </a:solidFill>
                          <a:latin typeface="Arial" panose="020B0604020202020204" pitchFamily="34" charset="0"/>
                        </a:defRPr>
                      </a:lvl4pPr>
                      <a:lvl5pPr algn="l">
                        <a:lnSpc>
                          <a:spcPct val="90000"/>
                        </a:lnSpc>
                        <a:spcBef>
                          <a:spcPct val="30000"/>
                        </a:spcBef>
                        <a:buSzPct val="100000"/>
                        <a:defRPr sz="1200" b="1">
                          <a:solidFill>
                            <a:schemeClr val="tx1"/>
                          </a:solidFill>
                          <a:latin typeface="Arial" panose="020B0604020202020204" pitchFamily="34" charset="0"/>
                        </a:defRPr>
                      </a:lvl5pPr>
                      <a:lvl6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ctr" defTabSz="914400" rtl="0" eaLnBrk="0" fontAlgn="base" latinLnBrk="0" hangingPunct="0">
                        <a:lnSpc>
                          <a:spcPct val="90000"/>
                        </a:lnSpc>
                        <a:spcBef>
                          <a:spcPct val="3000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IF</a:t>
                      </a:r>
                    </a:p>
                  </a:txBody>
                  <a:tcPr marL="45720" marR="45720" marT="2286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99">
                        <a:alpha val="50000"/>
                      </a:srgbClr>
                    </a:solidFill>
                  </a:tcPr>
                </a:tc>
                <a:tc>
                  <a:txBody>
                    <a:bodyPr/>
                    <a:lstStyle>
                      <a:lvl1pPr algn="l">
                        <a:lnSpc>
                          <a:spcPct val="90000"/>
                        </a:lnSpc>
                        <a:spcBef>
                          <a:spcPct val="30000"/>
                        </a:spcBef>
                        <a:buSzPct val="100000"/>
                        <a:defRPr sz="2000" b="1">
                          <a:solidFill>
                            <a:schemeClr val="tx1"/>
                          </a:solidFill>
                          <a:latin typeface="Arial" panose="020B0604020202020204" pitchFamily="34" charset="0"/>
                        </a:defRPr>
                      </a:lvl1pPr>
                      <a:lvl2pPr algn="l">
                        <a:lnSpc>
                          <a:spcPct val="90000"/>
                        </a:lnSpc>
                        <a:spcBef>
                          <a:spcPct val="30000"/>
                        </a:spcBef>
                        <a:buSzPct val="100000"/>
                        <a:defRPr sz="1600" b="1">
                          <a:solidFill>
                            <a:schemeClr val="tx1"/>
                          </a:solidFill>
                          <a:latin typeface="Arial" panose="020B0604020202020204" pitchFamily="34" charset="0"/>
                        </a:defRPr>
                      </a:lvl2pPr>
                      <a:lvl3pPr algn="l">
                        <a:lnSpc>
                          <a:spcPct val="90000"/>
                        </a:lnSpc>
                        <a:spcBef>
                          <a:spcPct val="30000"/>
                        </a:spcBef>
                        <a:buSzPct val="100000"/>
                        <a:defRPr sz="1600" b="1">
                          <a:solidFill>
                            <a:schemeClr val="tx1"/>
                          </a:solidFill>
                          <a:latin typeface="Arial" panose="020B0604020202020204" pitchFamily="34" charset="0"/>
                        </a:defRPr>
                      </a:lvl3pPr>
                      <a:lvl4pPr algn="l">
                        <a:lnSpc>
                          <a:spcPct val="90000"/>
                        </a:lnSpc>
                        <a:spcBef>
                          <a:spcPct val="30000"/>
                        </a:spcBef>
                        <a:buSzPct val="100000"/>
                        <a:defRPr sz="1200" b="1">
                          <a:solidFill>
                            <a:schemeClr val="tx1"/>
                          </a:solidFill>
                          <a:latin typeface="Arial" panose="020B0604020202020204" pitchFamily="34" charset="0"/>
                        </a:defRPr>
                      </a:lvl4pPr>
                      <a:lvl5pPr algn="l">
                        <a:lnSpc>
                          <a:spcPct val="90000"/>
                        </a:lnSpc>
                        <a:spcBef>
                          <a:spcPct val="30000"/>
                        </a:spcBef>
                        <a:buSzPct val="100000"/>
                        <a:defRPr sz="1200" b="1">
                          <a:solidFill>
                            <a:schemeClr val="tx1"/>
                          </a:solidFill>
                          <a:latin typeface="Arial" panose="020B0604020202020204" pitchFamily="34" charset="0"/>
                        </a:defRPr>
                      </a:lvl5pPr>
                      <a:lvl6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ctr" defTabSz="914400" rtl="0" eaLnBrk="0" fontAlgn="base" latinLnBrk="0" hangingPunct="0">
                        <a:lnSpc>
                          <a:spcPct val="90000"/>
                        </a:lnSpc>
                        <a:spcBef>
                          <a:spcPct val="3000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ID</a:t>
                      </a:r>
                    </a:p>
                  </a:txBody>
                  <a:tcPr marL="45720" marR="45720" marT="228600" horzOverflow="overflow">
                    <a:lnL w="12700" cap="flat" cmpd="sng" algn="ctr">
                      <a:solidFill>
                        <a:schemeClr val="tx1"/>
                      </a:solidFill>
                      <a:prstDash val="solid"/>
                      <a:round/>
                      <a:headEnd type="none" w="med" len="med"/>
                      <a:tailEnd type="none" w="med" len="med"/>
                    </a:lnL>
                    <a:lnR w="762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FFFF">
                        <a:alpha val="50000"/>
                      </a:srgbClr>
                    </a:solidFill>
                  </a:tcPr>
                </a:tc>
                <a:tc>
                  <a:txBody>
                    <a:bodyPr/>
                    <a:lstStyle>
                      <a:lvl1pPr algn="l">
                        <a:lnSpc>
                          <a:spcPct val="90000"/>
                        </a:lnSpc>
                        <a:spcBef>
                          <a:spcPct val="30000"/>
                        </a:spcBef>
                        <a:buSzPct val="100000"/>
                        <a:defRPr sz="2000" b="1">
                          <a:solidFill>
                            <a:schemeClr val="tx1"/>
                          </a:solidFill>
                          <a:latin typeface="Arial" panose="020B0604020202020204" pitchFamily="34" charset="0"/>
                        </a:defRPr>
                      </a:lvl1pPr>
                      <a:lvl2pPr algn="l">
                        <a:lnSpc>
                          <a:spcPct val="90000"/>
                        </a:lnSpc>
                        <a:spcBef>
                          <a:spcPct val="30000"/>
                        </a:spcBef>
                        <a:buSzPct val="100000"/>
                        <a:defRPr sz="1600" b="1">
                          <a:solidFill>
                            <a:schemeClr val="tx1"/>
                          </a:solidFill>
                          <a:latin typeface="Arial" panose="020B0604020202020204" pitchFamily="34" charset="0"/>
                        </a:defRPr>
                      </a:lvl2pPr>
                      <a:lvl3pPr algn="l">
                        <a:lnSpc>
                          <a:spcPct val="90000"/>
                        </a:lnSpc>
                        <a:spcBef>
                          <a:spcPct val="30000"/>
                        </a:spcBef>
                        <a:buSzPct val="100000"/>
                        <a:defRPr sz="1600" b="1">
                          <a:solidFill>
                            <a:schemeClr val="tx1"/>
                          </a:solidFill>
                          <a:latin typeface="Arial" panose="020B0604020202020204" pitchFamily="34" charset="0"/>
                        </a:defRPr>
                      </a:lvl3pPr>
                      <a:lvl4pPr algn="l">
                        <a:lnSpc>
                          <a:spcPct val="90000"/>
                        </a:lnSpc>
                        <a:spcBef>
                          <a:spcPct val="30000"/>
                        </a:spcBef>
                        <a:buSzPct val="100000"/>
                        <a:defRPr sz="1200" b="1">
                          <a:solidFill>
                            <a:schemeClr val="tx1"/>
                          </a:solidFill>
                          <a:latin typeface="Arial" panose="020B0604020202020204" pitchFamily="34" charset="0"/>
                        </a:defRPr>
                      </a:lvl4pPr>
                      <a:lvl5pPr algn="l">
                        <a:lnSpc>
                          <a:spcPct val="90000"/>
                        </a:lnSpc>
                        <a:spcBef>
                          <a:spcPct val="30000"/>
                        </a:spcBef>
                        <a:buSzPct val="100000"/>
                        <a:defRPr sz="1200" b="1">
                          <a:solidFill>
                            <a:schemeClr val="tx1"/>
                          </a:solidFill>
                          <a:latin typeface="Arial" panose="020B0604020202020204" pitchFamily="34" charset="0"/>
                        </a:defRPr>
                      </a:lvl5pPr>
                      <a:lvl6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ctr" defTabSz="914400" rtl="0" eaLnBrk="0" fontAlgn="base" latinLnBrk="0" hangingPunct="0">
                        <a:lnSpc>
                          <a:spcPct val="90000"/>
                        </a:lnSpc>
                        <a:spcBef>
                          <a:spcPct val="3000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EX</a:t>
                      </a:r>
                    </a:p>
                  </a:txBody>
                  <a:tcPr marL="45720" marR="45720" marT="228600" horzOverflow="overflow">
                    <a:lnL w="76200" cap="flat" cmpd="sng" algn="ctr">
                      <a:solidFill>
                        <a:schemeClr val="tx1"/>
                      </a:solidFill>
                      <a:prstDash val="solid"/>
                      <a:round/>
                      <a:headEnd type="none" w="med" len="med"/>
                      <a:tailEnd type="none" w="med" len="med"/>
                    </a:lnL>
                    <a:lnR w="762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99">
                        <a:alpha val="50000"/>
                      </a:srgbClr>
                    </a:solidFill>
                  </a:tcPr>
                </a:tc>
                <a:tc>
                  <a:txBody>
                    <a:bodyPr/>
                    <a:lstStyle>
                      <a:lvl1pPr algn="l">
                        <a:lnSpc>
                          <a:spcPct val="90000"/>
                        </a:lnSpc>
                        <a:spcBef>
                          <a:spcPct val="30000"/>
                        </a:spcBef>
                        <a:buSzPct val="100000"/>
                        <a:defRPr sz="2000" b="1">
                          <a:solidFill>
                            <a:schemeClr val="tx1"/>
                          </a:solidFill>
                          <a:latin typeface="Arial" panose="020B0604020202020204" pitchFamily="34" charset="0"/>
                        </a:defRPr>
                      </a:lvl1pPr>
                      <a:lvl2pPr algn="l">
                        <a:lnSpc>
                          <a:spcPct val="90000"/>
                        </a:lnSpc>
                        <a:spcBef>
                          <a:spcPct val="30000"/>
                        </a:spcBef>
                        <a:buSzPct val="100000"/>
                        <a:defRPr sz="1600" b="1">
                          <a:solidFill>
                            <a:schemeClr val="tx1"/>
                          </a:solidFill>
                          <a:latin typeface="Arial" panose="020B0604020202020204" pitchFamily="34" charset="0"/>
                        </a:defRPr>
                      </a:lvl2pPr>
                      <a:lvl3pPr algn="l">
                        <a:lnSpc>
                          <a:spcPct val="90000"/>
                        </a:lnSpc>
                        <a:spcBef>
                          <a:spcPct val="30000"/>
                        </a:spcBef>
                        <a:buSzPct val="100000"/>
                        <a:defRPr sz="1600" b="1">
                          <a:solidFill>
                            <a:schemeClr val="tx1"/>
                          </a:solidFill>
                          <a:latin typeface="Arial" panose="020B0604020202020204" pitchFamily="34" charset="0"/>
                        </a:defRPr>
                      </a:lvl3pPr>
                      <a:lvl4pPr algn="l">
                        <a:lnSpc>
                          <a:spcPct val="90000"/>
                        </a:lnSpc>
                        <a:spcBef>
                          <a:spcPct val="30000"/>
                        </a:spcBef>
                        <a:buSzPct val="100000"/>
                        <a:defRPr sz="1200" b="1">
                          <a:solidFill>
                            <a:schemeClr val="tx1"/>
                          </a:solidFill>
                          <a:latin typeface="Arial" panose="020B0604020202020204" pitchFamily="34" charset="0"/>
                        </a:defRPr>
                      </a:lvl4pPr>
                      <a:lvl5pPr algn="l">
                        <a:lnSpc>
                          <a:spcPct val="90000"/>
                        </a:lnSpc>
                        <a:spcBef>
                          <a:spcPct val="30000"/>
                        </a:spcBef>
                        <a:buSzPct val="100000"/>
                        <a:defRPr sz="1200" b="1">
                          <a:solidFill>
                            <a:schemeClr val="tx1"/>
                          </a:solidFill>
                          <a:latin typeface="Arial" panose="020B0604020202020204" pitchFamily="34" charset="0"/>
                        </a:defRPr>
                      </a:lvl5pPr>
                      <a:lvl6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ctr" defTabSz="914400" rtl="0" eaLnBrk="0" fontAlgn="base" latinLnBrk="0" hangingPunct="0">
                        <a:lnSpc>
                          <a:spcPct val="90000"/>
                        </a:lnSpc>
                        <a:spcBef>
                          <a:spcPct val="3000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MEM</a:t>
                      </a:r>
                    </a:p>
                  </a:txBody>
                  <a:tcPr marL="45720" marR="45720" marT="228600" horzOverflow="overflow">
                    <a:lnL w="76200" cap="flat" cmpd="sng" algn="ctr">
                      <a:solidFill>
                        <a:schemeClr val="tx1"/>
                      </a:solidFill>
                      <a:prstDash val="solid"/>
                      <a:round/>
                      <a:headEnd type="none" w="med" len="med"/>
                      <a:tailEnd type="none" w="med" len="med"/>
                    </a:lnL>
                    <a:lnR w="762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99">
                        <a:alpha val="50000"/>
                      </a:srgbClr>
                    </a:solidFill>
                  </a:tcPr>
                </a:tc>
                <a:tc>
                  <a:txBody>
                    <a:bodyPr/>
                    <a:lstStyle>
                      <a:lvl1pPr algn="l">
                        <a:lnSpc>
                          <a:spcPct val="90000"/>
                        </a:lnSpc>
                        <a:spcBef>
                          <a:spcPct val="30000"/>
                        </a:spcBef>
                        <a:buSzPct val="100000"/>
                        <a:defRPr sz="2000" b="1">
                          <a:solidFill>
                            <a:schemeClr val="tx1"/>
                          </a:solidFill>
                          <a:latin typeface="Arial" panose="020B0604020202020204" pitchFamily="34" charset="0"/>
                        </a:defRPr>
                      </a:lvl1pPr>
                      <a:lvl2pPr algn="l">
                        <a:lnSpc>
                          <a:spcPct val="90000"/>
                        </a:lnSpc>
                        <a:spcBef>
                          <a:spcPct val="30000"/>
                        </a:spcBef>
                        <a:buSzPct val="100000"/>
                        <a:defRPr sz="1600" b="1">
                          <a:solidFill>
                            <a:schemeClr val="tx1"/>
                          </a:solidFill>
                          <a:latin typeface="Arial" panose="020B0604020202020204" pitchFamily="34" charset="0"/>
                        </a:defRPr>
                      </a:lvl2pPr>
                      <a:lvl3pPr algn="l">
                        <a:lnSpc>
                          <a:spcPct val="90000"/>
                        </a:lnSpc>
                        <a:spcBef>
                          <a:spcPct val="30000"/>
                        </a:spcBef>
                        <a:buSzPct val="100000"/>
                        <a:defRPr sz="1600" b="1">
                          <a:solidFill>
                            <a:schemeClr val="tx1"/>
                          </a:solidFill>
                          <a:latin typeface="Arial" panose="020B0604020202020204" pitchFamily="34" charset="0"/>
                        </a:defRPr>
                      </a:lvl3pPr>
                      <a:lvl4pPr algn="l">
                        <a:lnSpc>
                          <a:spcPct val="90000"/>
                        </a:lnSpc>
                        <a:spcBef>
                          <a:spcPct val="30000"/>
                        </a:spcBef>
                        <a:buSzPct val="100000"/>
                        <a:defRPr sz="1200" b="1">
                          <a:solidFill>
                            <a:schemeClr val="tx1"/>
                          </a:solidFill>
                          <a:latin typeface="Arial" panose="020B0604020202020204" pitchFamily="34" charset="0"/>
                        </a:defRPr>
                      </a:lvl4pPr>
                      <a:lvl5pPr algn="l">
                        <a:lnSpc>
                          <a:spcPct val="90000"/>
                        </a:lnSpc>
                        <a:spcBef>
                          <a:spcPct val="30000"/>
                        </a:spcBef>
                        <a:buSzPct val="100000"/>
                        <a:defRPr sz="1200" b="1">
                          <a:solidFill>
                            <a:schemeClr val="tx1"/>
                          </a:solidFill>
                          <a:latin typeface="Arial" panose="020B0604020202020204" pitchFamily="34" charset="0"/>
                        </a:defRPr>
                      </a:lvl5pPr>
                      <a:lvl6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ctr" defTabSz="914400" rtl="0" eaLnBrk="0" fontAlgn="base" latinLnBrk="0" hangingPunct="0">
                        <a:lnSpc>
                          <a:spcPct val="90000"/>
                        </a:lnSpc>
                        <a:spcBef>
                          <a:spcPct val="3000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WB</a:t>
                      </a:r>
                    </a:p>
                  </a:txBody>
                  <a:tcPr marL="45720" marR="45720" marT="228600" horzOverflow="overflow">
                    <a:lnL w="762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99">
                        <a:alpha val="50000"/>
                      </a:srgbClr>
                    </a:solidFill>
                  </a:tcPr>
                </a:tc>
                <a:extLst>
                  <a:ext uri="{0D108BD9-81ED-4DB2-BD59-A6C34878D82A}">
                    <a16:rowId xmlns:a16="http://schemas.microsoft.com/office/drawing/2014/main" xmlns="" val="3183328878"/>
                  </a:ext>
                </a:extLst>
              </a:tr>
            </a:tbl>
          </a:graphicData>
        </a:graphic>
      </p:graphicFrame>
      <p:sp>
        <p:nvSpPr>
          <p:cNvPr id="950305" name="AutoShape 33"/>
          <p:cNvSpPr>
            <a:spLocks noChangeArrowheads="1"/>
          </p:cNvSpPr>
          <p:nvPr/>
        </p:nvSpPr>
        <p:spPr bwMode="auto">
          <a:xfrm>
            <a:off x="1674812" y="5638800"/>
            <a:ext cx="8839200" cy="990600"/>
          </a:xfrm>
          <a:prstGeom prst="roundRect">
            <a:avLst>
              <a:gd name="adj" fmla="val 12486"/>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lstStyle>
            <a:lvl1pPr marL="285750" indent="-285750" algn="l">
              <a:lnSpc>
                <a:spcPct val="90000"/>
              </a:lnSpc>
              <a:spcBef>
                <a:spcPct val="30000"/>
              </a:spcBef>
              <a:buSzPct val="100000"/>
              <a:buChar char="•"/>
              <a:defRPr sz="2000" b="1">
                <a:solidFill>
                  <a:schemeClr val="tx1"/>
                </a:solidFill>
                <a:latin typeface="Arial" panose="020B0604020202020204" pitchFamily="34" charset="0"/>
              </a:defRPr>
            </a:lvl1pPr>
            <a:lvl2pPr marL="685800" indent="-228600" algn="l">
              <a:lnSpc>
                <a:spcPct val="90000"/>
              </a:lnSpc>
              <a:spcBef>
                <a:spcPct val="30000"/>
              </a:spcBef>
              <a:buSzPct val="100000"/>
              <a:buChar char="–"/>
              <a:defRPr sz="1600" b="1">
                <a:solidFill>
                  <a:schemeClr val="tx1"/>
                </a:solidFill>
                <a:latin typeface="Arial" panose="020B0604020202020204" pitchFamily="34" charset="0"/>
              </a:defRPr>
            </a:lvl2pPr>
            <a:lvl3pPr marL="1143000" indent="-228600" algn="l">
              <a:lnSpc>
                <a:spcPct val="90000"/>
              </a:lnSpc>
              <a:spcBef>
                <a:spcPct val="30000"/>
              </a:spcBef>
              <a:buSzPct val="100000"/>
              <a:buChar char="»"/>
              <a:defRPr sz="1600" b="1">
                <a:solidFill>
                  <a:schemeClr val="tx1"/>
                </a:solidFill>
                <a:latin typeface="Arial" panose="020B0604020202020204" pitchFamily="34" charset="0"/>
              </a:defRPr>
            </a:lvl3pPr>
            <a:lvl4pPr marL="1543050" indent="-171450" algn="l">
              <a:lnSpc>
                <a:spcPct val="90000"/>
              </a:lnSpc>
              <a:spcBef>
                <a:spcPct val="30000"/>
              </a:spcBef>
              <a:buSzPct val="100000"/>
              <a:buChar char="•"/>
              <a:defRPr sz="1200" b="1">
                <a:solidFill>
                  <a:schemeClr val="tx1"/>
                </a:solidFill>
                <a:latin typeface="Arial" panose="020B0604020202020204" pitchFamily="34" charset="0"/>
              </a:defRPr>
            </a:lvl4pPr>
            <a:lvl5pPr marL="2000250" indent="-171450" algn="l">
              <a:lnSpc>
                <a:spcPct val="90000"/>
              </a:lnSpc>
              <a:spcBef>
                <a:spcPct val="30000"/>
              </a:spcBef>
              <a:buSzPct val="100000"/>
              <a:buChar char="–"/>
              <a:defRPr sz="1200" b="1">
                <a:solidFill>
                  <a:schemeClr val="tx1"/>
                </a:solidFill>
                <a:latin typeface="Arial" panose="020B0604020202020204" pitchFamily="34" charset="0"/>
              </a:defRPr>
            </a:lvl5pPr>
            <a:lvl6pPr marL="2457450" indent="-171450" eaLnBrk="0" fontAlgn="base" hangingPunct="0">
              <a:lnSpc>
                <a:spcPct val="90000"/>
              </a:lnSpc>
              <a:spcBef>
                <a:spcPct val="30000"/>
              </a:spcBef>
              <a:spcAft>
                <a:spcPct val="0"/>
              </a:spcAft>
              <a:buSzPct val="100000"/>
              <a:buChar char="–"/>
              <a:defRPr sz="1200" b="1">
                <a:solidFill>
                  <a:schemeClr val="tx1"/>
                </a:solidFill>
                <a:latin typeface="Arial" panose="020B0604020202020204" pitchFamily="34" charset="0"/>
              </a:defRPr>
            </a:lvl6pPr>
            <a:lvl7pPr marL="2914650" indent="-171450" eaLnBrk="0" fontAlgn="base" hangingPunct="0">
              <a:lnSpc>
                <a:spcPct val="90000"/>
              </a:lnSpc>
              <a:spcBef>
                <a:spcPct val="30000"/>
              </a:spcBef>
              <a:spcAft>
                <a:spcPct val="0"/>
              </a:spcAft>
              <a:buSzPct val="100000"/>
              <a:buChar char="–"/>
              <a:defRPr sz="1200" b="1">
                <a:solidFill>
                  <a:schemeClr val="tx1"/>
                </a:solidFill>
                <a:latin typeface="Arial" panose="020B0604020202020204" pitchFamily="34" charset="0"/>
              </a:defRPr>
            </a:lvl7pPr>
            <a:lvl8pPr marL="3371850" indent="-171450" eaLnBrk="0" fontAlgn="base" hangingPunct="0">
              <a:lnSpc>
                <a:spcPct val="90000"/>
              </a:lnSpc>
              <a:spcBef>
                <a:spcPct val="30000"/>
              </a:spcBef>
              <a:spcAft>
                <a:spcPct val="0"/>
              </a:spcAft>
              <a:buSzPct val="100000"/>
              <a:buChar char="–"/>
              <a:defRPr sz="1200" b="1">
                <a:solidFill>
                  <a:schemeClr val="tx1"/>
                </a:solidFill>
                <a:latin typeface="Arial" panose="020B0604020202020204" pitchFamily="34" charset="0"/>
              </a:defRPr>
            </a:lvl8pPr>
            <a:lvl9pPr marL="3829050" indent="-171450" eaLnBrk="0" fontAlgn="base" hangingPunct="0">
              <a:lnSpc>
                <a:spcPct val="90000"/>
              </a:lnSpc>
              <a:spcBef>
                <a:spcPct val="30000"/>
              </a:spcBef>
              <a:spcAft>
                <a:spcPct val="0"/>
              </a:spcAft>
              <a:buSzPct val="100000"/>
              <a:buChar char="–"/>
              <a:defRPr sz="1200" b="1">
                <a:solidFill>
                  <a:schemeClr val="tx1"/>
                </a:solidFill>
                <a:latin typeface="Arial" panose="020B0604020202020204" pitchFamily="34" charset="0"/>
              </a:defRPr>
            </a:lvl9pPr>
          </a:lstStyle>
          <a:p>
            <a:r>
              <a:rPr lang="en-US" altLang="zh-CN" sz="2300">
                <a:solidFill>
                  <a:srgbClr val="0000CC"/>
                </a:solidFill>
                <a:ea typeface="SimSun" panose="02010600030101010101" pitchFamily="2" charset="-122"/>
              </a:rPr>
              <a:t>LW doesn’t write $s0 to </a:t>
            </a:r>
            <a:r>
              <a:rPr lang="en-US" altLang="zh-CN" sz="2300">
                <a:solidFill>
                  <a:srgbClr val="CC0000"/>
                </a:solidFill>
                <a:ea typeface="SimSun" panose="02010600030101010101" pitchFamily="2" charset="-122"/>
              </a:rPr>
              <a:t>Reg File</a:t>
            </a:r>
            <a:r>
              <a:rPr lang="en-US" altLang="zh-CN" sz="2300">
                <a:solidFill>
                  <a:srgbClr val="0000CC"/>
                </a:solidFill>
                <a:ea typeface="SimSun" panose="02010600030101010101" pitchFamily="2" charset="-122"/>
              </a:rPr>
              <a:t> until the end of CC5, but ADD reads $s0 from Reg File in CC3</a:t>
            </a:r>
          </a:p>
        </p:txBody>
      </p:sp>
      <p:sp>
        <p:nvSpPr>
          <p:cNvPr id="950306" name="Text Box 34"/>
          <p:cNvSpPr txBox="1">
            <a:spLocks noChangeArrowheads="1"/>
          </p:cNvSpPr>
          <p:nvPr/>
        </p:nvSpPr>
        <p:spPr bwMode="auto">
          <a:xfrm>
            <a:off x="3732213" y="2895601"/>
            <a:ext cx="5307013"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a:ea typeface="SimSun" panose="02010600030101010101" pitchFamily="2" charset="-122"/>
              </a:rPr>
              <a:t>   </a:t>
            </a:r>
            <a:r>
              <a:rPr lang="en-US" altLang="zh-CN">
                <a:ea typeface="SimSun" panose="02010600030101010101" pitchFamily="2" charset="-122"/>
              </a:rPr>
              <a:t>1        2	  3	  4	  5	 6</a:t>
            </a:r>
          </a:p>
        </p:txBody>
      </p:sp>
    </p:spTree>
    <p:extLst>
      <p:ext uri="{BB962C8B-B14F-4D97-AF65-F5344CB8AC3E}">
        <p14:creationId xmlns:p14="http://schemas.microsoft.com/office/powerpoint/2010/main" val="673841392"/>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22" name="Rectangle 2"/>
          <p:cNvSpPr>
            <a:spLocks noGrp="1" noChangeArrowheads="1"/>
          </p:cNvSpPr>
          <p:nvPr>
            <p:ph type="title"/>
          </p:nvPr>
        </p:nvSpPr>
        <p:spPr>
          <a:xfrm>
            <a:off x="1751012" y="152400"/>
            <a:ext cx="8915400" cy="609600"/>
          </a:xfrm>
        </p:spPr>
        <p:txBody>
          <a:bodyPr>
            <a:normAutofit fontScale="90000"/>
          </a:bodyPr>
          <a:lstStyle/>
          <a:p>
            <a:r>
              <a:rPr lang="en-US" altLang="zh-CN">
                <a:ea typeface="SimSun" panose="02010600030101010101" pitchFamily="2" charset="-122"/>
              </a:rPr>
              <a:t>Data Hazards &amp; Stalls</a:t>
            </a:r>
          </a:p>
        </p:txBody>
      </p:sp>
      <p:sp>
        <p:nvSpPr>
          <p:cNvPr id="952323" name="Rectangle 3"/>
          <p:cNvSpPr>
            <a:spLocks noGrp="1" noChangeArrowheads="1"/>
          </p:cNvSpPr>
          <p:nvPr>
            <p:ph type="body" sz="half" idx="1"/>
          </p:nvPr>
        </p:nvSpPr>
        <p:spPr>
          <a:xfrm>
            <a:off x="1903412" y="914400"/>
            <a:ext cx="8763000" cy="2133600"/>
          </a:xfrm>
        </p:spPr>
        <p:txBody>
          <a:bodyPr/>
          <a:lstStyle/>
          <a:p>
            <a:pPr>
              <a:buFontTx/>
              <a:buNone/>
            </a:pPr>
            <a:endParaRPr lang="zh-CN" altLang="en-US" sz="2000">
              <a:solidFill>
                <a:srgbClr val="0000CC"/>
              </a:solidFill>
              <a:ea typeface="SimSun" panose="02010600030101010101" pitchFamily="2" charset="-122"/>
            </a:endParaRPr>
          </a:p>
          <a:p>
            <a:pPr>
              <a:buFontTx/>
              <a:buNone/>
            </a:pPr>
            <a:r>
              <a:rPr lang="zh-CN" altLang="en-US" sz="2300">
                <a:solidFill>
                  <a:srgbClr val="0000CC"/>
                </a:solidFill>
                <a:ea typeface="SimSun" panose="02010600030101010101" pitchFamily="2" charset="-122"/>
              </a:rPr>
              <a:t>		</a:t>
            </a:r>
            <a:r>
              <a:rPr lang="en-US" altLang="zh-CN" sz="2300">
                <a:ea typeface="SimSun" panose="02010600030101010101" pitchFamily="2" charset="-122"/>
              </a:rPr>
              <a:t>LW     </a:t>
            </a:r>
            <a:r>
              <a:rPr lang="en-US" altLang="zh-CN" sz="2300">
                <a:solidFill>
                  <a:srgbClr val="CC0000"/>
                </a:solidFill>
                <a:ea typeface="SimSun" panose="02010600030101010101" pitchFamily="2" charset="-122"/>
              </a:rPr>
              <a:t>$s0</a:t>
            </a:r>
            <a:r>
              <a:rPr lang="en-US" altLang="zh-CN" sz="2300">
                <a:ea typeface="SimSun" panose="02010600030101010101" pitchFamily="2" charset="-122"/>
              </a:rPr>
              <a:t>,   100($t0)        ;$s0 = memory value</a:t>
            </a:r>
          </a:p>
          <a:p>
            <a:pPr>
              <a:buFontTx/>
              <a:buNone/>
            </a:pPr>
            <a:r>
              <a:rPr lang="en-US" altLang="zh-CN" sz="2300">
                <a:ea typeface="SimSun" panose="02010600030101010101" pitchFamily="2" charset="-122"/>
              </a:rPr>
              <a:t>		ADD   $t2,   </a:t>
            </a:r>
            <a:r>
              <a:rPr lang="en-US" altLang="zh-CN" sz="2300">
                <a:solidFill>
                  <a:srgbClr val="CC0000"/>
                </a:solidFill>
                <a:ea typeface="SimSun" panose="02010600030101010101" pitchFamily="2" charset="-122"/>
              </a:rPr>
              <a:t>$s0</a:t>
            </a:r>
            <a:r>
              <a:rPr lang="en-US" altLang="zh-CN" sz="2300">
                <a:ea typeface="SimSun" panose="02010600030101010101" pitchFamily="2" charset="-122"/>
              </a:rPr>
              <a:t>,   $t3        ;$t2 = $s0 + $t3</a:t>
            </a:r>
          </a:p>
        </p:txBody>
      </p:sp>
      <p:sp>
        <p:nvSpPr>
          <p:cNvPr id="952324" name="Text Box 4"/>
          <p:cNvSpPr txBox="1">
            <a:spLocks noChangeArrowheads="1"/>
          </p:cNvSpPr>
          <p:nvPr/>
        </p:nvSpPr>
        <p:spPr bwMode="auto">
          <a:xfrm>
            <a:off x="1979612" y="3352800"/>
            <a:ext cx="914400" cy="1292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zh-CN" sz="2400">
                <a:latin typeface="Arial" panose="020B0604020202020204" pitchFamily="34" charset="0"/>
                <a:ea typeface="SimSun" panose="02010600030101010101" pitchFamily="2" charset="-122"/>
              </a:rPr>
              <a:t>LW  </a:t>
            </a:r>
          </a:p>
          <a:p>
            <a:pPr algn="l">
              <a:spcBef>
                <a:spcPct val="50000"/>
              </a:spcBef>
            </a:pPr>
            <a:endParaRPr lang="en-US" altLang="zh-CN" sz="1200">
              <a:latin typeface="Arial" panose="020B0604020202020204" pitchFamily="34" charset="0"/>
              <a:ea typeface="SimSun" panose="02010600030101010101" pitchFamily="2" charset="-122"/>
            </a:endParaRPr>
          </a:p>
          <a:p>
            <a:pPr algn="l">
              <a:spcBef>
                <a:spcPct val="50000"/>
              </a:spcBef>
            </a:pPr>
            <a:r>
              <a:rPr lang="en-US" altLang="zh-CN" sz="2400">
                <a:latin typeface="Arial" panose="020B0604020202020204" pitchFamily="34" charset="0"/>
                <a:ea typeface="SimSun" panose="02010600030101010101" pitchFamily="2" charset="-122"/>
              </a:rPr>
              <a:t>ADD </a:t>
            </a:r>
            <a:endParaRPr lang="en-US" altLang="zh-CN" sz="1200">
              <a:latin typeface="Arial" panose="020B0604020202020204" pitchFamily="34" charset="0"/>
              <a:ea typeface="SimSun" panose="02010600030101010101" pitchFamily="2" charset="-122"/>
            </a:endParaRPr>
          </a:p>
        </p:txBody>
      </p:sp>
      <p:graphicFrame>
        <p:nvGraphicFramePr>
          <p:cNvPr id="952325" name="Group 5"/>
          <p:cNvGraphicFramePr>
            <a:graphicFrameLocks noGrp="1"/>
          </p:cNvGraphicFramePr>
          <p:nvPr>
            <p:ph sz="half" idx="2"/>
          </p:nvPr>
        </p:nvGraphicFramePr>
        <p:xfrm>
          <a:off x="3879850" y="3238500"/>
          <a:ext cx="5224462" cy="1600200"/>
        </p:xfrm>
        <a:graphic>
          <a:graphicData uri="http://schemas.openxmlformats.org/drawingml/2006/table">
            <a:tbl>
              <a:tblPr/>
              <a:tblGrid>
                <a:gridCol w="871537">
                  <a:extLst>
                    <a:ext uri="{9D8B030D-6E8A-4147-A177-3AD203B41FA5}">
                      <a16:colId xmlns:a16="http://schemas.microsoft.com/office/drawing/2014/main" xmlns="" val="4217139619"/>
                    </a:ext>
                  </a:extLst>
                </a:gridCol>
                <a:gridCol w="868363">
                  <a:extLst>
                    <a:ext uri="{9D8B030D-6E8A-4147-A177-3AD203B41FA5}">
                      <a16:colId xmlns:a16="http://schemas.microsoft.com/office/drawing/2014/main" xmlns="" val="3855026972"/>
                    </a:ext>
                  </a:extLst>
                </a:gridCol>
                <a:gridCol w="873125">
                  <a:extLst>
                    <a:ext uri="{9D8B030D-6E8A-4147-A177-3AD203B41FA5}">
                      <a16:colId xmlns:a16="http://schemas.microsoft.com/office/drawing/2014/main" xmlns="" val="3026579119"/>
                    </a:ext>
                  </a:extLst>
                </a:gridCol>
                <a:gridCol w="869950">
                  <a:extLst>
                    <a:ext uri="{9D8B030D-6E8A-4147-A177-3AD203B41FA5}">
                      <a16:colId xmlns:a16="http://schemas.microsoft.com/office/drawing/2014/main" xmlns="" val="530472179"/>
                    </a:ext>
                  </a:extLst>
                </a:gridCol>
                <a:gridCol w="869950">
                  <a:extLst>
                    <a:ext uri="{9D8B030D-6E8A-4147-A177-3AD203B41FA5}">
                      <a16:colId xmlns:a16="http://schemas.microsoft.com/office/drawing/2014/main" xmlns="" val="1583356092"/>
                    </a:ext>
                  </a:extLst>
                </a:gridCol>
                <a:gridCol w="871537">
                  <a:extLst>
                    <a:ext uri="{9D8B030D-6E8A-4147-A177-3AD203B41FA5}">
                      <a16:colId xmlns:a16="http://schemas.microsoft.com/office/drawing/2014/main" xmlns="" val="2665803176"/>
                    </a:ext>
                  </a:extLst>
                </a:gridCol>
              </a:tblGrid>
              <a:tr h="800100">
                <a:tc>
                  <a:txBody>
                    <a:bodyPr/>
                    <a:lstStyle>
                      <a:lvl1pPr algn="l">
                        <a:lnSpc>
                          <a:spcPct val="90000"/>
                        </a:lnSpc>
                        <a:spcBef>
                          <a:spcPct val="30000"/>
                        </a:spcBef>
                        <a:buSzPct val="100000"/>
                        <a:defRPr sz="2000" b="1">
                          <a:solidFill>
                            <a:schemeClr val="tx1"/>
                          </a:solidFill>
                          <a:latin typeface="Arial" panose="020B0604020202020204" pitchFamily="34" charset="0"/>
                        </a:defRPr>
                      </a:lvl1pPr>
                      <a:lvl2pPr algn="l">
                        <a:lnSpc>
                          <a:spcPct val="90000"/>
                        </a:lnSpc>
                        <a:spcBef>
                          <a:spcPct val="30000"/>
                        </a:spcBef>
                        <a:buSzPct val="100000"/>
                        <a:defRPr sz="1600" b="1">
                          <a:solidFill>
                            <a:schemeClr val="tx1"/>
                          </a:solidFill>
                          <a:latin typeface="Arial" panose="020B0604020202020204" pitchFamily="34" charset="0"/>
                        </a:defRPr>
                      </a:lvl2pPr>
                      <a:lvl3pPr algn="l">
                        <a:lnSpc>
                          <a:spcPct val="90000"/>
                        </a:lnSpc>
                        <a:spcBef>
                          <a:spcPct val="30000"/>
                        </a:spcBef>
                        <a:buSzPct val="100000"/>
                        <a:defRPr sz="1600" b="1">
                          <a:solidFill>
                            <a:schemeClr val="tx1"/>
                          </a:solidFill>
                          <a:latin typeface="Arial" panose="020B0604020202020204" pitchFamily="34" charset="0"/>
                        </a:defRPr>
                      </a:lvl3pPr>
                      <a:lvl4pPr algn="l">
                        <a:lnSpc>
                          <a:spcPct val="90000"/>
                        </a:lnSpc>
                        <a:spcBef>
                          <a:spcPct val="30000"/>
                        </a:spcBef>
                        <a:buSzPct val="100000"/>
                        <a:defRPr sz="1200" b="1">
                          <a:solidFill>
                            <a:schemeClr val="tx1"/>
                          </a:solidFill>
                          <a:latin typeface="Arial" panose="020B0604020202020204" pitchFamily="34" charset="0"/>
                        </a:defRPr>
                      </a:lvl4pPr>
                      <a:lvl5pPr algn="l">
                        <a:lnSpc>
                          <a:spcPct val="90000"/>
                        </a:lnSpc>
                        <a:spcBef>
                          <a:spcPct val="30000"/>
                        </a:spcBef>
                        <a:buSzPct val="100000"/>
                        <a:defRPr sz="1200" b="1">
                          <a:solidFill>
                            <a:schemeClr val="tx1"/>
                          </a:solidFill>
                          <a:latin typeface="Arial" panose="020B0604020202020204" pitchFamily="34" charset="0"/>
                        </a:defRPr>
                      </a:lvl5pPr>
                      <a:lvl6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ctr" defTabSz="914400" rtl="0" eaLnBrk="0" fontAlgn="base" latinLnBrk="0" hangingPunct="0">
                        <a:lnSpc>
                          <a:spcPct val="90000"/>
                        </a:lnSpc>
                        <a:spcBef>
                          <a:spcPct val="3000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IF</a:t>
                      </a:r>
                    </a:p>
                  </a:txBody>
                  <a:tcPr marL="45720" marR="45720" marT="2286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99">
                        <a:alpha val="50000"/>
                      </a:srgbClr>
                    </a:solidFill>
                  </a:tcPr>
                </a:tc>
                <a:tc>
                  <a:txBody>
                    <a:bodyPr/>
                    <a:lstStyle>
                      <a:lvl1pPr algn="l">
                        <a:lnSpc>
                          <a:spcPct val="90000"/>
                        </a:lnSpc>
                        <a:spcBef>
                          <a:spcPct val="30000"/>
                        </a:spcBef>
                        <a:buSzPct val="100000"/>
                        <a:defRPr sz="2000" b="1">
                          <a:solidFill>
                            <a:schemeClr val="tx1"/>
                          </a:solidFill>
                          <a:latin typeface="Arial" panose="020B0604020202020204" pitchFamily="34" charset="0"/>
                        </a:defRPr>
                      </a:lvl1pPr>
                      <a:lvl2pPr algn="l">
                        <a:lnSpc>
                          <a:spcPct val="90000"/>
                        </a:lnSpc>
                        <a:spcBef>
                          <a:spcPct val="30000"/>
                        </a:spcBef>
                        <a:buSzPct val="100000"/>
                        <a:defRPr sz="1600" b="1">
                          <a:solidFill>
                            <a:schemeClr val="tx1"/>
                          </a:solidFill>
                          <a:latin typeface="Arial" panose="020B0604020202020204" pitchFamily="34" charset="0"/>
                        </a:defRPr>
                      </a:lvl2pPr>
                      <a:lvl3pPr algn="l">
                        <a:lnSpc>
                          <a:spcPct val="90000"/>
                        </a:lnSpc>
                        <a:spcBef>
                          <a:spcPct val="30000"/>
                        </a:spcBef>
                        <a:buSzPct val="100000"/>
                        <a:defRPr sz="1600" b="1">
                          <a:solidFill>
                            <a:schemeClr val="tx1"/>
                          </a:solidFill>
                          <a:latin typeface="Arial" panose="020B0604020202020204" pitchFamily="34" charset="0"/>
                        </a:defRPr>
                      </a:lvl3pPr>
                      <a:lvl4pPr algn="l">
                        <a:lnSpc>
                          <a:spcPct val="90000"/>
                        </a:lnSpc>
                        <a:spcBef>
                          <a:spcPct val="30000"/>
                        </a:spcBef>
                        <a:buSzPct val="100000"/>
                        <a:defRPr sz="1200" b="1">
                          <a:solidFill>
                            <a:schemeClr val="tx1"/>
                          </a:solidFill>
                          <a:latin typeface="Arial" panose="020B0604020202020204" pitchFamily="34" charset="0"/>
                        </a:defRPr>
                      </a:lvl4pPr>
                      <a:lvl5pPr algn="l">
                        <a:lnSpc>
                          <a:spcPct val="90000"/>
                        </a:lnSpc>
                        <a:spcBef>
                          <a:spcPct val="30000"/>
                        </a:spcBef>
                        <a:buSzPct val="100000"/>
                        <a:defRPr sz="1200" b="1">
                          <a:solidFill>
                            <a:schemeClr val="tx1"/>
                          </a:solidFill>
                          <a:latin typeface="Arial" panose="020B0604020202020204" pitchFamily="34" charset="0"/>
                        </a:defRPr>
                      </a:lvl5pPr>
                      <a:lvl6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ctr" defTabSz="914400" rtl="0" eaLnBrk="0" fontAlgn="base" latinLnBrk="0" hangingPunct="0">
                        <a:lnSpc>
                          <a:spcPct val="90000"/>
                        </a:lnSpc>
                        <a:spcBef>
                          <a:spcPct val="3000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ID</a:t>
                      </a:r>
                    </a:p>
                  </a:txBody>
                  <a:tcPr marL="45720" marR="45720" marT="228600" horzOverflow="overflow">
                    <a:lnL w="12700" cap="flat" cmpd="sng" algn="ctr">
                      <a:solidFill>
                        <a:schemeClr val="tx1"/>
                      </a:solidFill>
                      <a:prstDash val="solid"/>
                      <a:round/>
                      <a:headEnd type="none" w="med" len="med"/>
                      <a:tailEnd type="none" w="med" len="med"/>
                    </a:lnL>
                    <a:lnR w="762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99">
                        <a:alpha val="50000"/>
                      </a:srgbClr>
                    </a:solidFill>
                  </a:tcPr>
                </a:tc>
                <a:tc>
                  <a:txBody>
                    <a:bodyPr/>
                    <a:lstStyle>
                      <a:lvl1pPr algn="l">
                        <a:lnSpc>
                          <a:spcPct val="90000"/>
                        </a:lnSpc>
                        <a:spcBef>
                          <a:spcPct val="30000"/>
                        </a:spcBef>
                        <a:buSzPct val="100000"/>
                        <a:defRPr sz="2000" b="1">
                          <a:solidFill>
                            <a:schemeClr val="tx1"/>
                          </a:solidFill>
                          <a:latin typeface="Arial" panose="020B0604020202020204" pitchFamily="34" charset="0"/>
                        </a:defRPr>
                      </a:lvl1pPr>
                      <a:lvl2pPr algn="l">
                        <a:lnSpc>
                          <a:spcPct val="90000"/>
                        </a:lnSpc>
                        <a:spcBef>
                          <a:spcPct val="30000"/>
                        </a:spcBef>
                        <a:buSzPct val="100000"/>
                        <a:defRPr sz="1600" b="1">
                          <a:solidFill>
                            <a:schemeClr val="tx1"/>
                          </a:solidFill>
                          <a:latin typeface="Arial" panose="020B0604020202020204" pitchFamily="34" charset="0"/>
                        </a:defRPr>
                      </a:lvl2pPr>
                      <a:lvl3pPr algn="l">
                        <a:lnSpc>
                          <a:spcPct val="90000"/>
                        </a:lnSpc>
                        <a:spcBef>
                          <a:spcPct val="30000"/>
                        </a:spcBef>
                        <a:buSzPct val="100000"/>
                        <a:defRPr sz="1600" b="1">
                          <a:solidFill>
                            <a:schemeClr val="tx1"/>
                          </a:solidFill>
                          <a:latin typeface="Arial" panose="020B0604020202020204" pitchFamily="34" charset="0"/>
                        </a:defRPr>
                      </a:lvl3pPr>
                      <a:lvl4pPr algn="l">
                        <a:lnSpc>
                          <a:spcPct val="90000"/>
                        </a:lnSpc>
                        <a:spcBef>
                          <a:spcPct val="30000"/>
                        </a:spcBef>
                        <a:buSzPct val="100000"/>
                        <a:defRPr sz="1200" b="1">
                          <a:solidFill>
                            <a:schemeClr val="tx1"/>
                          </a:solidFill>
                          <a:latin typeface="Arial" panose="020B0604020202020204" pitchFamily="34" charset="0"/>
                        </a:defRPr>
                      </a:lvl4pPr>
                      <a:lvl5pPr algn="l">
                        <a:lnSpc>
                          <a:spcPct val="90000"/>
                        </a:lnSpc>
                        <a:spcBef>
                          <a:spcPct val="30000"/>
                        </a:spcBef>
                        <a:buSzPct val="100000"/>
                        <a:defRPr sz="1200" b="1">
                          <a:solidFill>
                            <a:schemeClr val="tx1"/>
                          </a:solidFill>
                          <a:latin typeface="Arial" panose="020B0604020202020204" pitchFamily="34" charset="0"/>
                        </a:defRPr>
                      </a:lvl5pPr>
                      <a:lvl6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ctr" defTabSz="914400" rtl="0" eaLnBrk="0" fontAlgn="base" latinLnBrk="0" hangingPunct="0">
                        <a:lnSpc>
                          <a:spcPct val="90000"/>
                        </a:lnSpc>
                        <a:spcBef>
                          <a:spcPct val="3000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EX</a:t>
                      </a:r>
                    </a:p>
                  </a:txBody>
                  <a:tcPr marL="45720" marR="45720" marT="228600" horzOverflow="overflow">
                    <a:lnL w="76200" cap="flat" cmpd="sng" algn="ctr">
                      <a:solidFill>
                        <a:schemeClr val="tx1"/>
                      </a:solidFill>
                      <a:prstDash val="solid"/>
                      <a:round/>
                      <a:headEnd type="none" w="med" len="med"/>
                      <a:tailEnd type="none" w="med" len="med"/>
                    </a:lnL>
                    <a:lnR w="762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99">
                        <a:alpha val="50000"/>
                      </a:srgbClr>
                    </a:solidFill>
                  </a:tcPr>
                </a:tc>
                <a:tc>
                  <a:txBody>
                    <a:bodyPr/>
                    <a:lstStyle>
                      <a:lvl1pPr algn="l">
                        <a:lnSpc>
                          <a:spcPct val="90000"/>
                        </a:lnSpc>
                        <a:spcBef>
                          <a:spcPct val="30000"/>
                        </a:spcBef>
                        <a:buSzPct val="100000"/>
                        <a:defRPr sz="2000" b="1">
                          <a:solidFill>
                            <a:schemeClr val="tx1"/>
                          </a:solidFill>
                          <a:latin typeface="Arial" panose="020B0604020202020204" pitchFamily="34" charset="0"/>
                        </a:defRPr>
                      </a:lvl1pPr>
                      <a:lvl2pPr algn="l">
                        <a:lnSpc>
                          <a:spcPct val="90000"/>
                        </a:lnSpc>
                        <a:spcBef>
                          <a:spcPct val="30000"/>
                        </a:spcBef>
                        <a:buSzPct val="100000"/>
                        <a:defRPr sz="1600" b="1">
                          <a:solidFill>
                            <a:schemeClr val="tx1"/>
                          </a:solidFill>
                          <a:latin typeface="Arial" panose="020B0604020202020204" pitchFamily="34" charset="0"/>
                        </a:defRPr>
                      </a:lvl2pPr>
                      <a:lvl3pPr algn="l">
                        <a:lnSpc>
                          <a:spcPct val="90000"/>
                        </a:lnSpc>
                        <a:spcBef>
                          <a:spcPct val="30000"/>
                        </a:spcBef>
                        <a:buSzPct val="100000"/>
                        <a:defRPr sz="1600" b="1">
                          <a:solidFill>
                            <a:schemeClr val="tx1"/>
                          </a:solidFill>
                          <a:latin typeface="Arial" panose="020B0604020202020204" pitchFamily="34" charset="0"/>
                        </a:defRPr>
                      </a:lvl3pPr>
                      <a:lvl4pPr algn="l">
                        <a:lnSpc>
                          <a:spcPct val="90000"/>
                        </a:lnSpc>
                        <a:spcBef>
                          <a:spcPct val="30000"/>
                        </a:spcBef>
                        <a:buSzPct val="100000"/>
                        <a:defRPr sz="1200" b="1">
                          <a:solidFill>
                            <a:schemeClr val="tx1"/>
                          </a:solidFill>
                          <a:latin typeface="Arial" panose="020B0604020202020204" pitchFamily="34" charset="0"/>
                        </a:defRPr>
                      </a:lvl4pPr>
                      <a:lvl5pPr algn="l">
                        <a:lnSpc>
                          <a:spcPct val="90000"/>
                        </a:lnSpc>
                        <a:spcBef>
                          <a:spcPct val="30000"/>
                        </a:spcBef>
                        <a:buSzPct val="100000"/>
                        <a:defRPr sz="1200" b="1">
                          <a:solidFill>
                            <a:schemeClr val="tx1"/>
                          </a:solidFill>
                          <a:latin typeface="Arial" panose="020B0604020202020204" pitchFamily="34" charset="0"/>
                        </a:defRPr>
                      </a:lvl5pPr>
                      <a:lvl6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ctr" defTabSz="914400" rtl="0" eaLnBrk="0" fontAlgn="base" latinLnBrk="0" hangingPunct="0">
                        <a:lnSpc>
                          <a:spcPct val="90000"/>
                        </a:lnSpc>
                        <a:spcBef>
                          <a:spcPct val="3000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MEM</a:t>
                      </a:r>
                    </a:p>
                  </a:txBody>
                  <a:tcPr marL="45720" marR="45720" marT="228600" horzOverflow="overflow">
                    <a:lnL w="76200" cap="flat" cmpd="sng" algn="ctr">
                      <a:solidFill>
                        <a:schemeClr val="tx1"/>
                      </a:solidFill>
                      <a:prstDash val="solid"/>
                      <a:round/>
                      <a:headEnd type="none" w="med" len="med"/>
                      <a:tailEnd type="none" w="med" len="med"/>
                    </a:lnL>
                    <a:lnR w="762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99">
                        <a:alpha val="50000"/>
                      </a:srgbClr>
                    </a:solidFill>
                  </a:tcPr>
                </a:tc>
                <a:tc>
                  <a:txBody>
                    <a:bodyPr/>
                    <a:lstStyle>
                      <a:lvl1pPr algn="l">
                        <a:lnSpc>
                          <a:spcPct val="90000"/>
                        </a:lnSpc>
                        <a:spcBef>
                          <a:spcPct val="30000"/>
                        </a:spcBef>
                        <a:buSzPct val="100000"/>
                        <a:defRPr sz="2000" b="1">
                          <a:solidFill>
                            <a:schemeClr val="tx1"/>
                          </a:solidFill>
                          <a:latin typeface="Arial" panose="020B0604020202020204" pitchFamily="34" charset="0"/>
                        </a:defRPr>
                      </a:lvl1pPr>
                      <a:lvl2pPr algn="l">
                        <a:lnSpc>
                          <a:spcPct val="90000"/>
                        </a:lnSpc>
                        <a:spcBef>
                          <a:spcPct val="30000"/>
                        </a:spcBef>
                        <a:buSzPct val="100000"/>
                        <a:defRPr sz="1600" b="1">
                          <a:solidFill>
                            <a:schemeClr val="tx1"/>
                          </a:solidFill>
                          <a:latin typeface="Arial" panose="020B0604020202020204" pitchFamily="34" charset="0"/>
                        </a:defRPr>
                      </a:lvl2pPr>
                      <a:lvl3pPr algn="l">
                        <a:lnSpc>
                          <a:spcPct val="90000"/>
                        </a:lnSpc>
                        <a:spcBef>
                          <a:spcPct val="30000"/>
                        </a:spcBef>
                        <a:buSzPct val="100000"/>
                        <a:defRPr sz="1600" b="1">
                          <a:solidFill>
                            <a:schemeClr val="tx1"/>
                          </a:solidFill>
                          <a:latin typeface="Arial" panose="020B0604020202020204" pitchFamily="34" charset="0"/>
                        </a:defRPr>
                      </a:lvl3pPr>
                      <a:lvl4pPr algn="l">
                        <a:lnSpc>
                          <a:spcPct val="90000"/>
                        </a:lnSpc>
                        <a:spcBef>
                          <a:spcPct val="30000"/>
                        </a:spcBef>
                        <a:buSzPct val="100000"/>
                        <a:defRPr sz="1200" b="1">
                          <a:solidFill>
                            <a:schemeClr val="tx1"/>
                          </a:solidFill>
                          <a:latin typeface="Arial" panose="020B0604020202020204" pitchFamily="34" charset="0"/>
                        </a:defRPr>
                      </a:lvl4pPr>
                      <a:lvl5pPr algn="l">
                        <a:lnSpc>
                          <a:spcPct val="90000"/>
                        </a:lnSpc>
                        <a:spcBef>
                          <a:spcPct val="30000"/>
                        </a:spcBef>
                        <a:buSzPct val="100000"/>
                        <a:defRPr sz="1200" b="1">
                          <a:solidFill>
                            <a:schemeClr val="tx1"/>
                          </a:solidFill>
                          <a:latin typeface="Arial" panose="020B0604020202020204" pitchFamily="34" charset="0"/>
                        </a:defRPr>
                      </a:lvl5pPr>
                      <a:lvl6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ctr" defTabSz="914400" rtl="0" eaLnBrk="0" fontAlgn="base" latinLnBrk="0" hangingPunct="0">
                        <a:lnSpc>
                          <a:spcPct val="90000"/>
                        </a:lnSpc>
                        <a:spcBef>
                          <a:spcPct val="3000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WB</a:t>
                      </a:r>
                    </a:p>
                  </a:txBody>
                  <a:tcPr marL="45720" marR="45720" marT="228600" horzOverflow="overflow">
                    <a:lnL w="76200" cap="flat" cmpd="sng" algn="ctr">
                      <a:solidFill>
                        <a:schemeClr val="tx1"/>
                      </a:solidFill>
                      <a:prstDash val="solid"/>
                      <a:round/>
                      <a:headEnd type="none" w="med" len="med"/>
                      <a:tailEnd type="none" w="med" len="med"/>
                    </a:lnL>
                    <a:lnR w="76200" cap="flat" cmpd="sng" algn="ctr">
                      <a:solidFill>
                        <a:srgbClr val="CC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FFFF">
                        <a:alpha val="50000"/>
                      </a:srgbClr>
                    </a:solidFill>
                  </a:tcPr>
                </a:tc>
                <a:tc>
                  <a:txBody>
                    <a:bodyPr/>
                    <a:lstStyle>
                      <a:lvl1pPr algn="l">
                        <a:lnSpc>
                          <a:spcPct val="90000"/>
                        </a:lnSpc>
                        <a:spcBef>
                          <a:spcPct val="30000"/>
                        </a:spcBef>
                        <a:buSzPct val="100000"/>
                        <a:defRPr sz="2000" b="1">
                          <a:solidFill>
                            <a:schemeClr val="tx1"/>
                          </a:solidFill>
                          <a:latin typeface="Arial" panose="020B0604020202020204" pitchFamily="34" charset="0"/>
                        </a:defRPr>
                      </a:lvl1pPr>
                      <a:lvl2pPr algn="l">
                        <a:lnSpc>
                          <a:spcPct val="90000"/>
                        </a:lnSpc>
                        <a:spcBef>
                          <a:spcPct val="30000"/>
                        </a:spcBef>
                        <a:buSzPct val="100000"/>
                        <a:defRPr sz="1600" b="1">
                          <a:solidFill>
                            <a:schemeClr val="tx1"/>
                          </a:solidFill>
                          <a:latin typeface="Arial" panose="020B0604020202020204" pitchFamily="34" charset="0"/>
                        </a:defRPr>
                      </a:lvl2pPr>
                      <a:lvl3pPr algn="l">
                        <a:lnSpc>
                          <a:spcPct val="90000"/>
                        </a:lnSpc>
                        <a:spcBef>
                          <a:spcPct val="30000"/>
                        </a:spcBef>
                        <a:buSzPct val="100000"/>
                        <a:defRPr sz="1600" b="1">
                          <a:solidFill>
                            <a:schemeClr val="tx1"/>
                          </a:solidFill>
                          <a:latin typeface="Arial" panose="020B0604020202020204" pitchFamily="34" charset="0"/>
                        </a:defRPr>
                      </a:lvl3pPr>
                      <a:lvl4pPr algn="l">
                        <a:lnSpc>
                          <a:spcPct val="90000"/>
                        </a:lnSpc>
                        <a:spcBef>
                          <a:spcPct val="30000"/>
                        </a:spcBef>
                        <a:buSzPct val="100000"/>
                        <a:defRPr sz="1200" b="1">
                          <a:solidFill>
                            <a:schemeClr val="tx1"/>
                          </a:solidFill>
                          <a:latin typeface="Arial" panose="020B0604020202020204" pitchFamily="34" charset="0"/>
                        </a:defRPr>
                      </a:lvl4pPr>
                      <a:lvl5pPr algn="l">
                        <a:lnSpc>
                          <a:spcPct val="90000"/>
                        </a:lnSpc>
                        <a:spcBef>
                          <a:spcPct val="30000"/>
                        </a:spcBef>
                        <a:buSzPct val="100000"/>
                        <a:defRPr sz="1200" b="1">
                          <a:solidFill>
                            <a:schemeClr val="tx1"/>
                          </a:solidFill>
                          <a:latin typeface="Arial" panose="020B0604020202020204" pitchFamily="34" charset="0"/>
                        </a:defRPr>
                      </a:lvl5pPr>
                      <a:lvl6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ctr" defTabSz="914400" rtl="0" eaLnBrk="0" fontAlgn="base" latinLnBrk="0" hangingPunct="0">
                        <a:lnSpc>
                          <a:spcPct val="90000"/>
                        </a:lnSpc>
                        <a:spcBef>
                          <a:spcPct val="30000"/>
                        </a:spcBef>
                        <a:spcAft>
                          <a:spcPct val="0"/>
                        </a:spcAft>
                        <a:buClrTx/>
                        <a:buSzTx/>
                        <a:buFontTx/>
                        <a:buNone/>
                        <a:tabLst/>
                      </a:pPr>
                      <a:endParaRPr kumimoji="0" lang="zh-CN" altLang="en-US" sz="1600" b="1" i="0" u="none" strike="noStrike" cap="none" normalizeH="0" baseline="0" smtClean="0">
                        <a:ln>
                          <a:noFill/>
                        </a:ln>
                        <a:solidFill>
                          <a:schemeClr val="tx1"/>
                        </a:solidFill>
                        <a:effectLst/>
                        <a:latin typeface="Arial" panose="020B0604020202020204" pitchFamily="34" charset="0"/>
                        <a:ea typeface="SimSun" panose="02010600030101010101" pitchFamily="2" charset="-122"/>
                      </a:endParaRPr>
                    </a:p>
                  </a:txBody>
                  <a:tcPr marL="45720" marR="45720" marT="228600" horzOverflow="overflow">
                    <a:lnL w="76200" cap="flat" cmpd="sng" algn="ctr">
                      <a:solidFill>
                        <a:srgbClr val="CC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231446999"/>
                  </a:ext>
                </a:extLst>
              </a:tr>
              <a:tr h="800100">
                <a:tc>
                  <a:txBody>
                    <a:bodyPr/>
                    <a:lstStyle>
                      <a:lvl1pPr algn="l">
                        <a:lnSpc>
                          <a:spcPct val="90000"/>
                        </a:lnSpc>
                        <a:spcBef>
                          <a:spcPct val="30000"/>
                        </a:spcBef>
                        <a:buSzPct val="100000"/>
                        <a:defRPr sz="2000" b="1">
                          <a:solidFill>
                            <a:schemeClr val="tx1"/>
                          </a:solidFill>
                          <a:latin typeface="Arial" panose="020B0604020202020204" pitchFamily="34" charset="0"/>
                        </a:defRPr>
                      </a:lvl1pPr>
                      <a:lvl2pPr algn="l">
                        <a:lnSpc>
                          <a:spcPct val="90000"/>
                        </a:lnSpc>
                        <a:spcBef>
                          <a:spcPct val="30000"/>
                        </a:spcBef>
                        <a:buSzPct val="100000"/>
                        <a:defRPr sz="1600" b="1">
                          <a:solidFill>
                            <a:schemeClr val="tx1"/>
                          </a:solidFill>
                          <a:latin typeface="Arial" panose="020B0604020202020204" pitchFamily="34" charset="0"/>
                        </a:defRPr>
                      </a:lvl2pPr>
                      <a:lvl3pPr algn="l">
                        <a:lnSpc>
                          <a:spcPct val="90000"/>
                        </a:lnSpc>
                        <a:spcBef>
                          <a:spcPct val="30000"/>
                        </a:spcBef>
                        <a:buSzPct val="100000"/>
                        <a:defRPr sz="1600" b="1">
                          <a:solidFill>
                            <a:schemeClr val="tx1"/>
                          </a:solidFill>
                          <a:latin typeface="Arial" panose="020B0604020202020204" pitchFamily="34" charset="0"/>
                        </a:defRPr>
                      </a:lvl3pPr>
                      <a:lvl4pPr algn="l">
                        <a:lnSpc>
                          <a:spcPct val="90000"/>
                        </a:lnSpc>
                        <a:spcBef>
                          <a:spcPct val="30000"/>
                        </a:spcBef>
                        <a:buSzPct val="100000"/>
                        <a:defRPr sz="1200" b="1">
                          <a:solidFill>
                            <a:schemeClr val="tx1"/>
                          </a:solidFill>
                          <a:latin typeface="Arial" panose="020B0604020202020204" pitchFamily="34" charset="0"/>
                        </a:defRPr>
                      </a:lvl4pPr>
                      <a:lvl5pPr algn="l">
                        <a:lnSpc>
                          <a:spcPct val="90000"/>
                        </a:lnSpc>
                        <a:spcBef>
                          <a:spcPct val="30000"/>
                        </a:spcBef>
                        <a:buSzPct val="100000"/>
                        <a:defRPr sz="1200" b="1">
                          <a:solidFill>
                            <a:schemeClr val="tx1"/>
                          </a:solidFill>
                          <a:latin typeface="Arial" panose="020B0604020202020204" pitchFamily="34" charset="0"/>
                        </a:defRPr>
                      </a:lvl5pPr>
                      <a:lvl6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ctr" defTabSz="914400" rtl="0" eaLnBrk="0" fontAlgn="base" latinLnBrk="0" hangingPunct="0">
                        <a:lnSpc>
                          <a:spcPct val="90000"/>
                        </a:lnSpc>
                        <a:spcBef>
                          <a:spcPct val="30000"/>
                        </a:spcBef>
                        <a:spcAft>
                          <a:spcPct val="0"/>
                        </a:spcAft>
                        <a:buClrTx/>
                        <a:buSzTx/>
                        <a:buFontTx/>
                        <a:buNone/>
                        <a:tabLst/>
                      </a:pPr>
                      <a:endParaRPr kumimoji="0" lang="zh-CN" altLang="en-US" sz="1600" b="1" i="0" u="none" strike="noStrike" cap="none" normalizeH="0" baseline="0" smtClean="0">
                        <a:ln>
                          <a:noFill/>
                        </a:ln>
                        <a:solidFill>
                          <a:schemeClr val="tx1"/>
                        </a:solidFill>
                        <a:effectLst/>
                        <a:latin typeface="Arial" panose="020B0604020202020204" pitchFamily="34" charset="0"/>
                        <a:ea typeface="SimSun" panose="02010600030101010101" pitchFamily="2" charset="-122"/>
                      </a:endParaRPr>
                    </a:p>
                  </a:txBody>
                  <a:tcPr marL="45720" marR="45720" marT="2286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lnSpc>
                          <a:spcPct val="90000"/>
                        </a:lnSpc>
                        <a:spcBef>
                          <a:spcPct val="30000"/>
                        </a:spcBef>
                        <a:buSzPct val="100000"/>
                        <a:defRPr sz="2000" b="1">
                          <a:solidFill>
                            <a:schemeClr val="tx1"/>
                          </a:solidFill>
                          <a:latin typeface="Arial" panose="020B0604020202020204" pitchFamily="34" charset="0"/>
                        </a:defRPr>
                      </a:lvl1pPr>
                      <a:lvl2pPr algn="l">
                        <a:lnSpc>
                          <a:spcPct val="90000"/>
                        </a:lnSpc>
                        <a:spcBef>
                          <a:spcPct val="30000"/>
                        </a:spcBef>
                        <a:buSzPct val="100000"/>
                        <a:defRPr sz="1600" b="1">
                          <a:solidFill>
                            <a:schemeClr val="tx1"/>
                          </a:solidFill>
                          <a:latin typeface="Arial" panose="020B0604020202020204" pitchFamily="34" charset="0"/>
                        </a:defRPr>
                      </a:lvl2pPr>
                      <a:lvl3pPr algn="l">
                        <a:lnSpc>
                          <a:spcPct val="90000"/>
                        </a:lnSpc>
                        <a:spcBef>
                          <a:spcPct val="30000"/>
                        </a:spcBef>
                        <a:buSzPct val="100000"/>
                        <a:defRPr sz="1600" b="1">
                          <a:solidFill>
                            <a:schemeClr val="tx1"/>
                          </a:solidFill>
                          <a:latin typeface="Arial" panose="020B0604020202020204" pitchFamily="34" charset="0"/>
                        </a:defRPr>
                      </a:lvl3pPr>
                      <a:lvl4pPr algn="l">
                        <a:lnSpc>
                          <a:spcPct val="90000"/>
                        </a:lnSpc>
                        <a:spcBef>
                          <a:spcPct val="30000"/>
                        </a:spcBef>
                        <a:buSzPct val="100000"/>
                        <a:defRPr sz="1200" b="1">
                          <a:solidFill>
                            <a:schemeClr val="tx1"/>
                          </a:solidFill>
                          <a:latin typeface="Arial" panose="020B0604020202020204" pitchFamily="34" charset="0"/>
                        </a:defRPr>
                      </a:lvl4pPr>
                      <a:lvl5pPr algn="l">
                        <a:lnSpc>
                          <a:spcPct val="90000"/>
                        </a:lnSpc>
                        <a:spcBef>
                          <a:spcPct val="30000"/>
                        </a:spcBef>
                        <a:buSzPct val="100000"/>
                        <a:defRPr sz="1200" b="1">
                          <a:solidFill>
                            <a:schemeClr val="tx1"/>
                          </a:solidFill>
                          <a:latin typeface="Arial" panose="020B0604020202020204" pitchFamily="34" charset="0"/>
                        </a:defRPr>
                      </a:lvl5pPr>
                      <a:lvl6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ctr" defTabSz="914400" rtl="0" eaLnBrk="0" fontAlgn="base" latinLnBrk="0" hangingPunct="0">
                        <a:lnSpc>
                          <a:spcPct val="90000"/>
                        </a:lnSpc>
                        <a:spcBef>
                          <a:spcPct val="3000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IF</a:t>
                      </a:r>
                    </a:p>
                  </a:txBody>
                  <a:tcPr marL="45720" marR="45720" marT="2286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99">
                        <a:alpha val="50000"/>
                      </a:srgbClr>
                    </a:solidFill>
                  </a:tcPr>
                </a:tc>
                <a:tc>
                  <a:txBody>
                    <a:bodyPr/>
                    <a:lstStyle>
                      <a:lvl1pPr algn="l">
                        <a:lnSpc>
                          <a:spcPct val="90000"/>
                        </a:lnSpc>
                        <a:spcBef>
                          <a:spcPct val="30000"/>
                        </a:spcBef>
                        <a:buSzPct val="100000"/>
                        <a:defRPr sz="2000" b="1">
                          <a:solidFill>
                            <a:schemeClr val="tx1"/>
                          </a:solidFill>
                          <a:latin typeface="Arial" panose="020B0604020202020204" pitchFamily="34" charset="0"/>
                        </a:defRPr>
                      </a:lvl1pPr>
                      <a:lvl2pPr algn="l">
                        <a:lnSpc>
                          <a:spcPct val="90000"/>
                        </a:lnSpc>
                        <a:spcBef>
                          <a:spcPct val="30000"/>
                        </a:spcBef>
                        <a:buSzPct val="100000"/>
                        <a:defRPr sz="1600" b="1">
                          <a:solidFill>
                            <a:schemeClr val="tx1"/>
                          </a:solidFill>
                          <a:latin typeface="Arial" panose="020B0604020202020204" pitchFamily="34" charset="0"/>
                        </a:defRPr>
                      </a:lvl2pPr>
                      <a:lvl3pPr algn="l">
                        <a:lnSpc>
                          <a:spcPct val="90000"/>
                        </a:lnSpc>
                        <a:spcBef>
                          <a:spcPct val="30000"/>
                        </a:spcBef>
                        <a:buSzPct val="100000"/>
                        <a:defRPr sz="1600" b="1">
                          <a:solidFill>
                            <a:schemeClr val="tx1"/>
                          </a:solidFill>
                          <a:latin typeface="Arial" panose="020B0604020202020204" pitchFamily="34" charset="0"/>
                        </a:defRPr>
                      </a:lvl3pPr>
                      <a:lvl4pPr algn="l">
                        <a:lnSpc>
                          <a:spcPct val="90000"/>
                        </a:lnSpc>
                        <a:spcBef>
                          <a:spcPct val="30000"/>
                        </a:spcBef>
                        <a:buSzPct val="100000"/>
                        <a:defRPr sz="1200" b="1">
                          <a:solidFill>
                            <a:schemeClr val="tx1"/>
                          </a:solidFill>
                          <a:latin typeface="Arial" panose="020B0604020202020204" pitchFamily="34" charset="0"/>
                        </a:defRPr>
                      </a:lvl4pPr>
                      <a:lvl5pPr algn="l">
                        <a:lnSpc>
                          <a:spcPct val="90000"/>
                        </a:lnSpc>
                        <a:spcBef>
                          <a:spcPct val="30000"/>
                        </a:spcBef>
                        <a:buSzPct val="100000"/>
                        <a:defRPr sz="1200" b="1">
                          <a:solidFill>
                            <a:schemeClr val="tx1"/>
                          </a:solidFill>
                          <a:latin typeface="Arial" panose="020B0604020202020204" pitchFamily="34" charset="0"/>
                        </a:defRPr>
                      </a:lvl5pPr>
                      <a:lvl6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ctr" defTabSz="914400" rtl="0" eaLnBrk="0" fontAlgn="base" latinLnBrk="0" hangingPunct="0">
                        <a:lnSpc>
                          <a:spcPct val="90000"/>
                        </a:lnSpc>
                        <a:spcBef>
                          <a:spcPct val="3000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ID</a:t>
                      </a:r>
                    </a:p>
                  </a:txBody>
                  <a:tcPr marL="45720" marR="45720" marT="228600" horzOverflow="overflow">
                    <a:lnL w="12700" cap="flat" cmpd="sng" algn="ctr">
                      <a:solidFill>
                        <a:schemeClr val="tx1"/>
                      </a:solidFill>
                      <a:prstDash val="solid"/>
                      <a:round/>
                      <a:headEnd type="none" w="med" len="med"/>
                      <a:tailEnd type="none" w="med" len="med"/>
                    </a:lnL>
                    <a:lnR w="762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FFFF">
                        <a:alpha val="50000"/>
                      </a:srgbClr>
                    </a:solidFill>
                  </a:tcPr>
                </a:tc>
                <a:tc>
                  <a:txBody>
                    <a:bodyPr/>
                    <a:lstStyle>
                      <a:lvl1pPr algn="l">
                        <a:lnSpc>
                          <a:spcPct val="90000"/>
                        </a:lnSpc>
                        <a:spcBef>
                          <a:spcPct val="30000"/>
                        </a:spcBef>
                        <a:buSzPct val="100000"/>
                        <a:defRPr sz="2000" b="1">
                          <a:solidFill>
                            <a:schemeClr val="tx1"/>
                          </a:solidFill>
                          <a:latin typeface="Arial" panose="020B0604020202020204" pitchFamily="34" charset="0"/>
                        </a:defRPr>
                      </a:lvl1pPr>
                      <a:lvl2pPr algn="l">
                        <a:lnSpc>
                          <a:spcPct val="90000"/>
                        </a:lnSpc>
                        <a:spcBef>
                          <a:spcPct val="30000"/>
                        </a:spcBef>
                        <a:buSzPct val="100000"/>
                        <a:defRPr sz="1600" b="1">
                          <a:solidFill>
                            <a:schemeClr val="tx1"/>
                          </a:solidFill>
                          <a:latin typeface="Arial" panose="020B0604020202020204" pitchFamily="34" charset="0"/>
                        </a:defRPr>
                      </a:lvl2pPr>
                      <a:lvl3pPr algn="l">
                        <a:lnSpc>
                          <a:spcPct val="90000"/>
                        </a:lnSpc>
                        <a:spcBef>
                          <a:spcPct val="30000"/>
                        </a:spcBef>
                        <a:buSzPct val="100000"/>
                        <a:defRPr sz="1600" b="1">
                          <a:solidFill>
                            <a:schemeClr val="tx1"/>
                          </a:solidFill>
                          <a:latin typeface="Arial" panose="020B0604020202020204" pitchFamily="34" charset="0"/>
                        </a:defRPr>
                      </a:lvl3pPr>
                      <a:lvl4pPr algn="l">
                        <a:lnSpc>
                          <a:spcPct val="90000"/>
                        </a:lnSpc>
                        <a:spcBef>
                          <a:spcPct val="30000"/>
                        </a:spcBef>
                        <a:buSzPct val="100000"/>
                        <a:defRPr sz="1200" b="1">
                          <a:solidFill>
                            <a:schemeClr val="tx1"/>
                          </a:solidFill>
                          <a:latin typeface="Arial" panose="020B0604020202020204" pitchFamily="34" charset="0"/>
                        </a:defRPr>
                      </a:lvl4pPr>
                      <a:lvl5pPr algn="l">
                        <a:lnSpc>
                          <a:spcPct val="90000"/>
                        </a:lnSpc>
                        <a:spcBef>
                          <a:spcPct val="30000"/>
                        </a:spcBef>
                        <a:buSzPct val="100000"/>
                        <a:defRPr sz="1200" b="1">
                          <a:solidFill>
                            <a:schemeClr val="tx1"/>
                          </a:solidFill>
                          <a:latin typeface="Arial" panose="020B0604020202020204" pitchFamily="34" charset="0"/>
                        </a:defRPr>
                      </a:lvl5pPr>
                      <a:lvl6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ctr" defTabSz="914400" rtl="0" eaLnBrk="0" fontAlgn="base" latinLnBrk="0" hangingPunct="0">
                        <a:lnSpc>
                          <a:spcPct val="90000"/>
                        </a:lnSpc>
                        <a:spcBef>
                          <a:spcPct val="3000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EX</a:t>
                      </a:r>
                    </a:p>
                  </a:txBody>
                  <a:tcPr marL="45720" marR="45720" marT="228600" horzOverflow="overflow">
                    <a:lnL w="76200" cap="flat" cmpd="sng" algn="ctr">
                      <a:solidFill>
                        <a:schemeClr val="tx1"/>
                      </a:solidFill>
                      <a:prstDash val="solid"/>
                      <a:round/>
                      <a:headEnd type="none" w="med" len="med"/>
                      <a:tailEnd type="none" w="med" len="med"/>
                    </a:lnL>
                    <a:lnR w="762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99">
                        <a:alpha val="50000"/>
                      </a:srgbClr>
                    </a:solidFill>
                  </a:tcPr>
                </a:tc>
                <a:tc>
                  <a:txBody>
                    <a:bodyPr/>
                    <a:lstStyle>
                      <a:lvl1pPr algn="l">
                        <a:lnSpc>
                          <a:spcPct val="90000"/>
                        </a:lnSpc>
                        <a:spcBef>
                          <a:spcPct val="30000"/>
                        </a:spcBef>
                        <a:buSzPct val="100000"/>
                        <a:defRPr sz="2000" b="1">
                          <a:solidFill>
                            <a:schemeClr val="tx1"/>
                          </a:solidFill>
                          <a:latin typeface="Arial" panose="020B0604020202020204" pitchFamily="34" charset="0"/>
                        </a:defRPr>
                      </a:lvl1pPr>
                      <a:lvl2pPr algn="l">
                        <a:lnSpc>
                          <a:spcPct val="90000"/>
                        </a:lnSpc>
                        <a:spcBef>
                          <a:spcPct val="30000"/>
                        </a:spcBef>
                        <a:buSzPct val="100000"/>
                        <a:defRPr sz="1600" b="1">
                          <a:solidFill>
                            <a:schemeClr val="tx1"/>
                          </a:solidFill>
                          <a:latin typeface="Arial" panose="020B0604020202020204" pitchFamily="34" charset="0"/>
                        </a:defRPr>
                      </a:lvl2pPr>
                      <a:lvl3pPr algn="l">
                        <a:lnSpc>
                          <a:spcPct val="90000"/>
                        </a:lnSpc>
                        <a:spcBef>
                          <a:spcPct val="30000"/>
                        </a:spcBef>
                        <a:buSzPct val="100000"/>
                        <a:defRPr sz="1600" b="1">
                          <a:solidFill>
                            <a:schemeClr val="tx1"/>
                          </a:solidFill>
                          <a:latin typeface="Arial" panose="020B0604020202020204" pitchFamily="34" charset="0"/>
                        </a:defRPr>
                      </a:lvl3pPr>
                      <a:lvl4pPr algn="l">
                        <a:lnSpc>
                          <a:spcPct val="90000"/>
                        </a:lnSpc>
                        <a:spcBef>
                          <a:spcPct val="30000"/>
                        </a:spcBef>
                        <a:buSzPct val="100000"/>
                        <a:defRPr sz="1200" b="1">
                          <a:solidFill>
                            <a:schemeClr val="tx1"/>
                          </a:solidFill>
                          <a:latin typeface="Arial" panose="020B0604020202020204" pitchFamily="34" charset="0"/>
                        </a:defRPr>
                      </a:lvl4pPr>
                      <a:lvl5pPr algn="l">
                        <a:lnSpc>
                          <a:spcPct val="90000"/>
                        </a:lnSpc>
                        <a:spcBef>
                          <a:spcPct val="30000"/>
                        </a:spcBef>
                        <a:buSzPct val="100000"/>
                        <a:defRPr sz="1200" b="1">
                          <a:solidFill>
                            <a:schemeClr val="tx1"/>
                          </a:solidFill>
                          <a:latin typeface="Arial" panose="020B0604020202020204" pitchFamily="34" charset="0"/>
                        </a:defRPr>
                      </a:lvl5pPr>
                      <a:lvl6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ctr" defTabSz="914400" rtl="0" eaLnBrk="0" fontAlgn="base" latinLnBrk="0" hangingPunct="0">
                        <a:lnSpc>
                          <a:spcPct val="90000"/>
                        </a:lnSpc>
                        <a:spcBef>
                          <a:spcPct val="3000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MEM</a:t>
                      </a:r>
                    </a:p>
                  </a:txBody>
                  <a:tcPr marL="45720" marR="45720" marT="228600" horzOverflow="overflow">
                    <a:lnL w="76200" cap="flat" cmpd="sng" algn="ctr">
                      <a:solidFill>
                        <a:schemeClr val="tx1"/>
                      </a:solidFill>
                      <a:prstDash val="solid"/>
                      <a:round/>
                      <a:headEnd type="none" w="med" len="med"/>
                      <a:tailEnd type="none" w="med" len="med"/>
                    </a:lnL>
                    <a:lnR w="762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99">
                        <a:alpha val="50000"/>
                      </a:srgbClr>
                    </a:solidFill>
                  </a:tcPr>
                </a:tc>
                <a:tc>
                  <a:txBody>
                    <a:bodyPr/>
                    <a:lstStyle>
                      <a:lvl1pPr algn="l">
                        <a:lnSpc>
                          <a:spcPct val="90000"/>
                        </a:lnSpc>
                        <a:spcBef>
                          <a:spcPct val="30000"/>
                        </a:spcBef>
                        <a:buSzPct val="100000"/>
                        <a:defRPr sz="2000" b="1">
                          <a:solidFill>
                            <a:schemeClr val="tx1"/>
                          </a:solidFill>
                          <a:latin typeface="Arial" panose="020B0604020202020204" pitchFamily="34" charset="0"/>
                        </a:defRPr>
                      </a:lvl1pPr>
                      <a:lvl2pPr algn="l">
                        <a:lnSpc>
                          <a:spcPct val="90000"/>
                        </a:lnSpc>
                        <a:spcBef>
                          <a:spcPct val="30000"/>
                        </a:spcBef>
                        <a:buSzPct val="100000"/>
                        <a:defRPr sz="1600" b="1">
                          <a:solidFill>
                            <a:schemeClr val="tx1"/>
                          </a:solidFill>
                          <a:latin typeface="Arial" panose="020B0604020202020204" pitchFamily="34" charset="0"/>
                        </a:defRPr>
                      </a:lvl2pPr>
                      <a:lvl3pPr algn="l">
                        <a:lnSpc>
                          <a:spcPct val="90000"/>
                        </a:lnSpc>
                        <a:spcBef>
                          <a:spcPct val="30000"/>
                        </a:spcBef>
                        <a:buSzPct val="100000"/>
                        <a:defRPr sz="1600" b="1">
                          <a:solidFill>
                            <a:schemeClr val="tx1"/>
                          </a:solidFill>
                          <a:latin typeface="Arial" panose="020B0604020202020204" pitchFamily="34" charset="0"/>
                        </a:defRPr>
                      </a:lvl3pPr>
                      <a:lvl4pPr algn="l">
                        <a:lnSpc>
                          <a:spcPct val="90000"/>
                        </a:lnSpc>
                        <a:spcBef>
                          <a:spcPct val="30000"/>
                        </a:spcBef>
                        <a:buSzPct val="100000"/>
                        <a:defRPr sz="1200" b="1">
                          <a:solidFill>
                            <a:schemeClr val="tx1"/>
                          </a:solidFill>
                          <a:latin typeface="Arial" panose="020B0604020202020204" pitchFamily="34" charset="0"/>
                        </a:defRPr>
                      </a:lvl4pPr>
                      <a:lvl5pPr algn="l">
                        <a:lnSpc>
                          <a:spcPct val="90000"/>
                        </a:lnSpc>
                        <a:spcBef>
                          <a:spcPct val="30000"/>
                        </a:spcBef>
                        <a:buSzPct val="100000"/>
                        <a:defRPr sz="1200" b="1">
                          <a:solidFill>
                            <a:schemeClr val="tx1"/>
                          </a:solidFill>
                          <a:latin typeface="Arial" panose="020B0604020202020204" pitchFamily="34" charset="0"/>
                        </a:defRPr>
                      </a:lvl5pPr>
                      <a:lvl6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ctr" defTabSz="914400" rtl="0" eaLnBrk="0" fontAlgn="base" latinLnBrk="0" hangingPunct="0">
                        <a:lnSpc>
                          <a:spcPct val="90000"/>
                        </a:lnSpc>
                        <a:spcBef>
                          <a:spcPct val="3000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WB</a:t>
                      </a:r>
                    </a:p>
                  </a:txBody>
                  <a:tcPr marL="45720" marR="45720" marT="228600" horzOverflow="overflow">
                    <a:lnL w="762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99">
                        <a:alpha val="50000"/>
                      </a:srgbClr>
                    </a:solidFill>
                  </a:tcPr>
                </a:tc>
                <a:extLst>
                  <a:ext uri="{0D108BD9-81ED-4DB2-BD59-A6C34878D82A}">
                    <a16:rowId xmlns:a16="http://schemas.microsoft.com/office/drawing/2014/main" xmlns="" val="2990623187"/>
                  </a:ext>
                </a:extLst>
              </a:tr>
            </a:tbl>
          </a:graphicData>
        </a:graphic>
      </p:graphicFrame>
      <p:sp>
        <p:nvSpPr>
          <p:cNvPr id="952353" name="AutoShape 33"/>
          <p:cNvSpPr>
            <a:spLocks noChangeArrowheads="1"/>
          </p:cNvSpPr>
          <p:nvPr/>
        </p:nvSpPr>
        <p:spPr bwMode="auto">
          <a:xfrm>
            <a:off x="1827212" y="5257800"/>
            <a:ext cx="8610600" cy="990600"/>
          </a:xfrm>
          <a:prstGeom prst="roundRect">
            <a:avLst>
              <a:gd name="adj" fmla="val 12486"/>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lstStyle>
            <a:lvl1pPr marL="285750" indent="-285750" algn="l">
              <a:lnSpc>
                <a:spcPct val="90000"/>
              </a:lnSpc>
              <a:spcBef>
                <a:spcPct val="30000"/>
              </a:spcBef>
              <a:buSzPct val="100000"/>
              <a:buChar char="•"/>
              <a:defRPr sz="2000" b="1">
                <a:solidFill>
                  <a:schemeClr val="tx1"/>
                </a:solidFill>
                <a:latin typeface="Arial" panose="020B0604020202020204" pitchFamily="34" charset="0"/>
              </a:defRPr>
            </a:lvl1pPr>
            <a:lvl2pPr marL="685800" indent="-228600" algn="l">
              <a:lnSpc>
                <a:spcPct val="90000"/>
              </a:lnSpc>
              <a:spcBef>
                <a:spcPct val="30000"/>
              </a:spcBef>
              <a:buSzPct val="100000"/>
              <a:buChar char="–"/>
              <a:defRPr sz="1600" b="1">
                <a:solidFill>
                  <a:schemeClr val="tx1"/>
                </a:solidFill>
                <a:latin typeface="Arial" panose="020B0604020202020204" pitchFamily="34" charset="0"/>
              </a:defRPr>
            </a:lvl2pPr>
            <a:lvl3pPr marL="1143000" indent="-228600" algn="l">
              <a:lnSpc>
                <a:spcPct val="90000"/>
              </a:lnSpc>
              <a:spcBef>
                <a:spcPct val="30000"/>
              </a:spcBef>
              <a:buSzPct val="100000"/>
              <a:buChar char="»"/>
              <a:defRPr sz="1600" b="1">
                <a:solidFill>
                  <a:schemeClr val="tx1"/>
                </a:solidFill>
                <a:latin typeface="Arial" panose="020B0604020202020204" pitchFamily="34" charset="0"/>
              </a:defRPr>
            </a:lvl3pPr>
            <a:lvl4pPr marL="1543050" indent="-171450" algn="l">
              <a:lnSpc>
                <a:spcPct val="90000"/>
              </a:lnSpc>
              <a:spcBef>
                <a:spcPct val="30000"/>
              </a:spcBef>
              <a:buSzPct val="100000"/>
              <a:buChar char="•"/>
              <a:defRPr sz="1200" b="1">
                <a:solidFill>
                  <a:schemeClr val="tx1"/>
                </a:solidFill>
                <a:latin typeface="Arial" panose="020B0604020202020204" pitchFamily="34" charset="0"/>
              </a:defRPr>
            </a:lvl4pPr>
            <a:lvl5pPr marL="2000250" indent="-171450" algn="l">
              <a:lnSpc>
                <a:spcPct val="90000"/>
              </a:lnSpc>
              <a:spcBef>
                <a:spcPct val="30000"/>
              </a:spcBef>
              <a:buSzPct val="100000"/>
              <a:buChar char="–"/>
              <a:defRPr sz="1200" b="1">
                <a:solidFill>
                  <a:schemeClr val="tx1"/>
                </a:solidFill>
                <a:latin typeface="Arial" panose="020B0604020202020204" pitchFamily="34" charset="0"/>
              </a:defRPr>
            </a:lvl5pPr>
            <a:lvl6pPr marL="2457450" indent="-171450" eaLnBrk="0" fontAlgn="base" hangingPunct="0">
              <a:lnSpc>
                <a:spcPct val="90000"/>
              </a:lnSpc>
              <a:spcBef>
                <a:spcPct val="30000"/>
              </a:spcBef>
              <a:spcAft>
                <a:spcPct val="0"/>
              </a:spcAft>
              <a:buSzPct val="100000"/>
              <a:buChar char="–"/>
              <a:defRPr sz="1200" b="1">
                <a:solidFill>
                  <a:schemeClr val="tx1"/>
                </a:solidFill>
                <a:latin typeface="Arial" panose="020B0604020202020204" pitchFamily="34" charset="0"/>
              </a:defRPr>
            </a:lvl6pPr>
            <a:lvl7pPr marL="2914650" indent="-171450" eaLnBrk="0" fontAlgn="base" hangingPunct="0">
              <a:lnSpc>
                <a:spcPct val="90000"/>
              </a:lnSpc>
              <a:spcBef>
                <a:spcPct val="30000"/>
              </a:spcBef>
              <a:spcAft>
                <a:spcPct val="0"/>
              </a:spcAft>
              <a:buSzPct val="100000"/>
              <a:buChar char="–"/>
              <a:defRPr sz="1200" b="1">
                <a:solidFill>
                  <a:schemeClr val="tx1"/>
                </a:solidFill>
                <a:latin typeface="Arial" panose="020B0604020202020204" pitchFamily="34" charset="0"/>
              </a:defRPr>
            </a:lvl7pPr>
            <a:lvl8pPr marL="3371850" indent="-171450" eaLnBrk="0" fontAlgn="base" hangingPunct="0">
              <a:lnSpc>
                <a:spcPct val="90000"/>
              </a:lnSpc>
              <a:spcBef>
                <a:spcPct val="30000"/>
              </a:spcBef>
              <a:spcAft>
                <a:spcPct val="0"/>
              </a:spcAft>
              <a:buSzPct val="100000"/>
              <a:buChar char="–"/>
              <a:defRPr sz="1200" b="1">
                <a:solidFill>
                  <a:schemeClr val="tx1"/>
                </a:solidFill>
                <a:latin typeface="Arial" panose="020B0604020202020204" pitchFamily="34" charset="0"/>
              </a:defRPr>
            </a:lvl8pPr>
            <a:lvl9pPr marL="3829050" indent="-171450" eaLnBrk="0" fontAlgn="base" hangingPunct="0">
              <a:lnSpc>
                <a:spcPct val="90000"/>
              </a:lnSpc>
              <a:spcBef>
                <a:spcPct val="30000"/>
              </a:spcBef>
              <a:spcAft>
                <a:spcPct val="0"/>
              </a:spcAft>
              <a:buSzPct val="100000"/>
              <a:buChar char="–"/>
              <a:defRPr sz="1200" b="1">
                <a:solidFill>
                  <a:schemeClr val="tx1"/>
                </a:solidFill>
                <a:latin typeface="Arial" panose="020B0604020202020204" pitchFamily="34" charset="0"/>
              </a:defRPr>
            </a:lvl9pPr>
          </a:lstStyle>
          <a:p>
            <a:r>
              <a:rPr lang="en-US" altLang="zh-CN" sz="2300">
                <a:solidFill>
                  <a:srgbClr val="0000CC"/>
                </a:solidFill>
                <a:ea typeface="SimSun" panose="02010600030101010101" pitchFamily="2" charset="-122"/>
              </a:rPr>
              <a:t>EX/MEM forwarding won’t work, because  the data isn’t loaded from memory until CC4 (so it’s not in EX/MEM register)</a:t>
            </a:r>
          </a:p>
        </p:txBody>
      </p:sp>
      <p:sp>
        <p:nvSpPr>
          <p:cNvPr id="952354" name="Text Box 34"/>
          <p:cNvSpPr txBox="1">
            <a:spLocks noChangeArrowheads="1"/>
          </p:cNvSpPr>
          <p:nvPr/>
        </p:nvSpPr>
        <p:spPr bwMode="auto">
          <a:xfrm>
            <a:off x="3732213" y="2895601"/>
            <a:ext cx="5307013"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a:ea typeface="SimSun" panose="02010600030101010101" pitchFamily="2" charset="-122"/>
              </a:rPr>
              <a:t>   </a:t>
            </a:r>
            <a:r>
              <a:rPr lang="en-US" altLang="zh-CN">
                <a:ea typeface="SimSun" panose="02010600030101010101" pitchFamily="2" charset="-122"/>
              </a:rPr>
              <a:t>1        2	  3	  4	  5	 6</a:t>
            </a:r>
          </a:p>
        </p:txBody>
      </p:sp>
    </p:spTree>
    <p:extLst>
      <p:ext uri="{BB962C8B-B14F-4D97-AF65-F5344CB8AC3E}">
        <p14:creationId xmlns:p14="http://schemas.microsoft.com/office/powerpoint/2010/main" val="1309549437"/>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4370" name="Rectangle 2"/>
          <p:cNvSpPr>
            <a:spLocks noGrp="1" noChangeArrowheads="1"/>
          </p:cNvSpPr>
          <p:nvPr>
            <p:ph type="title"/>
          </p:nvPr>
        </p:nvSpPr>
        <p:spPr>
          <a:xfrm>
            <a:off x="1751012" y="152400"/>
            <a:ext cx="8915400" cy="609600"/>
          </a:xfrm>
        </p:spPr>
        <p:txBody>
          <a:bodyPr>
            <a:normAutofit fontScale="90000"/>
          </a:bodyPr>
          <a:lstStyle/>
          <a:p>
            <a:r>
              <a:rPr lang="en-US" altLang="zh-CN">
                <a:ea typeface="SimSun" panose="02010600030101010101" pitchFamily="2" charset="-122"/>
              </a:rPr>
              <a:t>Data Hazards &amp; Stalls</a:t>
            </a:r>
          </a:p>
        </p:txBody>
      </p:sp>
      <p:sp>
        <p:nvSpPr>
          <p:cNvPr id="954371" name="Rectangle 3"/>
          <p:cNvSpPr>
            <a:spLocks noGrp="1" noChangeArrowheads="1"/>
          </p:cNvSpPr>
          <p:nvPr>
            <p:ph type="body" sz="half" idx="1"/>
          </p:nvPr>
        </p:nvSpPr>
        <p:spPr>
          <a:xfrm>
            <a:off x="1903412" y="914400"/>
            <a:ext cx="8763000" cy="2133600"/>
          </a:xfrm>
        </p:spPr>
        <p:txBody>
          <a:bodyPr/>
          <a:lstStyle/>
          <a:p>
            <a:pPr>
              <a:buFontTx/>
              <a:buNone/>
            </a:pPr>
            <a:endParaRPr lang="zh-CN" altLang="en-US" sz="2000">
              <a:solidFill>
                <a:srgbClr val="0000CC"/>
              </a:solidFill>
              <a:ea typeface="SimSun" panose="02010600030101010101" pitchFamily="2" charset="-122"/>
            </a:endParaRPr>
          </a:p>
          <a:p>
            <a:pPr>
              <a:buFontTx/>
              <a:buNone/>
            </a:pPr>
            <a:r>
              <a:rPr lang="zh-CN" altLang="en-US" sz="2300">
                <a:solidFill>
                  <a:srgbClr val="0000CC"/>
                </a:solidFill>
                <a:ea typeface="SimSun" panose="02010600030101010101" pitchFamily="2" charset="-122"/>
              </a:rPr>
              <a:t>		</a:t>
            </a:r>
            <a:r>
              <a:rPr lang="en-US" altLang="zh-CN" sz="2300">
                <a:ea typeface="SimSun" panose="02010600030101010101" pitchFamily="2" charset="-122"/>
              </a:rPr>
              <a:t>LW     </a:t>
            </a:r>
            <a:r>
              <a:rPr lang="en-US" altLang="zh-CN" sz="2300">
                <a:solidFill>
                  <a:srgbClr val="CC0000"/>
                </a:solidFill>
                <a:ea typeface="SimSun" panose="02010600030101010101" pitchFamily="2" charset="-122"/>
              </a:rPr>
              <a:t>$s0</a:t>
            </a:r>
            <a:r>
              <a:rPr lang="en-US" altLang="zh-CN" sz="2300">
                <a:ea typeface="SimSun" panose="02010600030101010101" pitchFamily="2" charset="-122"/>
              </a:rPr>
              <a:t>,   100($t0)        ;$s0 = memory value</a:t>
            </a:r>
          </a:p>
          <a:p>
            <a:pPr>
              <a:buFontTx/>
              <a:buNone/>
            </a:pPr>
            <a:r>
              <a:rPr lang="en-US" altLang="zh-CN" sz="2300">
                <a:ea typeface="SimSun" panose="02010600030101010101" pitchFamily="2" charset="-122"/>
              </a:rPr>
              <a:t>		ADD   $t2,   </a:t>
            </a:r>
            <a:r>
              <a:rPr lang="en-US" altLang="zh-CN" sz="2300">
                <a:solidFill>
                  <a:srgbClr val="CC0000"/>
                </a:solidFill>
                <a:ea typeface="SimSun" panose="02010600030101010101" pitchFamily="2" charset="-122"/>
              </a:rPr>
              <a:t>$s0</a:t>
            </a:r>
            <a:r>
              <a:rPr lang="en-US" altLang="zh-CN" sz="2300">
                <a:ea typeface="SimSun" panose="02010600030101010101" pitchFamily="2" charset="-122"/>
              </a:rPr>
              <a:t>,   $t3        ;$t2 = $s0 + $t3</a:t>
            </a:r>
          </a:p>
        </p:txBody>
      </p:sp>
      <p:sp>
        <p:nvSpPr>
          <p:cNvPr id="954372" name="Text Box 4"/>
          <p:cNvSpPr txBox="1">
            <a:spLocks noChangeArrowheads="1"/>
          </p:cNvSpPr>
          <p:nvPr/>
        </p:nvSpPr>
        <p:spPr bwMode="auto">
          <a:xfrm>
            <a:off x="1979612" y="3352800"/>
            <a:ext cx="914400" cy="1292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zh-CN" sz="2400">
                <a:latin typeface="Arial" panose="020B0604020202020204" pitchFamily="34" charset="0"/>
                <a:ea typeface="SimSun" panose="02010600030101010101" pitchFamily="2" charset="-122"/>
              </a:rPr>
              <a:t>LW  </a:t>
            </a:r>
          </a:p>
          <a:p>
            <a:pPr algn="l">
              <a:spcBef>
                <a:spcPct val="50000"/>
              </a:spcBef>
            </a:pPr>
            <a:endParaRPr lang="en-US" altLang="zh-CN" sz="1200">
              <a:latin typeface="Arial" panose="020B0604020202020204" pitchFamily="34" charset="0"/>
              <a:ea typeface="SimSun" panose="02010600030101010101" pitchFamily="2" charset="-122"/>
            </a:endParaRPr>
          </a:p>
          <a:p>
            <a:pPr algn="l">
              <a:spcBef>
                <a:spcPct val="50000"/>
              </a:spcBef>
            </a:pPr>
            <a:r>
              <a:rPr lang="en-US" altLang="zh-CN" sz="2400">
                <a:latin typeface="Arial" panose="020B0604020202020204" pitchFamily="34" charset="0"/>
                <a:ea typeface="SimSun" panose="02010600030101010101" pitchFamily="2" charset="-122"/>
              </a:rPr>
              <a:t>ADD </a:t>
            </a:r>
            <a:endParaRPr lang="en-US" altLang="zh-CN" sz="1200">
              <a:latin typeface="Arial" panose="020B0604020202020204" pitchFamily="34" charset="0"/>
              <a:ea typeface="SimSun" panose="02010600030101010101" pitchFamily="2" charset="-122"/>
            </a:endParaRPr>
          </a:p>
        </p:txBody>
      </p:sp>
      <p:graphicFrame>
        <p:nvGraphicFramePr>
          <p:cNvPr id="954373" name="Group 5"/>
          <p:cNvGraphicFramePr>
            <a:graphicFrameLocks noGrp="1"/>
          </p:cNvGraphicFramePr>
          <p:nvPr>
            <p:ph sz="half" idx="2"/>
          </p:nvPr>
        </p:nvGraphicFramePr>
        <p:xfrm>
          <a:off x="3879850" y="3238500"/>
          <a:ext cx="5224462" cy="1600200"/>
        </p:xfrm>
        <a:graphic>
          <a:graphicData uri="http://schemas.openxmlformats.org/drawingml/2006/table">
            <a:tbl>
              <a:tblPr/>
              <a:tblGrid>
                <a:gridCol w="871537">
                  <a:extLst>
                    <a:ext uri="{9D8B030D-6E8A-4147-A177-3AD203B41FA5}">
                      <a16:colId xmlns:a16="http://schemas.microsoft.com/office/drawing/2014/main" xmlns="" val="3079777346"/>
                    </a:ext>
                  </a:extLst>
                </a:gridCol>
                <a:gridCol w="868363">
                  <a:extLst>
                    <a:ext uri="{9D8B030D-6E8A-4147-A177-3AD203B41FA5}">
                      <a16:colId xmlns:a16="http://schemas.microsoft.com/office/drawing/2014/main" xmlns="" val="1104437921"/>
                    </a:ext>
                  </a:extLst>
                </a:gridCol>
                <a:gridCol w="873125">
                  <a:extLst>
                    <a:ext uri="{9D8B030D-6E8A-4147-A177-3AD203B41FA5}">
                      <a16:colId xmlns:a16="http://schemas.microsoft.com/office/drawing/2014/main" xmlns="" val="1731124349"/>
                    </a:ext>
                  </a:extLst>
                </a:gridCol>
                <a:gridCol w="869950">
                  <a:extLst>
                    <a:ext uri="{9D8B030D-6E8A-4147-A177-3AD203B41FA5}">
                      <a16:colId xmlns:a16="http://schemas.microsoft.com/office/drawing/2014/main" xmlns="" val="477395303"/>
                    </a:ext>
                  </a:extLst>
                </a:gridCol>
                <a:gridCol w="869950">
                  <a:extLst>
                    <a:ext uri="{9D8B030D-6E8A-4147-A177-3AD203B41FA5}">
                      <a16:colId xmlns:a16="http://schemas.microsoft.com/office/drawing/2014/main" xmlns="" val="4199781452"/>
                    </a:ext>
                  </a:extLst>
                </a:gridCol>
                <a:gridCol w="871537">
                  <a:extLst>
                    <a:ext uri="{9D8B030D-6E8A-4147-A177-3AD203B41FA5}">
                      <a16:colId xmlns:a16="http://schemas.microsoft.com/office/drawing/2014/main" xmlns="" val="3921763363"/>
                    </a:ext>
                  </a:extLst>
                </a:gridCol>
              </a:tblGrid>
              <a:tr h="800100">
                <a:tc>
                  <a:txBody>
                    <a:bodyPr/>
                    <a:lstStyle>
                      <a:lvl1pPr algn="l">
                        <a:lnSpc>
                          <a:spcPct val="90000"/>
                        </a:lnSpc>
                        <a:spcBef>
                          <a:spcPct val="30000"/>
                        </a:spcBef>
                        <a:buSzPct val="100000"/>
                        <a:defRPr sz="2000" b="1">
                          <a:solidFill>
                            <a:schemeClr val="tx1"/>
                          </a:solidFill>
                          <a:latin typeface="Arial" panose="020B0604020202020204" pitchFamily="34" charset="0"/>
                        </a:defRPr>
                      </a:lvl1pPr>
                      <a:lvl2pPr algn="l">
                        <a:lnSpc>
                          <a:spcPct val="90000"/>
                        </a:lnSpc>
                        <a:spcBef>
                          <a:spcPct val="30000"/>
                        </a:spcBef>
                        <a:buSzPct val="100000"/>
                        <a:defRPr sz="1600" b="1">
                          <a:solidFill>
                            <a:schemeClr val="tx1"/>
                          </a:solidFill>
                          <a:latin typeface="Arial" panose="020B0604020202020204" pitchFamily="34" charset="0"/>
                        </a:defRPr>
                      </a:lvl2pPr>
                      <a:lvl3pPr algn="l">
                        <a:lnSpc>
                          <a:spcPct val="90000"/>
                        </a:lnSpc>
                        <a:spcBef>
                          <a:spcPct val="30000"/>
                        </a:spcBef>
                        <a:buSzPct val="100000"/>
                        <a:defRPr sz="1600" b="1">
                          <a:solidFill>
                            <a:schemeClr val="tx1"/>
                          </a:solidFill>
                          <a:latin typeface="Arial" panose="020B0604020202020204" pitchFamily="34" charset="0"/>
                        </a:defRPr>
                      </a:lvl3pPr>
                      <a:lvl4pPr algn="l">
                        <a:lnSpc>
                          <a:spcPct val="90000"/>
                        </a:lnSpc>
                        <a:spcBef>
                          <a:spcPct val="30000"/>
                        </a:spcBef>
                        <a:buSzPct val="100000"/>
                        <a:defRPr sz="1200" b="1">
                          <a:solidFill>
                            <a:schemeClr val="tx1"/>
                          </a:solidFill>
                          <a:latin typeface="Arial" panose="020B0604020202020204" pitchFamily="34" charset="0"/>
                        </a:defRPr>
                      </a:lvl4pPr>
                      <a:lvl5pPr algn="l">
                        <a:lnSpc>
                          <a:spcPct val="90000"/>
                        </a:lnSpc>
                        <a:spcBef>
                          <a:spcPct val="30000"/>
                        </a:spcBef>
                        <a:buSzPct val="100000"/>
                        <a:defRPr sz="1200" b="1">
                          <a:solidFill>
                            <a:schemeClr val="tx1"/>
                          </a:solidFill>
                          <a:latin typeface="Arial" panose="020B0604020202020204" pitchFamily="34" charset="0"/>
                        </a:defRPr>
                      </a:lvl5pPr>
                      <a:lvl6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ctr" defTabSz="914400" rtl="0" eaLnBrk="0" fontAlgn="base" latinLnBrk="0" hangingPunct="0">
                        <a:lnSpc>
                          <a:spcPct val="90000"/>
                        </a:lnSpc>
                        <a:spcBef>
                          <a:spcPct val="3000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IF</a:t>
                      </a:r>
                    </a:p>
                  </a:txBody>
                  <a:tcPr marL="45720" marR="45720" marT="2286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99">
                        <a:alpha val="50000"/>
                      </a:srgbClr>
                    </a:solidFill>
                  </a:tcPr>
                </a:tc>
                <a:tc>
                  <a:txBody>
                    <a:bodyPr/>
                    <a:lstStyle>
                      <a:lvl1pPr algn="l">
                        <a:lnSpc>
                          <a:spcPct val="90000"/>
                        </a:lnSpc>
                        <a:spcBef>
                          <a:spcPct val="30000"/>
                        </a:spcBef>
                        <a:buSzPct val="100000"/>
                        <a:defRPr sz="2000" b="1">
                          <a:solidFill>
                            <a:schemeClr val="tx1"/>
                          </a:solidFill>
                          <a:latin typeface="Arial" panose="020B0604020202020204" pitchFamily="34" charset="0"/>
                        </a:defRPr>
                      </a:lvl1pPr>
                      <a:lvl2pPr algn="l">
                        <a:lnSpc>
                          <a:spcPct val="90000"/>
                        </a:lnSpc>
                        <a:spcBef>
                          <a:spcPct val="30000"/>
                        </a:spcBef>
                        <a:buSzPct val="100000"/>
                        <a:defRPr sz="1600" b="1">
                          <a:solidFill>
                            <a:schemeClr val="tx1"/>
                          </a:solidFill>
                          <a:latin typeface="Arial" panose="020B0604020202020204" pitchFamily="34" charset="0"/>
                        </a:defRPr>
                      </a:lvl2pPr>
                      <a:lvl3pPr algn="l">
                        <a:lnSpc>
                          <a:spcPct val="90000"/>
                        </a:lnSpc>
                        <a:spcBef>
                          <a:spcPct val="30000"/>
                        </a:spcBef>
                        <a:buSzPct val="100000"/>
                        <a:defRPr sz="1600" b="1">
                          <a:solidFill>
                            <a:schemeClr val="tx1"/>
                          </a:solidFill>
                          <a:latin typeface="Arial" panose="020B0604020202020204" pitchFamily="34" charset="0"/>
                        </a:defRPr>
                      </a:lvl3pPr>
                      <a:lvl4pPr algn="l">
                        <a:lnSpc>
                          <a:spcPct val="90000"/>
                        </a:lnSpc>
                        <a:spcBef>
                          <a:spcPct val="30000"/>
                        </a:spcBef>
                        <a:buSzPct val="100000"/>
                        <a:defRPr sz="1200" b="1">
                          <a:solidFill>
                            <a:schemeClr val="tx1"/>
                          </a:solidFill>
                          <a:latin typeface="Arial" panose="020B0604020202020204" pitchFamily="34" charset="0"/>
                        </a:defRPr>
                      </a:lvl4pPr>
                      <a:lvl5pPr algn="l">
                        <a:lnSpc>
                          <a:spcPct val="90000"/>
                        </a:lnSpc>
                        <a:spcBef>
                          <a:spcPct val="30000"/>
                        </a:spcBef>
                        <a:buSzPct val="100000"/>
                        <a:defRPr sz="1200" b="1">
                          <a:solidFill>
                            <a:schemeClr val="tx1"/>
                          </a:solidFill>
                          <a:latin typeface="Arial" panose="020B0604020202020204" pitchFamily="34" charset="0"/>
                        </a:defRPr>
                      </a:lvl5pPr>
                      <a:lvl6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ctr" defTabSz="914400" rtl="0" eaLnBrk="0" fontAlgn="base" latinLnBrk="0" hangingPunct="0">
                        <a:lnSpc>
                          <a:spcPct val="90000"/>
                        </a:lnSpc>
                        <a:spcBef>
                          <a:spcPct val="3000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ID</a:t>
                      </a:r>
                    </a:p>
                  </a:txBody>
                  <a:tcPr marL="45720" marR="45720" marT="228600" horzOverflow="overflow">
                    <a:lnL w="12700" cap="flat" cmpd="sng" algn="ctr">
                      <a:solidFill>
                        <a:schemeClr val="tx1"/>
                      </a:solidFill>
                      <a:prstDash val="solid"/>
                      <a:round/>
                      <a:headEnd type="none" w="med" len="med"/>
                      <a:tailEnd type="none" w="med" len="med"/>
                    </a:lnL>
                    <a:lnR w="762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99">
                        <a:alpha val="50000"/>
                      </a:srgbClr>
                    </a:solidFill>
                  </a:tcPr>
                </a:tc>
                <a:tc>
                  <a:txBody>
                    <a:bodyPr/>
                    <a:lstStyle>
                      <a:lvl1pPr algn="l">
                        <a:lnSpc>
                          <a:spcPct val="90000"/>
                        </a:lnSpc>
                        <a:spcBef>
                          <a:spcPct val="30000"/>
                        </a:spcBef>
                        <a:buSzPct val="100000"/>
                        <a:defRPr sz="2000" b="1">
                          <a:solidFill>
                            <a:schemeClr val="tx1"/>
                          </a:solidFill>
                          <a:latin typeface="Arial" panose="020B0604020202020204" pitchFamily="34" charset="0"/>
                        </a:defRPr>
                      </a:lvl1pPr>
                      <a:lvl2pPr algn="l">
                        <a:lnSpc>
                          <a:spcPct val="90000"/>
                        </a:lnSpc>
                        <a:spcBef>
                          <a:spcPct val="30000"/>
                        </a:spcBef>
                        <a:buSzPct val="100000"/>
                        <a:defRPr sz="1600" b="1">
                          <a:solidFill>
                            <a:schemeClr val="tx1"/>
                          </a:solidFill>
                          <a:latin typeface="Arial" panose="020B0604020202020204" pitchFamily="34" charset="0"/>
                        </a:defRPr>
                      </a:lvl2pPr>
                      <a:lvl3pPr algn="l">
                        <a:lnSpc>
                          <a:spcPct val="90000"/>
                        </a:lnSpc>
                        <a:spcBef>
                          <a:spcPct val="30000"/>
                        </a:spcBef>
                        <a:buSzPct val="100000"/>
                        <a:defRPr sz="1600" b="1">
                          <a:solidFill>
                            <a:schemeClr val="tx1"/>
                          </a:solidFill>
                          <a:latin typeface="Arial" panose="020B0604020202020204" pitchFamily="34" charset="0"/>
                        </a:defRPr>
                      </a:lvl3pPr>
                      <a:lvl4pPr algn="l">
                        <a:lnSpc>
                          <a:spcPct val="90000"/>
                        </a:lnSpc>
                        <a:spcBef>
                          <a:spcPct val="30000"/>
                        </a:spcBef>
                        <a:buSzPct val="100000"/>
                        <a:defRPr sz="1200" b="1">
                          <a:solidFill>
                            <a:schemeClr val="tx1"/>
                          </a:solidFill>
                          <a:latin typeface="Arial" panose="020B0604020202020204" pitchFamily="34" charset="0"/>
                        </a:defRPr>
                      </a:lvl4pPr>
                      <a:lvl5pPr algn="l">
                        <a:lnSpc>
                          <a:spcPct val="90000"/>
                        </a:lnSpc>
                        <a:spcBef>
                          <a:spcPct val="30000"/>
                        </a:spcBef>
                        <a:buSzPct val="100000"/>
                        <a:defRPr sz="1200" b="1">
                          <a:solidFill>
                            <a:schemeClr val="tx1"/>
                          </a:solidFill>
                          <a:latin typeface="Arial" panose="020B0604020202020204" pitchFamily="34" charset="0"/>
                        </a:defRPr>
                      </a:lvl5pPr>
                      <a:lvl6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ctr" defTabSz="914400" rtl="0" eaLnBrk="0" fontAlgn="base" latinLnBrk="0" hangingPunct="0">
                        <a:lnSpc>
                          <a:spcPct val="90000"/>
                        </a:lnSpc>
                        <a:spcBef>
                          <a:spcPct val="3000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EX</a:t>
                      </a:r>
                    </a:p>
                  </a:txBody>
                  <a:tcPr marL="45720" marR="45720" marT="228600" horzOverflow="overflow">
                    <a:lnL w="76200" cap="flat" cmpd="sng" algn="ctr">
                      <a:solidFill>
                        <a:schemeClr val="tx1"/>
                      </a:solidFill>
                      <a:prstDash val="solid"/>
                      <a:round/>
                      <a:headEnd type="none" w="med" len="med"/>
                      <a:tailEnd type="none" w="med" len="med"/>
                    </a:lnL>
                    <a:lnR w="762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99">
                        <a:alpha val="50000"/>
                      </a:srgbClr>
                    </a:solidFill>
                  </a:tcPr>
                </a:tc>
                <a:tc>
                  <a:txBody>
                    <a:bodyPr/>
                    <a:lstStyle>
                      <a:lvl1pPr algn="l">
                        <a:lnSpc>
                          <a:spcPct val="90000"/>
                        </a:lnSpc>
                        <a:spcBef>
                          <a:spcPct val="30000"/>
                        </a:spcBef>
                        <a:buSzPct val="100000"/>
                        <a:defRPr sz="2000" b="1">
                          <a:solidFill>
                            <a:schemeClr val="tx1"/>
                          </a:solidFill>
                          <a:latin typeface="Arial" panose="020B0604020202020204" pitchFamily="34" charset="0"/>
                        </a:defRPr>
                      </a:lvl1pPr>
                      <a:lvl2pPr algn="l">
                        <a:lnSpc>
                          <a:spcPct val="90000"/>
                        </a:lnSpc>
                        <a:spcBef>
                          <a:spcPct val="30000"/>
                        </a:spcBef>
                        <a:buSzPct val="100000"/>
                        <a:defRPr sz="1600" b="1">
                          <a:solidFill>
                            <a:schemeClr val="tx1"/>
                          </a:solidFill>
                          <a:latin typeface="Arial" panose="020B0604020202020204" pitchFamily="34" charset="0"/>
                        </a:defRPr>
                      </a:lvl2pPr>
                      <a:lvl3pPr algn="l">
                        <a:lnSpc>
                          <a:spcPct val="90000"/>
                        </a:lnSpc>
                        <a:spcBef>
                          <a:spcPct val="30000"/>
                        </a:spcBef>
                        <a:buSzPct val="100000"/>
                        <a:defRPr sz="1600" b="1">
                          <a:solidFill>
                            <a:schemeClr val="tx1"/>
                          </a:solidFill>
                          <a:latin typeface="Arial" panose="020B0604020202020204" pitchFamily="34" charset="0"/>
                        </a:defRPr>
                      </a:lvl3pPr>
                      <a:lvl4pPr algn="l">
                        <a:lnSpc>
                          <a:spcPct val="90000"/>
                        </a:lnSpc>
                        <a:spcBef>
                          <a:spcPct val="30000"/>
                        </a:spcBef>
                        <a:buSzPct val="100000"/>
                        <a:defRPr sz="1200" b="1">
                          <a:solidFill>
                            <a:schemeClr val="tx1"/>
                          </a:solidFill>
                          <a:latin typeface="Arial" panose="020B0604020202020204" pitchFamily="34" charset="0"/>
                        </a:defRPr>
                      </a:lvl4pPr>
                      <a:lvl5pPr algn="l">
                        <a:lnSpc>
                          <a:spcPct val="90000"/>
                        </a:lnSpc>
                        <a:spcBef>
                          <a:spcPct val="30000"/>
                        </a:spcBef>
                        <a:buSzPct val="100000"/>
                        <a:defRPr sz="1200" b="1">
                          <a:solidFill>
                            <a:schemeClr val="tx1"/>
                          </a:solidFill>
                          <a:latin typeface="Arial" panose="020B0604020202020204" pitchFamily="34" charset="0"/>
                        </a:defRPr>
                      </a:lvl5pPr>
                      <a:lvl6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ctr" defTabSz="914400" rtl="0" eaLnBrk="0" fontAlgn="base" latinLnBrk="0" hangingPunct="0">
                        <a:lnSpc>
                          <a:spcPct val="90000"/>
                        </a:lnSpc>
                        <a:spcBef>
                          <a:spcPct val="3000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MEM</a:t>
                      </a:r>
                    </a:p>
                  </a:txBody>
                  <a:tcPr marL="45720" marR="45720" marT="228600" horzOverflow="overflow">
                    <a:lnL w="76200" cap="flat" cmpd="sng" algn="ctr">
                      <a:solidFill>
                        <a:schemeClr val="tx1"/>
                      </a:solidFill>
                      <a:prstDash val="solid"/>
                      <a:round/>
                      <a:headEnd type="none" w="med" len="med"/>
                      <a:tailEnd type="none" w="med" len="med"/>
                    </a:lnL>
                    <a:lnR w="762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99">
                        <a:alpha val="50000"/>
                      </a:srgbClr>
                    </a:solidFill>
                  </a:tcPr>
                </a:tc>
                <a:tc>
                  <a:txBody>
                    <a:bodyPr/>
                    <a:lstStyle>
                      <a:lvl1pPr algn="l">
                        <a:lnSpc>
                          <a:spcPct val="90000"/>
                        </a:lnSpc>
                        <a:spcBef>
                          <a:spcPct val="30000"/>
                        </a:spcBef>
                        <a:buSzPct val="100000"/>
                        <a:defRPr sz="2000" b="1">
                          <a:solidFill>
                            <a:schemeClr val="tx1"/>
                          </a:solidFill>
                          <a:latin typeface="Arial" panose="020B0604020202020204" pitchFamily="34" charset="0"/>
                        </a:defRPr>
                      </a:lvl1pPr>
                      <a:lvl2pPr algn="l">
                        <a:lnSpc>
                          <a:spcPct val="90000"/>
                        </a:lnSpc>
                        <a:spcBef>
                          <a:spcPct val="30000"/>
                        </a:spcBef>
                        <a:buSzPct val="100000"/>
                        <a:defRPr sz="1600" b="1">
                          <a:solidFill>
                            <a:schemeClr val="tx1"/>
                          </a:solidFill>
                          <a:latin typeface="Arial" panose="020B0604020202020204" pitchFamily="34" charset="0"/>
                        </a:defRPr>
                      </a:lvl2pPr>
                      <a:lvl3pPr algn="l">
                        <a:lnSpc>
                          <a:spcPct val="90000"/>
                        </a:lnSpc>
                        <a:spcBef>
                          <a:spcPct val="30000"/>
                        </a:spcBef>
                        <a:buSzPct val="100000"/>
                        <a:defRPr sz="1600" b="1">
                          <a:solidFill>
                            <a:schemeClr val="tx1"/>
                          </a:solidFill>
                          <a:latin typeface="Arial" panose="020B0604020202020204" pitchFamily="34" charset="0"/>
                        </a:defRPr>
                      </a:lvl3pPr>
                      <a:lvl4pPr algn="l">
                        <a:lnSpc>
                          <a:spcPct val="90000"/>
                        </a:lnSpc>
                        <a:spcBef>
                          <a:spcPct val="30000"/>
                        </a:spcBef>
                        <a:buSzPct val="100000"/>
                        <a:defRPr sz="1200" b="1">
                          <a:solidFill>
                            <a:schemeClr val="tx1"/>
                          </a:solidFill>
                          <a:latin typeface="Arial" panose="020B0604020202020204" pitchFamily="34" charset="0"/>
                        </a:defRPr>
                      </a:lvl4pPr>
                      <a:lvl5pPr algn="l">
                        <a:lnSpc>
                          <a:spcPct val="90000"/>
                        </a:lnSpc>
                        <a:spcBef>
                          <a:spcPct val="30000"/>
                        </a:spcBef>
                        <a:buSzPct val="100000"/>
                        <a:defRPr sz="1200" b="1">
                          <a:solidFill>
                            <a:schemeClr val="tx1"/>
                          </a:solidFill>
                          <a:latin typeface="Arial" panose="020B0604020202020204" pitchFamily="34" charset="0"/>
                        </a:defRPr>
                      </a:lvl5pPr>
                      <a:lvl6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ctr" defTabSz="914400" rtl="0" eaLnBrk="0" fontAlgn="base" latinLnBrk="0" hangingPunct="0">
                        <a:lnSpc>
                          <a:spcPct val="90000"/>
                        </a:lnSpc>
                        <a:spcBef>
                          <a:spcPct val="3000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WB</a:t>
                      </a:r>
                    </a:p>
                  </a:txBody>
                  <a:tcPr marL="45720" marR="45720" marT="228600" horzOverflow="overflow">
                    <a:lnL w="76200" cap="flat" cmpd="sng" algn="ctr">
                      <a:solidFill>
                        <a:schemeClr val="tx1"/>
                      </a:solidFill>
                      <a:prstDash val="solid"/>
                      <a:round/>
                      <a:headEnd type="none" w="med" len="med"/>
                      <a:tailEnd type="none" w="med" len="med"/>
                    </a:lnL>
                    <a:lnR w="76200" cap="flat" cmpd="sng" algn="ctr">
                      <a:solidFill>
                        <a:srgbClr val="CC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FFFF">
                        <a:alpha val="50000"/>
                      </a:srgbClr>
                    </a:solidFill>
                  </a:tcPr>
                </a:tc>
                <a:tc>
                  <a:txBody>
                    <a:bodyPr/>
                    <a:lstStyle>
                      <a:lvl1pPr algn="l">
                        <a:lnSpc>
                          <a:spcPct val="90000"/>
                        </a:lnSpc>
                        <a:spcBef>
                          <a:spcPct val="30000"/>
                        </a:spcBef>
                        <a:buSzPct val="100000"/>
                        <a:defRPr sz="2000" b="1">
                          <a:solidFill>
                            <a:schemeClr val="tx1"/>
                          </a:solidFill>
                          <a:latin typeface="Arial" panose="020B0604020202020204" pitchFamily="34" charset="0"/>
                        </a:defRPr>
                      </a:lvl1pPr>
                      <a:lvl2pPr algn="l">
                        <a:lnSpc>
                          <a:spcPct val="90000"/>
                        </a:lnSpc>
                        <a:spcBef>
                          <a:spcPct val="30000"/>
                        </a:spcBef>
                        <a:buSzPct val="100000"/>
                        <a:defRPr sz="1600" b="1">
                          <a:solidFill>
                            <a:schemeClr val="tx1"/>
                          </a:solidFill>
                          <a:latin typeface="Arial" panose="020B0604020202020204" pitchFamily="34" charset="0"/>
                        </a:defRPr>
                      </a:lvl2pPr>
                      <a:lvl3pPr algn="l">
                        <a:lnSpc>
                          <a:spcPct val="90000"/>
                        </a:lnSpc>
                        <a:spcBef>
                          <a:spcPct val="30000"/>
                        </a:spcBef>
                        <a:buSzPct val="100000"/>
                        <a:defRPr sz="1600" b="1">
                          <a:solidFill>
                            <a:schemeClr val="tx1"/>
                          </a:solidFill>
                          <a:latin typeface="Arial" panose="020B0604020202020204" pitchFamily="34" charset="0"/>
                        </a:defRPr>
                      </a:lvl3pPr>
                      <a:lvl4pPr algn="l">
                        <a:lnSpc>
                          <a:spcPct val="90000"/>
                        </a:lnSpc>
                        <a:spcBef>
                          <a:spcPct val="30000"/>
                        </a:spcBef>
                        <a:buSzPct val="100000"/>
                        <a:defRPr sz="1200" b="1">
                          <a:solidFill>
                            <a:schemeClr val="tx1"/>
                          </a:solidFill>
                          <a:latin typeface="Arial" panose="020B0604020202020204" pitchFamily="34" charset="0"/>
                        </a:defRPr>
                      </a:lvl4pPr>
                      <a:lvl5pPr algn="l">
                        <a:lnSpc>
                          <a:spcPct val="90000"/>
                        </a:lnSpc>
                        <a:spcBef>
                          <a:spcPct val="30000"/>
                        </a:spcBef>
                        <a:buSzPct val="100000"/>
                        <a:defRPr sz="1200" b="1">
                          <a:solidFill>
                            <a:schemeClr val="tx1"/>
                          </a:solidFill>
                          <a:latin typeface="Arial" panose="020B0604020202020204" pitchFamily="34" charset="0"/>
                        </a:defRPr>
                      </a:lvl5pPr>
                      <a:lvl6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ctr" defTabSz="914400" rtl="0" eaLnBrk="0" fontAlgn="base" latinLnBrk="0" hangingPunct="0">
                        <a:lnSpc>
                          <a:spcPct val="90000"/>
                        </a:lnSpc>
                        <a:spcBef>
                          <a:spcPct val="30000"/>
                        </a:spcBef>
                        <a:spcAft>
                          <a:spcPct val="0"/>
                        </a:spcAft>
                        <a:buClrTx/>
                        <a:buSzTx/>
                        <a:buFontTx/>
                        <a:buNone/>
                        <a:tabLst/>
                      </a:pPr>
                      <a:endParaRPr kumimoji="0" lang="zh-CN" altLang="en-US" sz="1600" b="1" i="0" u="none" strike="noStrike" cap="none" normalizeH="0" baseline="0" smtClean="0">
                        <a:ln>
                          <a:noFill/>
                        </a:ln>
                        <a:solidFill>
                          <a:schemeClr val="tx1"/>
                        </a:solidFill>
                        <a:effectLst/>
                        <a:latin typeface="Arial" panose="020B0604020202020204" pitchFamily="34" charset="0"/>
                        <a:ea typeface="SimSun" panose="02010600030101010101" pitchFamily="2" charset="-122"/>
                      </a:endParaRPr>
                    </a:p>
                  </a:txBody>
                  <a:tcPr marL="45720" marR="45720" marT="228600" horzOverflow="overflow">
                    <a:lnL w="76200" cap="flat" cmpd="sng" algn="ctr">
                      <a:solidFill>
                        <a:srgbClr val="CC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3331640501"/>
                  </a:ext>
                </a:extLst>
              </a:tr>
              <a:tr h="800100">
                <a:tc>
                  <a:txBody>
                    <a:bodyPr/>
                    <a:lstStyle>
                      <a:lvl1pPr algn="l">
                        <a:lnSpc>
                          <a:spcPct val="90000"/>
                        </a:lnSpc>
                        <a:spcBef>
                          <a:spcPct val="30000"/>
                        </a:spcBef>
                        <a:buSzPct val="100000"/>
                        <a:defRPr sz="2000" b="1">
                          <a:solidFill>
                            <a:schemeClr val="tx1"/>
                          </a:solidFill>
                          <a:latin typeface="Arial" panose="020B0604020202020204" pitchFamily="34" charset="0"/>
                        </a:defRPr>
                      </a:lvl1pPr>
                      <a:lvl2pPr algn="l">
                        <a:lnSpc>
                          <a:spcPct val="90000"/>
                        </a:lnSpc>
                        <a:spcBef>
                          <a:spcPct val="30000"/>
                        </a:spcBef>
                        <a:buSzPct val="100000"/>
                        <a:defRPr sz="1600" b="1">
                          <a:solidFill>
                            <a:schemeClr val="tx1"/>
                          </a:solidFill>
                          <a:latin typeface="Arial" panose="020B0604020202020204" pitchFamily="34" charset="0"/>
                        </a:defRPr>
                      </a:lvl2pPr>
                      <a:lvl3pPr algn="l">
                        <a:lnSpc>
                          <a:spcPct val="90000"/>
                        </a:lnSpc>
                        <a:spcBef>
                          <a:spcPct val="30000"/>
                        </a:spcBef>
                        <a:buSzPct val="100000"/>
                        <a:defRPr sz="1600" b="1">
                          <a:solidFill>
                            <a:schemeClr val="tx1"/>
                          </a:solidFill>
                          <a:latin typeface="Arial" panose="020B0604020202020204" pitchFamily="34" charset="0"/>
                        </a:defRPr>
                      </a:lvl3pPr>
                      <a:lvl4pPr algn="l">
                        <a:lnSpc>
                          <a:spcPct val="90000"/>
                        </a:lnSpc>
                        <a:spcBef>
                          <a:spcPct val="30000"/>
                        </a:spcBef>
                        <a:buSzPct val="100000"/>
                        <a:defRPr sz="1200" b="1">
                          <a:solidFill>
                            <a:schemeClr val="tx1"/>
                          </a:solidFill>
                          <a:latin typeface="Arial" panose="020B0604020202020204" pitchFamily="34" charset="0"/>
                        </a:defRPr>
                      </a:lvl4pPr>
                      <a:lvl5pPr algn="l">
                        <a:lnSpc>
                          <a:spcPct val="90000"/>
                        </a:lnSpc>
                        <a:spcBef>
                          <a:spcPct val="30000"/>
                        </a:spcBef>
                        <a:buSzPct val="100000"/>
                        <a:defRPr sz="1200" b="1">
                          <a:solidFill>
                            <a:schemeClr val="tx1"/>
                          </a:solidFill>
                          <a:latin typeface="Arial" panose="020B0604020202020204" pitchFamily="34" charset="0"/>
                        </a:defRPr>
                      </a:lvl5pPr>
                      <a:lvl6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ctr" defTabSz="914400" rtl="0" eaLnBrk="0" fontAlgn="base" latinLnBrk="0" hangingPunct="0">
                        <a:lnSpc>
                          <a:spcPct val="90000"/>
                        </a:lnSpc>
                        <a:spcBef>
                          <a:spcPct val="30000"/>
                        </a:spcBef>
                        <a:spcAft>
                          <a:spcPct val="0"/>
                        </a:spcAft>
                        <a:buClrTx/>
                        <a:buSzTx/>
                        <a:buFontTx/>
                        <a:buNone/>
                        <a:tabLst/>
                      </a:pPr>
                      <a:endParaRPr kumimoji="0" lang="zh-CN" altLang="en-US" sz="1600" b="1" i="0" u="none" strike="noStrike" cap="none" normalizeH="0" baseline="0" smtClean="0">
                        <a:ln>
                          <a:noFill/>
                        </a:ln>
                        <a:solidFill>
                          <a:schemeClr val="tx1"/>
                        </a:solidFill>
                        <a:effectLst/>
                        <a:latin typeface="Arial" panose="020B0604020202020204" pitchFamily="34" charset="0"/>
                        <a:ea typeface="SimSun" panose="02010600030101010101" pitchFamily="2" charset="-122"/>
                      </a:endParaRPr>
                    </a:p>
                  </a:txBody>
                  <a:tcPr marL="45720" marR="45720" marT="2286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lnSpc>
                          <a:spcPct val="90000"/>
                        </a:lnSpc>
                        <a:spcBef>
                          <a:spcPct val="30000"/>
                        </a:spcBef>
                        <a:buSzPct val="100000"/>
                        <a:defRPr sz="2000" b="1">
                          <a:solidFill>
                            <a:schemeClr val="tx1"/>
                          </a:solidFill>
                          <a:latin typeface="Arial" panose="020B0604020202020204" pitchFamily="34" charset="0"/>
                        </a:defRPr>
                      </a:lvl1pPr>
                      <a:lvl2pPr algn="l">
                        <a:lnSpc>
                          <a:spcPct val="90000"/>
                        </a:lnSpc>
                        <a:spcBef>
                          <a:spcPct val="30000"/>
                        </a:spcBef>
                        <a:buSzPct val="100000"/>
                        <a:defRPr sz="1600" b="1">
                          <a:solidFill>
                            <a:schemeClr val="tx1"/>
                          </a:solidFill>
                          <a:latin typeface="Arial" panose="020B0604020202020204" pitchFamily="34" charset="0"/>
                        </a:defRPr>
                      </a:lvl2pPr>
                      <a:lvl3pPr algn="l">
                        <a:lnSpc>
                          <a:spcPct val="90000"/>
                        </a:lnSpc>
                        <a:spcBef>
                          <a:spcPct val="30000"/>
                        </a:spcBef>
                        <a:buSzPct val="100000"/>
                        <a:defRPr sz="1600" b="1">
                          <a:solidFill>
                            <a:schemeClr val="tx1"/>
                          </a:solidFill>
                          <a:latin typeface="Arial" panose="020B0604020202020204" pitchFamily="34" charset="0"/>
                        </a:defRPr>
                      </a:lvl3pPr>
                      <a:lvl4pPr algn="l">
                        <a:lnSpc>
                          <a:spcPct val="90000"/>
                        </a:lnSpc>
                        <a:spcBef>
                          <a:spcPct val="30000"/>
                        </a:spcBef>
                        <a:buSzPct val="100000"/>
                        <a:defRPr sz="1200" b="1">
                          <a:solidFill>
                            <a:schemeClr val="tx1"/>
                          </a:solidFill>
                          <a:latin typeface="Arial" panose="020B0604020202020204" pitchFamily="34" charset="0"/>
                        </a:defRPr>
                      </a:lvl4pPr>
                      <a:lvl5pPr algn="l">
                        <a:lnSpc>
                          <a:spcPct val="90000"/>
                        </a:lnSpc>
                        <a:spcBef>
                          <a:spcPct val="30000"/>
                        </a:spcBef>
                        <a:buSzPct val="100000"/>
                        <a:defRPr sz="1200" b="1">
                          <a:solidFill>
                            <a:schemeClr val="tx1"/>
                          </a:solidFill>
                          <a:latin typeface="Arial" panose="020B0604020202020204" pitchFamily="34" charset="0"/>
                        </a:defRPr>
                      </a:lvl5pPr>
                      <a:lvl6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ctr" defTabSz="914400" rtl="0" eaLnBrk="0" fontAlgn="base" latinLnBrk="0" hangingPunct="0">
                        <a:lnSpc>
                          <a:spcPct val="90000"/>
                        </a:lnSpc>
                        <a:spcBef>
                          <a:spcPct val="3000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IF</a:t>
                      </a:r>
                    </a:p>
                  </a:txBody>
                  <a:tcPr marL="45720" marR="45720" marT="2286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99">
                        <a:alpha val="50000"/>
                      </a:srgbClr>
                    </a:solidFill>
                  </a:tcPr>
                </a:tc>
                <a:tc>
                  <a:txBody>
                    <a:bodyPr/>
                    <a:lstStyle>
                      <a:lvl1pPr algn="l">
                        <a:lnSpc>
                          <a:spcPct val="90000"/>
                        </a:lnSpc>
                        <a:spcBef>
                          <a:spcPct val="30000"/>
                        </a:spcBef>
                        <a:buSzPct val="100000"/>
                        <a:defRPr sz="2000" b="1">
                          <a:solidFill>
                            <a:schemeClr val="tx1"/>
                          </a:solidFill>
                          <a:latin typeface="Arial" panose="020B0604020202020204" pitchFamily="34" charset="0"/>
                        </a:defRPr>
                      </a:lvl1pPr>
                      <a:lvl2pPr algn="l">
                        <a:lnSpc>
                          <a:spcPct val="90000"/>
                        </a:lnSpc>
                        <a:spcBef>
                          <a:spcPct val="30000"/>
                        </a:spcBef>
                        <a:buSzPct val="100000"/>
                        <a:defRPr sz="1600" b="1">
                          <a:solidFill>
                            <a:schemeClr val="tx1"/>
                          </a:solidFill>
                          <a:latin typeface="Arial" panose="020B0604020202020204" pitchFamily="34" charset="0"/>
                        </a:defRPr>
                      </a:lvl2pPr>
                      <a:lvl3pPr algn="l">
                        <a:lnSpc>
                          <a:spcPct val="90000"/>
                        </a:lnSpc>
                        <a:spcBef>
                          <a:spcPct val="30000"/>
                        </a:spcBef>
                        <a:buSzPct val="100000"/>
                        <a:defRPr sz="1600" b="1">
                          <a:solidFill>
                            <a:schemeClr val="tx1"/>
                          </a:solidFill>
                          <a:latin typeface="Arial" panose="020B0604020202020204" pitchFamily="34" charset="0"/>
                        </a:defRPr>
                      </a:lvl3pPr>
                      <a:lvl4pPr algn="l">
                        <a:lnSpc>
                          <a:spcPct val="90000"/>
                        </a:lnSpc>
                        <a:spcBef>
                          <a:spcPct val="30000"/>
                        </a:spcBef>
                        <a:buSzPct val="100000"/>
                        <a:defRPr sz="1200" b="1">
                          <a:solidFill>
                            <a:schemeClr val="tx1"/>
                          </a:solidFill>
                          <a:latin typeface="Arial" panose="020B0604020202020204" pitchFamily="34" charset="0"/>
                        </a:defRPr>
                      </a:lvl4pPr>
                      <a:lvl5pPr algn="l">
                        <a:lnSpc>
                          <a:spcPct val="90000"/>
                        </a:lnSpc>
                        <a:spcBef>
                          <a:spcPct val="30000"/>
                        </a:spcBef>
                        <a:buSzPct val="100000"/>
                        <a:defRPr sz="1200" b="1">
                          <a:solidFill>
                            <a:schemeClr val="tx1"/>
                          </a:solidFill>
                          <a:latin typeface="Arial" panose="020B0604020202020204" pitchFamily="34" charset="0"/>
                        </a:defRPr>
                      </a:lvl5pPr>
                      <a:lvl6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ctr" defTabSz="914400" rtl="0" eaLnBrk="0" fontAlgn="base" latinLnBrk="0" hangingPunct="0">
                        <a:lnSpc>
                          <a:spcPct val="90000"/>
                        </a:lnSpc>
                        <a:spcBef>
                          <a:spcPct val="3000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ID</a:t>
                      </a:r>
                    </a:p>
                  </a:txBody>
                  <a:tcPr marL="45720" marR="45720" marT="228600" horzOverflow="overflow">
                    <a:lnL w="12700" cap="flat" cmpd="sng" algn="ctr">
                      <a:solidFill>
                        <a:schemeClr val="tx1"/>
                      </a:solidFill>
                      <a:prstDash val="solid"/>
                      <a:round/>
                      <a:headEnd type="none" w="med" len="med"/>
                      <a:tailEnd type="none" w="med" len="med"/>
                    </a:lnL>
                    <a:lnR w="762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FFFF">
                        <a:alpha val="50000"/>
                      </a:srgbClr>
                    </a:solidFill>
                  </a:tcPr>
                </a:tc>
                <a:tc>
                  <a:txBody>
                    <a:bodyPr/>
                    <a:lstStyle>
                      <a:lvl1pPr algn="l">
                        <a:lnSpc>
                          <a:spcPct val="90000"/>
                        </a:lnSpc>
                        <a:spcBef>
                          <a:spcPct val="30000"/>
                        </a:spcBef>
                        <a:buSzPct val="100000"/>
                        <a:defRPr sz="2000" b="1">
                          <a:solidFill>
                            <a:schemeClr val="tx1"/>
                          </a:solidFill>
                          <a:latin typeface="Arial" panose="020B0604020202020204" pitchFamily="34" charset="0"/>
                        </a:defRPr>
                      </a:lvl1pPr>
                      <a:lvl2pPr algn="l">
                        <a:lnSpc>
                          <a:spcPct val="90000"/>
                        </a:lnSpc>
                        <a:spcBef>
                          <a:spcPct val="30000"/>
                        </a:spcBef>
                        <a:buSzPct val="100000"/>
                        <a:defRPr sz="1600" b="1">
                          <a:solidFill>
                            <a:schemeClr val="tx1"/>
                          </a:solidFill>
                          <a:latin typeface="Arial" panose="020B0604020202020204" pitchFamily="34" charset="0"/>
                        </a:defRPr>
                      </a:lvl2pPr>
                      <a:lvl3pPr algn="l">
                        <a:lnSpc>
                          <a:spcPct val="90000"/>
                        </a:lnSpc>
                        <a:spcBef>
                          <a:spcPct val="30000"/>
                        </a:spcBef>
                        <a:buSzPct val="100000"/>
                        <a:defRPr sz="1600" b="1">
                          <a:solidFill>
                            <a:schemeClr val="tx1"/>
                          </a:solidFill>
                          <a:latin typeface="Arial" panose="020B0604020202020204" pitchFamily="34" charset="0"/>
                        </a:defRPr>
                      </a:lvl3pPr>
                      <a:lvl4pPr algn="l">
                        <a:lnSpc>
                          <a:spcPct val="90000"/>
                        </a:lnSpc>
                        <a:spcBef>
                          <a:spcPct val="30000"/>
                        </a:spcBef>
                        <a:buSzPct val="100000"/>
                        <a:defRPr sz="1200" b="1">
                          <a:solidFill>
                            <a:schemeClr val="tx1"/>
                          </a:solidFill>
                          <a:latin typeface="Arial" panose="020B0604020202020204" pitchFamily="34" charset="0"/>
                        </a:defRPr>
                      </a:lvl4pPr>
                      <a:lvl5pPr algn="l">
                        <a:lnSpc>
                          <a:spcPct val="90000"/>
                        </a:lnSpc>
                        <a:spcBef>
                          <a:spcPct val="30000"/>
                        </a:spcBef>
                        <a:buSzPct val="100000"/>
                        <a:defRPr sz="1200" b="1">
                          <a:solidFill>
                            <a:schemeClr val="tx1"/>
                          </a:solidFill>
                          <a:latin typeface="Arial" panose="020B0604020202020204" pitchFamily="34" charset="0"/>
                        </a:defRPr>
                      </a:lvl5pPr>
                      <a:lvl6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ctr" defTabSz="914400" rtl="0" eaLnBrk="0" fontAlgn="base" latinLnBrk="0" hangingPunct="0">
                        <a:lnSpc>
                          <a:spcPct val="90000"/>
                        </a:lnSpc>
                        <a:spcBef>
                          <a:spcPct val="3000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EX</a:t>
                      </a:r>
                    </a:p>
                  </a:txBody>
                  <a:tcPr marL="45720" marR="45720" marT="228600" horzOverflow="overflow">
                    <a:lnL w="76200" cap="flat" cmpd="sng" algn="ctr">
                      <a:solidFill>
                        <a:schemeClr val="tx1"/>
                      </a:solidFill>
                      <a:prstDash val="solid"/>
                      <a:round/>
                      <a:headEnd type="none" w="med" len="med"/>
                      <a:tailEnd type="none" w="med" len="med"/>
                    </a:lnL>
                    <a:lnR w="762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99">
                        <a:alpha val="50000"/>
                      </a:srgbClr>
                    </a:solidFill>
                  </a:tcPr>
                </a:tc>
                <a:tc>
                  <a:txBody>
                    <a:bodyPr/>
                    <a:lstStyle>
                      <a:lvl1pPr algn="l">
                        <a:lnSpc>
                          <a:spcPct val="90000"/>
                        </a:lnSpc>
                        <a:spcBef>
                          <a:spcPct val="30000"/>
                        </a:spcBef>
                        <a:buSzPct val="100000"/>
                        <a:defRPr sz="2000" b="1">
                          <a:solidFill>
                            <a:schemeClr val="tx1"/>
                          </a:solidFill>
                          <a:latin typeface="Arial" panose="020B0604020202020204" pitchFamily="34" charset="0"/>
                        </a:defRPr>
                      </a:lvl1pPr>
                      <a:lvl2pPr algn="l">
                        <a:lnSpc>
                          <a:spcPct val="90000"/>
                        </a:lnSpc>
                        <a:spcBef>
                          <a:spcPct val="30000"/>
                        </a:spcBef>
                        <a:buSzPct val="100000"/>
                        <a:defRPr sz="1600" b="1">
                          <a:solidFill>
                            <a:schemeClr val="tx1"/>
                          </a:solidFill>
                          <a:latin typeface="Arial" panose="020B0604020202020204" pitchFamily="34" charset="0"/>
                        </a:defRPr>
                      </a:lvl2pPr>
                      <a:lvl3pPr algn="l">
                        <a:lnSpc>
                          <a:spcPct val="90000"/>
                        </a:lnSpc>
                        <a:spcBef>
                          <a:spcPct val="30000"/>
                        </a:spcBef>
                        <a:buSzPct val="100000"/>
                        <a:defRPr sz="1600" b="1">
                          <a:solidFill>
                            <a:schemeClr val="tx1"/>
                          </a:solidFill>
                          <a:latin typeface="Arial" panose="020B0604020202020204" pitchFamily="34" charset="0"/>
                        </a:defRPr>
                      </a:lvl3pPr>
                      <a:lvl4pPr algn="l">
                        <a:lnSpc>
                          <a:spcPct val="90000"/>
                        </a:lnSpc>
                        <a:spcBef>
                          <a:spcPct val="30000"/>
                        </a:spcBef>
                        <a:buSzPct val="100000"/>
                        <a:defRPr sz="1200" b="1">
                          <a:solidFill>
                            <a:schemeClr val="tx1"/>
                          </a:solidFill>
                          <a:latin typeface="Arial" panose="020B0604020202020204" pitchFamily="34" charset="0"/>
                        </a:defRPr>
                      </a:lvl4pPr>
                      <a:lvl5pPr algn="l">
                        <a:lnSpc>
                          <a:spcPct val="90000"/>
                        </a:lnSpc>
                        <a:spcBef>
                          <a:spcPct val="30000"/>
                        </a:spcBef>
                        <a:buSzPct val="100000"/>
                        <a:defRPr sz="1200" b="1">
                          <a:solidFill>
                            <a:schemeClr val="tx1"/>
                          </a:solidFill>
                          <a:latin typeface="Arial" panose="020B0604020202020204" pitchFamily="34" charset="0"/>
                        </a:defRPr>
                      </a:lvl5pPr>
                      <a:lvl6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ctr" defTabSz="914400" rtl="0" eaLnBrk="0" fontAlgn="base" latinLnBrk="0" hangingPunct="0">
                        <a:lnSpc>
                          <a:spcPct val="90000"/>
                        </a:lnSpc>
                        <a:spcBef>
                          <a:spcPct val="3000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MEM</a:t>
                      </a:r>
                    </a:p>
                  </a:txBody>
                  <a:tcPr marL="45720" marR="45720" marT="228600" horzOverflow="overflow">
                    <a:lnL w="76200" cap="flat" cmpd="sng" algn="ctr">
                      <a:solidFill>
                        <a:schemeClr val="tx1"/>
                      </a:solidFill>
                      <a:prstDash val="solid"/>
                      <a:round/>
                      <a:headEnd type="none" w="med" len="med"/>
                      <a:tailEnd type="none" w="med" len="med"/>
                    </a:lnL>
                    <a:lnR w="762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99">
                        <a:alpha val="50000"/>
                      </a:srgbClr>
                    </a:solidFill>
                  </a:tcPr>
                </a:tc>
                <a:tc>
                  <a:txBody>
                    <a:bodyPr/>
                    <a:lstStyle>
                      <a:lvl1pPr algn="l">
                        <a:lnSpc>
                          <a:spcPct val="90000"/>
                        </a:lnSpc>
                        <a:spcBef>
                          <a:spcPct val="30000"/>
                        </a:spcBef>
                        <a:buSzPct val="100000"/>
                        <a:defRPr sz="2000" b="1">
                          <a:solidFill>
                            <a:schemeClr val="tx1"/>
                          </a:solidFill>
                          <a:latin typeface="Arial" panose="020B0604020202020204" pitchFamily="34" charset="0"/>
                        </a:defRPr>
                      </a:lvl1pPr>
                      <a:lvl2pPr algn="l">
                        <a:lnSpc>
                          <a:spcPct val="90000"/>
                        </a:lnSpc>
                        <a:spcBef>
                          <a:spcPct val="30000"/>
                        </a:spcBef>
                        <a:buSzPct val="100000"/>
                        <a:defRPr sz="1600" b="1">
                          <a:solidFill>
                            <a:schemeClr val="tx1"/>
                          </a:solidFill>
                          <a:latin typeface="Arial" panose="020B0604020202020204" pitchFamily="34" charset="0"/>
                        </a:defRPr>
                      </a:lvl2pPr>
                      <a:lvl3pPr algn="l">
                        <a:lnSpc>
                          <a:spcPct val="90000"/>
                        </a:lnSpc>
                        <a:spcBef>
                          <a:spcPct val="30000"/>
                        </a:spcBef>
                        <a:buSzPct val="100000"/>
                        <a:defRPr sz="1600" b="1">
                          <a:solidFill>
                            <a:schemeClr val="tx1"/>
                          </a:solidFill>
                          <a:latin typeface="Arial" panose="020B0604020202020204" pitchFamily="34" charset="0"/>
                        </a:defRPr>
                      </a:lvl3pPr>
                      <a:lvl4pPr algn="l">
                        <a:lnSpc>
                          <a:spcPct val="90000"/>
                        </a:lnSpc>
                        <a:spcBef>
                          <a:spcPct val="30000"/>
                        </a:spcBef>
                        <a:buSzPct val="100000"/>
                        <a:defRPr sz="1200" b="1">
                          <a:solidFill>
                            <a:schemeClr val="tx1"/>
                          </a:solidFill>
                          <a:latin typeface="Arial" panose="020B0604020202020204" pitchFamily="34" charset="0"/>
                        </a:defRPr>
                      </a:lvl4pPr>
                      <a:lvl5pPr algn="l">
                        <a:lnSpc>
                          <a:spcPct val="90000"/>
                        </a:lnSpc>
                        <a:spcBef>
                          <a:spcPct val="30000"/>
                        </a:spcBef>
                        <a:buSzPct val="100000"/>
                        <a:defRPr sz="1200" b="1">
                          <a:solidFill>
                            <a:schemeClr val="tx1"/>
                          </a:solidFill>
                          <a:latin typeface="Arial" panose="020B0604020202020204" pitchFamily="34" charset="0"/>
                        </a:defRPr>
                      </a:lvl5pPr>
                      <a:lvl6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ctr" defTabSz="914400" rtl="0" eaLnBrk="0" fontAlgn="base" latinLnBrk="0" hangingPunct="0">
                        <a:lnSpc>
                          <a:spcPct val="90000"/>
                        </a:lnSpc>
                        <a:spcBef>
                          <a:spcPct val="3000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WB</a:t>
                      </a:r>
                    </a:p>
                  </a:txBody>
                  <a:tcPr marL="45720" marR="45720" marT="228600" horzOverflow="overflow">
                    <a:lnL w="762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99">
                        <a:alpha val="50000"/>
                      </a:srgbClr>
                    </a:solidFill>
                  </a:tcPr>
                </a:tc>
                <a:extLst>
                  <a:ext uri="{0D108BD9-81ED-4DB2-BD59-A6C34878D82A}">
                    <a16:rowId xmlns:a16="http://schemas.microsoft.com/office/drawing/2014/main" xmlns="" val="1800326223"/>
                  </a:ext>
                </a:extLst>
              </a:tr>
            </a:tbl>
          </a:graphicData>
        </a:graphic>
      </p:graphicFrame>
      <p:sp>
        <p:nvSpPr>
          <p:cNvPr id="954401" name="AutoShape 33"/>
          <p:cNvSpPr>
            <a:spLocks noChangeArrowheads="1"/>
          </p:cNvSpPr>
          <p:nvPr/>
        </p:nvSpPr>
        <p:spPr bwMode="auto">
          <a:xfrm>
            <a:off x="1827212" y="5257800"/>
            <a:ext cx="8610600" cy="990600"/>
          </a:xfrm>
          <a:prstGeom prst="roundRect">
            <a:avLst>
              <a:gd name="adj" fmla="val 12486"/>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lstStyle>
            <a:lvl1pPr marL="285750" indent="-285750" algn="l">
              <a:lnSpc>
                <a:spcPct val="90000"/>
              </a:lnSpc>
              <a:spcBef>
                <a:spcPct val="30000"/>
              </a:spcBef>
              <a:buSzPct val="100000"/>
              <a:buChar char="•"/>
              <a:defRPr sz="2000" b="1">
                <a:solidFill>
                  <a:schemeClr val="tx1"/>
                </a:solidFill>
                <a:latin typeface="Arial" panose="020B0604020202020204" pitchFamily="34" charset="0"/>
              </a:defRPr>
            </a:lvl1pPr>
            <a:lvl2pPr marL="685800" indent="-228600" algn="l">
              <a:lnSpc>
                <a:spcPct val="90000"/>
              </a:lnSpc>
              <a:spcBef>
                <a:spcPct val="30000"/>
              </a:spcBef>
              <a:buSzPct val="100000"/>
              <a:buChar char="–"/>
              <a:defRPr sz="1600" b="1">
                <a:solidFill>
                  <a:schemeClr val="tx1"/>
                </a:solidFill>
                <a:latin typeface="Arial" panose="020B0604020202020204" pitchFamily="34" charset="0"/>
              </a:defRPr>
            </a:lvl2pPr>
            <a:lvl3pPr marL="1143000" indent="-228600" algn="l">
              <a:lnSpc>
                <a:spcPct val="90000"/>
              </a:lnSpc>
              <a:spcBef>
                <a:spcPct val="30000"/>
              </a:spcBef>
              <a:buSzPct val="100000"/>
              <a:buChar char="»"/>
              <a:defRPr sz="1600" b="1">
                <a:solidFill>
                  <a:schemeClr val="tx1"/>
                </a:solidFill>
                <a:latin typeface="Arial" panose="020B0604020202020204" pitchFamily="34" charset="0"/>
              </a:defRPr>
            </a:lvl3pPr>
            <a:lvl4pPr marL="1543050" indent="-171450" algn="l">
              <a:lnSpc>
                <a:spcPct val="90000"/>
              </a:lnSpc>
              <a:spcBef>
                <a:spcPct val="30000"/>
              </a:spcBef>
              <a:buSzPct val="100000"/>
              <a:buChar char="•"/>
              <a:defRPr sz="1200" b="1">
                <a:solidFill>
                  <a:schemeClr val="tx1"/>
                </a:solidFill>
                <a:latin typeface="Arial" panose="020B0604020202020204" pitchFamily="34" charset="0"/>
              </a:defRPr>
            </a:lvl4pPr>
            <a:lvl5pPr marL="2000250" indent="-171450" algn="l">
              <a:lnSpc>
                <a:spcPct val="90000"/>
              </a:lnSpc>
              <a:spcBef>
                <a:spcPct val="30000"/>
              </a:spcBef>
              <a:buSzPct val="100000"/>
              <a:buChar char="–"/>
              <a:defRPr sz="1200" b="1">
                <a:solidFill>
                  <a:schemeClr val="tx1"/>
                </a:solidFill>
                <a:latin typeface="Arial" panose="020B0604020202020204" pitchFamily="34" charset="0"/>
              </a:defRPr>
            </a:lvl5pPr>
            <a:lvl6pPr marL="2457450" indent="-171450" eaLnBrk="0" fontAlgn="base" hangingPunct="0">
              <a:lnSpc>
                <a:spcPct val="90000"/>
              </a:lnSpc>
              <a:spcBef>
                <a:spcPct val="30000"/>
              </a:spcBef>
              <a:spcAft>
                <a:spcPct val="0"/>
              </a:spcAft>
              <a:buSzPct val="100000"/>
              <a:buChar char="–"/>
              <a:defRPr sz="1200" b="1">
                <a:solidFill>
                  <a:schemeClr val="tx1"/>
                </a:solidFill>
                <a:latin typeface="Arial" panose="020B0604020202020204" pitchFamily="34" charset="0"/>
              </a:defRPr>
            </a:lvl6pPr>
            <a:lvl7pPr marL="2914650" indent="-171450" eaLnBrk="0" fontAlgn="base" hangingPunct="0">
              <a:lnSpc>
                <a:spcPct val="90000"/>
              </a:lnSpc>
              <a:spcBef>
                <a:spcPct val="30000"/>
              </a:spcBef>
              <a:spcAft>
                <a:spcPct val="0"/>
              </a:spcAft>
              <a:buSzPct val="100000"/>
              <a:buChar char="–"/>
              <a:defRPr sz="1200" b="1">
                <a:solidFill>
                  <a:schemeClr val="tx1"/>
                </a:solidFill>
                <a:latin typeface="Arial" panose="020B0604020202020204" pitchFamily="34" charset="0"/>
              </a:defRPr>
            </a:lvl7pPr>
            <a:lvl8pPr marL="3371850" indent="-171450" eaLnBrk="0" fontAlgn="base" hangingPunct="0">
              <a:lnSpc>
                <a:spcPct val="90000"/>
              </a:lnSpc>
              <a:spcBef>
                <a:spcPct val="30000"/>
              </a:spcBef>
              <a:spcAft>
                <a:spcPct val="0"/>
              </a:spcAft>
              <a:buSzPct val="100000"/>
              <a:buChar char="–"/>
              <a:defRPr sz="1200" b="1">
                <a:solidFill>
                  <a:schemeClr val="tx1"/>
                </a:solidFill>
                <a:latin typeface="Arial" panose="020B0604020202020204" pitchFamily="34" charset="0"/>
              </a:defRPr>
            </a:lvl8pPr>
            <a:lvl9pPr marL="3829050" indent="-171450" eaLnBrk="0" fontAlgn="base" hangingPunct="0">
              <a:lnSpc>
                <a:spcPct val="90000"/>
              </a:lnSpc>
              <a:spcBef>
                <a:spcPct val="30000"/>
              </a:spcBef>
              <a:spcAft>
                <a:spcPct val="0"/>
              </a:spcAft>
              <a:buSzPct val="100000"/>
              <a:buChar char="–"/>
              <a:defRPr sz="1200" b="1">
                <a:solidFill>
                  <a:schemeClr val="tx1"/>
                </a:solidFill>
                <a:latin typeface="Arial" panose="020B0604020202020204" pitchFamily="34" charset="0"/>
              </a:defRPr>
            </a:lvl9pPr>
          </a:lstStyle>
          <a:p>
            <a:r>
              <a:rPr lang="en-US" altLang="zh-CN" sz="2300">
                <a:solidFill>
                  <a:srgbClr val="0000CC"/>
                </a:solidFill>
                <a:ea typeface="SimSun" panose="02010600030101010101" pitchFamily="2" charset="-122"/>
              </a:rPr>
              <a:t>MEM/WB forwarding won’t work either, because  ADD executes in CC4</a:t>
            </a:r>
          </a:p>
        </p:txBody>
      </p:sp>
      <p:sp>
        <p:nvSpPr>
          <p:cNvPr id="954402" name="Text Box 34"/>
          <p:cNvSpPr txBox="1">
            <a:spLocks noChangeArrowheads="1"/>
          </p:cNvSpPr>
          <p:nvPr/>
        </p:nvSpPr>
        <p:spPr bwMode="auto">
          <a:xfrm>
            <a:off x="3732213" y="2895601"/>
            <a:ext cx="5307013"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a:ea typeface="SimSun" panose="02010600030101010101" pitchFamily="2" charset="-122"/>
              </a:rPr>
              <a:t>   </a:t>
            </a:r>
            <a:r>
              <a:rPr lang="en-US" altLang="zh-CN">
                <a:ea typeface="SimSun" panose="02010600030101010101" pitchFamily="2" charset="-122"/>
              </a:rPr>
              <a:t>1        2	  3	  4	  5	 6</a:t>
            </a:r>
          </a:p>
        </p:txBody>
      </p:sp>
    </p:spTree>
    <p:extLst>
      <p:ext uri="{BB962C8B-B14F-4D97-AF65-F5344CB8AC3E}">
        <p14:creationId xmlns:p14="http://schemas.microsoft.com/office/powerpoint/2010/main" val="4242958414"/>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6418" name="Rectangle 2"/>
          <p:cNvSpPr>
            <a:spLocks noGrp="1" noChangeArrowheads="1"/>
          </p:cNvSpPr>
          <p:nvPr>
            <p:ph type="title"/>
          </p:nvPr>
        </p:nvSpPr>
        <p:spPr>
          <a:xfrm>
            <a:off x="1751012" y="152400"/>
            <a:ext cx="8915400" cy="609600"/>
          </a:xfrm>
        </p:spPr>
        <p:txBody>
          <a:bodyPr>
            <a:normAutofit fontScale="90000"/>
          </a:bodyPr>
          <a:lstStyle/>
          <a:p>
            <a:r>
              <a:rPr lang="en-US" altLang="zh-CN">
                <a:ea typeface="SimSun" panose="02010600030101010101" pitchFamily="2" charset="-122"/>
              </a:rPr>
              <a:t>Data Hazards &amp; Stalls: implementation</a:t>
            </a:r>
          </a:p>
        </p:txBody>
      </p:sp>
      <p:sp>
        <p:nvSpPr>
          <p:cNvPr id="956419" name="Rectangle 3"/>
          <p:cNvSpPr>
            <a:spLocks noGrp="1" noChangeArrowheads="1"/>
          </p:cNvSpPr>
          <p:nvPr>
            <p:ph type="body" sz="half" idx="1"/>
          </p:nvPr>
        </p:nvSpPr>
        <p:spPr>
          <a:xfrm>
            <a:off x="1903412" y="914400"/>
            <a:ext cx="8763000" cy="2133600"/>
          </a:xfrm>
        </p:spPr>
        <p:txBody>
          <a:bodyPr/>
          <a:lstStyle/>
          <a:p>
            <a:pPr>
              <a:buFontTx/>
              <a:buNone/>
            </a:pPr>
            <a:endParaRPr lang="zh-CN" altLang="en-US" sz="100">
              <a:solidFill>
                <a:srgbClr val="0000CC"/>
              </a:solidFill>
              <a:ea typeface="SimSun" panose="02010600030101010101" pitchFamily="2" charset="-122"/>
            </a:endParaRPr>
          </a:p>
          <a:p>
            <a:pPr>
              <a:buFontTx/>
              <a:buNone/>
            </a:pPr>
            <a:endParaRPr lang="zh-CN" altLang="en-US" sz="2000">
              <a:solidFill>
                <a:srgbClr val="0000CC"/>
              </a:solidFill>
              <a:ea typeface="SimSun" panose="02010600030101010101" pitchFamily="2" charset="-122"/>
            </a:endParaRPr>
          </a:p>
          <a:p>
            <a:pPr>
              <a:buFontTx/>
              <a:buNone/>
            </a:pPr>
            <a:r>
              <a:rPr lang="zh-CN" altLang="en-US" sz="2300">
                <a:solidFill>
                  <a:srgbClr val="0000CC"/>
                </a:solidFill>
                <a:ea typeface="SimSun" panose="02010600030101010101" pitchFamily="2" charset="-122"/>
              </a:rPr>
              <a:t>		</a:t>
            </a:r>
            <a:r>
              <a:rPr lang="en-US" altLang="zh-CN" sz="2300">
                <a:ea typeface="SimSun" panose="02010600030101010101" pitchFamily="2" charset="-122"/>
              </a:rPr>
              <a:t>LW     </a:t>
            </a:r>
            <a:r>
              <a:rPr lang="en-US" altLang="zh-CN" sz="2300">
                <a:solidFill>
                  <a:srgbClr val="CC0000"/>
                </a:solidFill>
                <a:ea typeface="SimSun" panose="02010600030101010101" pitchFamily="2" charset="-122"/>
              </a:rPr>
              <a:t>$s0</a:t>
            </a:r>
            <a:r>
              <a:rPr lang="en-US" altLang="zh-CN" sz="2300">
                <a:ea typeface="SimSun" panose="02010600030101010101" pitchFamily="2" charset="-122"/>
              </a:rPr>
              <a:t>,   100($t0)        ;$s0 = memory value</a:t>
            </a:r>
          </a:p>
          <a:p>
            <a:pPr>
              <a:buFontTx/>
              <a:buNone/>
            </a:pPr>
            <a:r>
              <a:rPr lang="en-US" altLang="zh-CN" sz="2300">
                <a:ea typeface="SimSun" panose="02010600030101010101" pitchFamily="2" charset="-122"/>
              </a:rPr>
              <a:t>		ADD   $t2,   </a:t>
            </a:r>
            <a:r>
              <a:rPr lang="en-US" altLang="zh-CN" sz="2300">
                <a:solidFill>
                  <a:srgbClr val="CC0000"/>
                </a:solidFill>
                <a:ea typeface="SimSun" panose="02010600030101010101" pitchFamily="2" charset="-122"/>
              </a:rPr>
              <a:t>$s0</a:t>
            </a:r>
            <a:r>
              <a:rPr lang="en-US" altLang="zh-CN" sz="2300">
                <a:ea typeface="SimSun" panose="02010600030101010101" pitchFamily="2" charset="-122"/>
              </a:rPr>
              <a:t>,   $t3        ;$t2 = $s0 + $t3</a:t>
            </a:r>
          </a:p>
        </p:txBody>
      </p:sp>
      <p:sp>
        <p:nvSpPr>
          <p:cNvPr id="956420" name="Text Box 4"/>
          <p:cNvSpPr txBox="1">
            <a:spLocks noChangeArrowheads="1"/>
          </p:cNvSpPr>
          <p:nvPr/>
        </p:nvSpPr>
        <p:spPr bwMode="auto">
          <a:xfrm>
            <a:off x="1979612" y="3352800"/>
            <a:ext cx="914400" cy="1292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zh-CN" sz="2400">
                <a:latin typeface="Arial" panose="020B0604020202020204" pitchFamily="34" charset="0"/>
                <a:ea typeface="SimSun" panose="02010600030101010101" pitchFamily="2" charset="-122"/>
              </a:rPr>
              <a:t>LW  </a:t>
            </a:r>
          </a:p>
          <a:p>
            <a:pPr algn="l">
              <a:spcBef>
                <a:spcPct val="50000"/>
              </a:spcBef>
            </a:pPr>
            <a:endParaRPr lang="en-US" altLang="zh-CN" sz="1200">
              <a:latin typeface="Arial" panose="020B0604020202020204" pitchFamily="34" charset="0"/>
              <a:ea typeface="SimSun" panose="02010600030101010101" pitchFamily="2" charset="-122"/>
            </a:endParaRPr>
          </a:p>
          <a:p>
            <a:pPr algn="l">
              <a:spcBef>
                <a:spcPct val="50000"/>
              </a:spcBef>
            </a:pPr>
            <a:r>
              <a:rPr lang="en-US" altLang="zh-CN" sz="2400">
                <a:latin typeface="Arial" panose="020B0604020202020204" pitchFamily="34" charset="0"/>
                <a:ea typeface="SimSun" panose="02010600030101010101" pitchFamily="2" charset="-122"/>
              </a:rPr>
              <a:t>ADD </a:t>
            </a:r>
            <a:endParaRPr lang="en-US" altLang="zh-CN" sz="1200">
              <a:latin typeface="Arial" panose="020B0604020202020204" pitchFamily="34" charset="0"/>
              <a:ea typeface="SimSun" panose="02010600030101010101" pitchFamily="2" charset="-122"/>
            </a:endParaRPr>
          </a:p>
        </p:txBody>
      </p:sp>
      <p:graphicFrame>
        <p:nvGraphicFramePr>
          <p:cNvPr id="956421" name="Group 5"/>
          <p:cNvGraphicFramePr>
            <a:graphicFrameLocks noGrp="1"/>
          </p:cNvGraphicFramePr>
          <p:nvPr>
            <p:ph sz="half" idx="2"/>
          </p:nvPr>
        </p:nvGraphicFramePr>
        <p:xfrm>
          <a:off x="3122613" y="3200400"/>
          <a:ext cx="7134225" cy="1600200"/>
        </p:xfrm>
        <a:graphic>
          <a:graphicData uri="http://schemas.openxmlformats.org/drawingml/2006/table">
            <a:tbl>
              <a:tblPr/>
              <a:tblGrid>
                <a:gridCol w="1019175">
                  <a:extLst>
                    <a:ext uri="{9D8B030D-6E8A-4147-A177-3AD203B41FA5}">
                      <a16:colId xmlns:a16="http://schemas.microsoft.com/office/drawing/2014/main" xmlns="" val="424280869"/>
                    </a:ext>
                  </a:extLst>
                </a:gridCol>
                <a:gridCol w="1016000">
                  <a:extLst>
                    <a:ext uri="{9D8B030D-6E8A-4147-A177-3AD203B41FA5}">
                      <a16:colId xmlns:a16="http://schemas.microsoft.com/office/drawing/2014/main" xmlns="" val="3289804484"/>
                    </a:ext>
                  </a:extLst>
                </a:gridCol>
                <a:gridCol w="1022350">
                  <a:extLst>
                    <a:ext uri="{9D8B030D-6E8A-4147-A177-3AD203B41FA5}">
                      <a16:colId xmlns:a16="http://schemas.microsoft.com/office/drawing/2014/main" xmlns="" val="4161915404"/>
                    </a:ext>
                  </a:extLst>
                </a:gridCol>
                <a:gridCol w="1017588">
                  <a:extLst>
                    <a:ext uri="{9D8B030D-6E8A-4147-A177-3AD203B41FA5}">
                      <a16:colId xmlns:a16="http://schemas.microsoft.com/office/drawing/2014/main" xmlns="" val="3239077387"/>
                    </a:ext>
                  </a:extLst>
                </a:gridCol>
                <a:gridCol w="1017587">
                  <a:extLst>
                    <a:ext uri="{9D8B030D-6E8A-4147-A177-3AD203B41FA5}">
                      <a16:colId xmlns:a16="http://schemas.microsoft.com/office/drawing/2014/main" xmlns="" val="1442809467"/>
                    </a:ext>
                  </a:extLst>
                </a:gridCol>
                <a:gridCol w="1020763">
                  <a:extLst>
                    <a:ext uri="{9D8B030D-6E8A-4147-A177-3AD203B41FA5}">
                      <a16:colId xmlns:a16="http://schemas.microsoft.com/office/drawing/2014/main" xmlns="" val="1458883250"/>
                    </a:ext>
                  </a:extLst>
                </a:gridCol>
                <a:gridCol w="1020762">
                  <a:extLst>
                    <a:ext uri="{9D8B030D-6E8A-4147-A177-3AD203B41FA5}">
                      <a16:colId xmlns:a16="http://schemas.microsoft.com/office/drawing/2014/main" xmlns="" val="3963170513"/>
                    </a:ext>
                  </a:extLst>
                </a:gridCol>
              </a:tblGrid>
              <a:tr h="800100">
                <a:tc>
                  <a:txBody>
                    <a:bodyPr/>
                    <a:lstStyle>
                      <a:lvl1pPr algn="l">
                        <a:lnSpc>
                          <a:spcPct val="90000"/>
                        </a:lnSpc>
                        <a:spcBef>
                          <a:spcPct val="30000"/>
                        </a:spcBef>
                        <a:buSzPct val="100000"/>
                        <a:defRPr sz="2000" b="1">
                          <a:solidFill>
                            <a:schemeClr val="tx1"/>
                          </a:solidFill>
                          <a:latin typeface="Arial" panose="020B0604020202020204" pitchFamily="34" charset="0"/>
                        </a:defRPr>
                      </a:lvl1pPr>
                      <a:lvl2pPr algn="l">
                        <a:lnSpc>
                          <a:spcPct val="90000"/>
                        </a:lnSpc>
                        <a:spcBef>
                          <a:spcPct val="30000"/>
                        </a:spcBef>
                        <a:buSzPct val="100000"/>
                        <a:defRPr sz="1600" b="1">
                          <a:solidFill>
                            <a:schemeClr val="tx1"/>
                          </a:solidFill>
                          <a:latin typeface="Arial" panose="020B0604020202020204" pitchFamily="34" charset="0"/>
                        </a:defRPr>
                      </a:lvl2pPr>
                      <a:lvl3pPr algn="l">
                        <a:lnSpc>
                          <a:spcPct val="90000"/>
                        </a:lnSpc>
                        <a:spcBef>
                          <a:spcPct val="30000"/>
                        </a:spcBef>
                        <a:buSzPct val="100000"/>
                        <a:defRPr sz="1600" b="1">
                          <a:solidFill>
                            <a:schemeClr val="tx1"/>
                          </a:solidFill>
                          <a:latin typeface="Arial" panose="020B0604020202020204" pitchFamily="34" charset="0"/>
                        </a:defRPr>
                      </a:lvl3pPr>
                      <a:lvl4pPr algn="l">
                        <a:lnSpc>
                          <a:spcPct val="90000"/>
                        </a:lnSpc>
                        <a:spcBef>
                          <a:spcPct val="30000"/>
                        </a:spcBef>
                        <a:buSzPct val="100000"/>
                        <a:defRPr sz="1200" b="1">
                          <a:solidFill>
                            <a:schemeClr val="tx1"/>
                          </a:solidFill>
                          <a:latin typeface="Arial" panose="020B0604020202020204" pitchFamily="34" charset="0"/>
                        </a:defRPr>
                      </a:lvl4pPr>
                      <a:lvl5pPr algn="l">
                        <a:lnSpc>
                          <a:spcPct val="90000"/>
                        </a:lnSpc>
                        <a:spcBef>
                          <a:spcPct val="30000"/>
                        </a:spcBef>
                        <a:buSzPct val="100000"/>
                        <a:defRPr sz="1200" b="1">
                          <a:solidFill>
                            <a:schemeClr val="tx1"/>
                          </a:solidFill>
                          <a:latin typeface="Arial" panose="020B0604020202020204" pitchFamily="34" charset="0"/>
                        </a:defRPr>
                      </a:lvl5pPr>
                      <a:lvl6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ctr" defTabSz="914400" rtl="0" eaLnBrk="0" fontAlgn="base" latinLnBrk="0" hangingPunct="0">
                        <a:lnSpc>
                          <a:spcPct val="90000"/>
                        </a:lnSpc>
                        <a:spcBef>
                          <a:spcPct val="3000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IF</a:t>
                      </a:r>
                    </a:p>
                  </a:txBody>
                  <a:tcPr marL="45720" marR="45720" marT="2286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99">
                        <a:alpha val="50000"/>
                      </a:srgbClr>
                    </a:solidFill>
                  </a:tcPr>
                </a:tc>
                <a:tc>
                  <a:txBody>
                    <a:bodyPr/>
                    <a:lstStyle>
                      <a:lvl1pPr algn="l">
                        <a:lnSpc>
                          <a:spcPct val="90000"/>
                        </a:lnSpc>
                        <a:spcBef>
                          <a:spcPct val="30000"/>
                        </a:spcBef>
                        <a:buSzPct val="100000"/>
                        <a:defRPr sz="2000" b="1">
                          <a:solidFill>
                            <a:schemeClr val="tx1"/>
                          </a:solidFill>
                          <a:latin typeface="Arial" panose="020B0604020202020204" pitchFamily="34" charset="0"/>
                        </a:defRPr>
                      </a:lvl1pPr>
                      <a:lvl2pPr algn="l">
                        <a:lnSpc>
                          <a:spcPct val="90000"/>
                        </a:lnSpc>
                        <a:spcBef>
                          <a:spcPct val="30000"/>
                        </a:spcBef>
                        <a:buSzPct val="100000"/>
                        <a:defRPr sz="1600" b="1">
                          <a:solidFill>
                            <a:schemeClr val="tx1"/>
                          </a:solidFill>
                          <a:latin typeface="Arial" panose="020B0604020202020204" pitchFamily="34" charset="0"/>
                        </a:defRPr>
                      </a:lvl2pPr>
                      <a:lvl3pPr algn="l">
                        <a:lnSpc>
                          <a:spcPct val="90000"/>
                        </a:lnSpc>
                        <a:spcBef>
                          <a:spcPct val="30000"/>
                        </a:spcBef>
                        <a:buSzPct val="100000"/>
                        <a:defRPr sz="1600" b="1">
                          <a:solidFill>
                            <a:schemeClr val="tx1"/>
                          </a:solidFill>
                          <a:latin typeface="Arial" panose="020B0604020202020204" pitchFamily="34" charset="0"/>
                        </a:defRPr>
                      </a:lvl3pPr>
                      <a:lvl4pPr algn="l">
                        <a:lnSpc>
                          <a:spcPct val="90000"/>
                        </a:lnSpc>
                        <a:spcBef>
                          <a:spcPct val="30000"/>
                        </a:spcBef>
                        <a:buSzPct val="100000"/>
                        <a:defRPr sz="1200" b="1">
                          <a:solidFill>
                            <a:schemeClr val="tx1"/>
                          </a:solidFill>
                          <a:latin typeface="Arial" panose="020B0604020202020204" pitchFamily="34" charset="0"/>
                        </a:defRPr>
                      </a:lvl4pPr>
                      <a:lvl5pPr algn="l">
                        <a:lnSpc>
                          <a:spcPct val="90000"/>
                        </a:lnSpc>
                        <a:spcBef>
                          <a:spcPct val="30000"/>
                        </a:spcBef>
                        <a:buSzPct val="100000"/>
                        <a:defRPr sz="1200" b="1">
                          <a:solidFill>
                            <a:schemeClr val="tx1"/>
                          </a:solidFill>
                          <a:latin typeface="Arial" panose="020B0604020202020204" pitchFamily="34" charset="0"/>
                        </a:defRPr>
                      </a:lvl5pPr>
                      <a:lvl6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ctr" defTabSz="914400" rtl="0" eaLnBrk="0" fontAlgn="base" latinLnBrk="0" hangingPunct="0">
                        <a:lnSpc>
                          <a:spcPct val="90000"/>
                        </a:lnSpc>
                        <a:spcBef>
                          <a:spcPct val="3000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ID</a:t>
                      </a:r>
                    </a:p>
                  </a:txBody>
                  <a:tcPr marL="45720" marR="45720" marT="228600" horzOverflow="overflow">
                    <a:lnL w="12700" cap="flat" cmpd="sng" algn="ctr">
                      <a:solidFill>
                        <a:schemeClr val="tx1"/>
                      </a:solidFill>
                      <a:prstDash val="solid"/>
                      <a:round/>
                      <a:headEnd type="none" w="med" len="med"/>
                      <a:tailEnd type="none" w="med" len="med"/>
                    </a:lnL>
                    <a:lnR w="762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99">
                        <a:alpha val="50000"/>
                      </a:srgbClr>
                    </a:solidFill>
                  </a:tcPr>
                </a:tc>
                <a:tc>
                  <a:txBody>
                    <a:bodyPr/>
                    <a:lstStyle>
                      <a:lvl1pPr algn="l">
                        <a:lnSpc>
                          <a:spcPct val="90000"/>
                        </a:lnSpc>
                        <a:spcBef>
                          <a:spcPct val="30000"/>
                        </a:spcBef>
                        <a:buSzPct val="100000"/>
                        <a:defRPr sz="2000" b="1">
                          <a:solidFill>
                            <a:schemeClr val="tx1"/>
                          </a:solidFill>
                          <a:latin typeface="Arial" panose="020B0604020202020204" pitchFamily="34" charset="0"/>
                        </a:defRPr>
                      </a:lvl1pPr>
                      <a:lvl2pPr algn="l">
                        <a:lnSpc>
                          <a:spcPct val="90000"/>
                        </a:lnSpc>
                        <a:spcBef>
                          <a:spcPct val="30000"/>
                        </a:spcBef>
                        <a:buSzPct val="100000"/>
                        <a:defRPr sz="1600" b="1">
                          <a:solidFill>
                            <a:schemeClr val="tx1"/>
                          </a:solidFill>
                          <a:latin typeface="Arial" panose="020B0604020202020204" pitchFamily="34" charset="0"/>
                        </a:defRPr>
                      </a:lvl2pPr>
                      <a:lvl3pPr algn="l">
                        <a:lnSpc>
                          <a:spcPct val="90000"/>
                        </a:lnSpc>
                        <a:spcBef>
                          <a:spcPct val="30000"/>
                        </a:spcBef>
                        <a:buSzPct val="100000"/>
                        <a:defRPr sz="1600" b="1">
                          <a:solidFill>
                            <a:schemeClr val="tx1"/>
                          </a:solidFill>
                          <a:latin typeface="Arial" panose="020B0604020202020204" pitchFamily="34" charset="0"/>
                        </a:defRPr>
                      </a:lvl3pPr>
                      <a:lvl4pPr algn="l">
                        <a:lnSpc>
                          <a:spcPct val="90000"/>
                        </a:lnSpc>
                        <a:spcBef>
                          <a:spcPct val="30000"/>
                        </a:spcBef>
                        <a:buSzPct val="100000"/>
                        <a:defRPr sz="1200" b="1">
                          <a:solidFill>
                            <a:schemeClr val="tx1"/>
                          </a:solidFill>
                          <a:latin typeface="Arial" panose="020B0604020202020204" pitchFamily="34" charset="0"/>
                        </a:defRPr>
                      </a:lvl4pPr>
                      <a:lvl5pPr algn="l">
                        <a:lnSpc>
                          <a:spcPct val="90000"/>
                        </a:lnSpc>
                        <a:spcBef>
                          <a:spcPct val="30000"/>
                        </a:spcBef>
                        <a:buSzPct val="100000"/>
                        <a:defRPr sz="1200" b="1">
                          <a:solidFill>
                            <a:schemeClr val="tx1"/>
                          </a:solidFill>
                          <a:latin typeface="Arial" panose="020B0604020202020204" pitchFamily="34" charset="0"/>
                        </a:defRPr>
                      </a:lvl5pPr>
                      <a:lvl6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ctr" defTabSz="914400" rtl="0" eaLnBrk="0" fontAlgn="base" latinLnBrk="0" hangingPunct="0">
                        <a:lnSpc>
                          <a:spcPct val="90000"/>
                        </a:lnSpc>
                        <a:spcBef>
                          <a:spcPct val="3000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EX</a:t>
                      </a:r>
                    </a:p>
                  </a:txBody>
                  <a:tcPr marL="45720" marR="45720" marT="228600" horzOverflow="overflow">
                    <a:lnL w="76200" cap="flat" cmpd="sng" algn="ctr">
                      <a:solidFill>
                        <a:schemeClr val="tx1"/>
                      </a:solidFill>
                      <a:prstDash val="solid"/>
                      <a:round/>
                      <a:headEnd type="none" w="med" len="med"/>
                      <a:tailEnd type="none" w="med" len="med"/>
                    </a:lnL>
                    <a:lnR w="762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99">
                        <a:alpha val="50000"/>
                      </a:srgbClr>
                    </a:solidFill>
                  </a:tcPr>
                </a:tc>
                <a:tc>
                  <a:txBody>
                    <a:bodyPr/>
                    <a:lstStyle>
                      <a:lvl1pPr algn="l">
                        <a:lnSpc>
                          <a:spcPct val="90000"/>
                        </a:lnSpc>
                        <a:spcBef>
                          <a:spcPct val="30000"/>
                        </a:spcBef>
                        <a:buSzPct val="100000"/>
                        <a:defRPr sz="2000" b="1">
                          <a:solidFill>
                            <a:schemeClr val="tx1"/>
                          </a:solidFill>
                          <a:latin typeface="Arial" panose="020B0604020202020204" pitchFamily="34" charset="0"/>
                        </a:defRPr>
                      </a:lvl1pPr>
                      <a:lvl2pPr algn="l">
                        <a:lnSpc>
                          <a:spcPct val="90000"/>
                        </a:lnSpc>
                        <a:spcBef>
                          <a:spcPct val="30000"/>
                        </a:spcBef>
                        <a:buSzPct val="100000"/>
                        <a:defRPr sz="1600" b="1">
                          <a:solidFill>
                            <a:schemeClr val="tx1"/>
                          </a:solidFill>
                          <a:latin typeface="Arial" panose="020B0604020202020204" pitchFamily="34" charset="0"/>
                        </a:defRPr>
                      </a:lvl2pPr>
                      <a:lvl3pPr algn="l">
                        <a:lnSpc>
                          <a:spcPct val="90000"/>
                        </a:lnSpc>
                        <a:spcBef>
                          <a:spcPct val="30000"/>
                        </a:spcBef>
                        <a:buSzPct val="100000"/>
                        <a:defRPr sz="1600" b="1">
                          <a:solidFill>
                            <a:schemeClr val="tx1"/>
                          </a:solidFill>
                          <a:latin typeface="Arial" panose="020B0604020202020204" pitchFamily="34" charset="0"/>
                        </a:defRPr>
                      </a:lvl3pPr>
                      <a:lvl4pPr algn="l">
                        <a:lnSpc>
                          <a:spcPct val="90000"/>
                        </a:lnSpc>
                        <a:spcBef>
                          <a:spcPct val="30000"/>
                        </a:spcBef>
                        <a:buSzPct val="100000"/>
                        <a:defRPr sz="1200" b="1">
                          <a:solidFill>
                            <a:schemeClr val="tx1"/>
                          </a:solidFill>
                          <a:latin typeface="Arial" panose="020B0604020202020204" pitchFamily="34" charset="0"/>
                        </a:defRPr>
                      </a:lvl4pPr>
                      <a:lvl5pPr algn="l">
                        <a:lnSpc>
                          <a:spcPct val="90000"/>
                        </a:lnSpc>
                        <a:spcBef>
                          <a:spcPct val="30000"/>
                        </a:spcBef>
                        <a:buSzPct val="100000"/>
                        <a:defRPr sz="1200" b="1">
                          <a:solidFill>
                            <a:schemeClr val="tx1"/>
                          </a:solidFill>
                          <a:latin typeface="Arial" panose="020B0604020202020204" pitchFamily="34" charset="0"/>
                        </a:defRPr>
                      </a:lvl5pPr>
                      <a:lvl6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ctr" defTabSz="914400" rtl="0" eaLnBrk="0" fontAlgn="base" latinLnBrk="0" hangingPunct="0">
                        <a:lnSpc>
                          <a:spcPct val="90000"/>
                        </a:lnSpc>
                        <a:spcBef>
                          <a:spcPct val="3000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MEM</a:t>
                      </a:r>
                    </a:p>
                  </a:txBody>
                  <a:tcPr marL="45720" marR="45720" marT="228600" horzOverflow="overflow">
                    <a:lnL w="76200" cap="flat" cmpd="sng" algn="ctr">
                      <a:solidFill>
                        <a:schemeClr val="tx1"/>
                      </a:solidFill>
                      <a:prstDash val="solid"/>
                      <a:round/>
                      <a:headEnd type="none" w="med" len="med"/>
                      <a:tailEnd type="none" w="med" len="med"/>
                    </a:lnL>
                    <a:lnR w="762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99">
                        <a:alpha val="50000"/>
                      </a:srgbClr>
                    </a:solidFill>
                  </a:tcPr>
                </a:tc>
                <a:tc>
                  <a:txBody>
                    <a:bodyPr/>
                    <a:lstStyle>
                      <a:lvl1pPr algn="l">
                        <a:lnSpc>
                          <a:spcPct val="90000"/>
                        </a:lnSpc>
                        <a:spcBef>
                          <a:spcPct val="30000"/>
                        </a:spcBef>
                        <a:buSzPct val="100000"/>
                        <a:defRPr sz="2000" b="1">
                          <a:solidFill>
                            <a:schemeClr val="tx1"/>
                          </a:solidFill>
                          <a:latin typeface="Arial" panose="020B0604020202020204" pitchFamily="34" charset="0"/>
                        </a:defRPr>
                      </a:lvl1pPr>
                      <a:lvl2pPr algn="l">
                        <a:lnSpc>
                          <a:spcPct val="90000"/>
                        </a:lnSpc>
                        <a:spcBef>
                          <a:spcPct val="30000"/>
                        </a:spcBef>
                        <a:buSzPct val="100000"/>
                        <a:defRPr sz="1600" b="1">
                          <a:solidFill>
                            <a:schemeClr val="tx1"/>
                          </a:solidFill>
                          <a:latin typeface="Arial" panose="020B0604020202020204" pitchFamily="34" charset="0"/>
                        </a:defRPr>
                      </a:lvl2pPr>
                      <a:lvl3pPr algn="l">
                        <a:lnSpc>
                          <a:spcPct val="90000"/>
                        </a:lnSpc>
                        <a:spcBef>
                          <a:spcPct val="30000"/>
                        </a:spcBef>
                        <a:buSzPct val="100000"/>
                        <a:defRPr sz="1600" b="1">
                          <a:solidFill>
                            <a:schemeClr val="tx1"/>
                          </a:solidFill>
                          <a:latin typeface="Arial" panose="020B0604020202020204" pitchFamily="34" charset="0"/>
                        </a:defRPr>
                      </a:lvl3pPr>
                      <a:lvl4pPr algn="l">
                        <a:lnSpc>
                          <a:spcPct val="90000"/>
                        </a:lnSpc>
                        <a:spcBef>
                          <a:spcPct val="30000"/>
                        </a:spcBef>
                        <a:buSzPct val="100000"/>
                        <a:defRPr sz="1200" b="1">
                          <a:solidFill>
                            <a:schemeClr val="tx1"/>
                          </a:solidFill>
                          <a:latin typeface="Arial" panose="020B0604020202020204" pitchFamily="34" charset="0"/>
                        </a:defRPr>
                      </a:lvl4pPr>
                      <a:lvl5pPr algn="l">
                        <a:lnSpc>
                          <a:spcPct val="90000"/>
                        </a:lnSpc>
                        <a:spcBef>
                          <a:spcPct val="30000"/>
                        </a:spcBef>
                        <a:buSzPct val="100000"/>
                        <a:defRPr sz="1200" b="1">
                          <a:solidFill>
                            <a:schemeClr val="tx1"/>
                          </a:solidFill>
                          <a:latin typeface="Arial" panose="020B0604020202020204" pitchFamily="34" charset="0"/>
                        </a:defRPr>
                      </a:lvl5pPr>
                      <a:lvl6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ctr" defTabSz="914400" rtl="0" eaLnBrk="0" fontAlgn="base" latinLnBrk="0" hangingPunct="0">
                        <a:lnSpc>
                          <a:spcPct val="90000"/>
                        </a:lnSpc>
                        <a:spcBef>
                          <a:spcPct val="3000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WB</a:t>
                      </a:r>
                    </a:p>
                  </a:txBody>
                  <a:tcPr marL="45720" marR="45720" marT="228600" horzOverflow="overflow">
                    <a:lnL w="76200" cap="flat" cmpd="sng" algn="ctr">
                      <a:solidFill>
                        <a:schemeClr val="tx1"/>
                      </a:solidFill>
                      <a:prstDash val="solid"/>
                      <a:round/>
                      <a:headEnd type="none" w="med" len="med"/>
                      <a:tailEnd type="none" w="med" len="med"/>
                    </a:lnL>
                    <a:lnR w="76200" cap="flat" cmpd="sng" algn="ctr">
                      <a:solidFill>
                        <a:srgbClr val="CC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FFFF">
                        <a:alpha val="50000"/>
                      </a:srgbClr>
                    </a:solidFill>
                  </a:tcPr>
                </a:tc>
                <a:tc>
                  <a:txBody>
                    <a:bodyPr/>
                    <a:lstStyle>
                      <a:lvl1pPr algn="l">
                        <a:lnSpc>
                          <a:spcPct val="90000"/>
                        </a:lnSpc>
                        <a:spcBef>
                          <a:spcPct val="30000"/>
                        </a:spcBef>
                        <a:buSzPct val="100000"/>
                        <a:defRPr sz="2000" b="1">
                          <a:solidFill>
                            <a:schemeClr val="tx1"/>
                          </a:solidFill>
                          <a:latin typeface="Arial" panose="020B0604020202020204" pitchFamily="34" charset="0"/>
                        </a:defRPr>
                      </a:lvl1pPr>
                      <a:lvl2pPr algn="l">
                        <a:lnSpc>
                          <a:spcPct val="90000"/>
                        </a:lnSpc>
                        <a:spcBef>
                          <a:spcPct val="30000"/>
                        </a:spcBef>
                        <a:buSzPct val="100000"/>
                        <a:defRPr sz="1600" b="1">
                          <a:solidFill>
                            <a:schemeClr val="tx1"/>
                          </a:solidFill>
                          <a:latin typeface="Arial" panose="020B0604020202020204" pitchFamily="34" charset="0"/>
                        </a:defRPr>
                      </a:lvl2pPr>
                      <a:lvl3pPr algn="l">
                        <a:lnSpc>
                          <a:spcPct val="90000"/>
                        </a:lnSpc>
                        <a:spcBef>
                          <a:spcPct val="30000"/>
                        </a:spcBef>
                        <a:buSzPct val="100000"/>
                        <a:defRPr sz="1600" b="1">
                          <a:solidFill>
                            <a:schemeClr val="tx1"/>
                          </a:solidFill>
                          <a:latin typeface="Arial" panose="020B0604020202020204" pitchFamily="34" charset="0"/>
                        </a:defRPr>
                      </a:lvl3pPr>
                      <a:lvl4pPr algn="l">
                        <a:lnSpc>
                          <a:spcPct val="90000"/>
                        </a:lnSpc>
                        <a:spcBef>
                          <a:spcPct val="30000"/>
                        </a:spcBef>
                        <a:buSzPct val="100000"/>
                        <a:defRPr sz="1200" b="1">
                          <a:solidFill>
                            <a:schemeClr val="tx1"/>
                          </a:solidFill>
                          <a:latin typeface="Arial" panose="020B0604020202020204" pitchFamily="34" charset="0"/>
                        </a:defRPr>
                      </a:lvl4pPr>
                      <a:lvl5pPr algn="l">
                        <a:lnSpc>
                          <a:spcPct val="90000"/>
                        </a:lnSpc>
                        <a:spcBef>
                          <a:spcPct val="30000"/>
                        </a:spcBef>
                        <a:buSzPct val="100000"/>
                        <a:defRPr sz="1200" b="1">
                          <a:solidFill>
                            <a:schemeClr val="tx1"/>
                          </a:solidFill>
                          <a:latin typeface="Arial" panose="020B0604020202020204" pitchFamily="34" charset="0"/>
                        </a:defRPr>
                      </a:lvl5pPr>
                      <a:lvl6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ctr" defTabSz="914400" rtl="0" eaLnBrk="0" fontAlgn="base" latinLnBrk="0" hangingPunct="0">
                        <a:lnSpc>
                          <a:spcPct val="90000"/>
                        </a:lnSpc>
                        <a:spcBef>
                          <a:spcPct val="30000"/>
                        </a:spcBef>
                        <a:spcAft>
                          <a:spcPct val="0"/>
                        </a:spcAft>
                        <a:buClrTx/>
                        <a:buSzTx/>
                        <a:buFontTx/>
                        <a:buNone/>
                        <a:tabLst/>
                      </a:pPr>
                      <a:endParaRPr kumimoji="0" lang="zh-CN" altLang="en-US" sz="1600" b="1" i="0" u="none" strike="noStrike" cap="none" normalizeH="0" baseline="0" smtClean="0">
                        <a:ln>
                          <a:noFill/>
                        </a:ln>
                        <a:solidFill>
                          <a:schemeClr val="tx1"/>
                        </a:solidFill>
                        <a:effectLst/>
                        <a:latin typeface="Arial" panose="020B0604020202020204" pitchFamily="34" charset="0"/>
                        <a:ea typeface="SimSun" panose="02010600030101010101" pitchFamily="2" charset="-122"/>
                      </a:endParaRPr>
                    </a:p>
                  </a:txBody>
                  <a:tcPr marL="45720" marR="45720" marT="228600" horzOverflow="overflow">
                    <a:lnL w="76200" cap="flat" cmpd="sng" algn="ctr">
                      <a:solidFill>
                        <a:srgbClr val="CC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lnSpc>
                          <a:spcPct val="90000"/>
                        </a:lnSpc>
                        <a:spcBef>
                          <a:spcPct val="30000"/>
                        </a:spcBef>
                        <a:buSzPct val="100000"/>
                        <a:defRPr sz="2000" b="1">
                          <a:solidFill>
                            <a:schemeClr val="tx1"/>
                          </a:solidFill>
                          <a:latin typeface="Arial" panose="020B0604020202020204" pitchFamily="34" charset="0"/>
                        </a:defRPr>
                      </a:lvl1pPr>
                      <a:lvl2pPr algn="l">
                        <a:lnSpc>
                          <a:spcPct val="90000"/>
                        </a:lnSpc>
                        <a:spcBef>
                          <a:spcPct val="30000"/>
                        </a:spcBef>
                        <a:buSzPct val="100000"/>
                        <a:defRPr sz="1600" b="1">
                          <a:solidFill>
                            <a:schemeClr val="tx1"/>
                          </a:solidFill>
                          <a:latin typeface="Arial" panose="020B0604020202020204" pitchFamily="34" charset="0"/>
                        </a:defRPr>
                      </a:lvl2pPr>
                      <a:lvl3pPr algn="l">
                        <a:lnSpc>
                          <a:spcPct val="90000"/>
                        </a:lnSpc>
                        <a:spcBef>
                          <a:spcPct val="30000"/>
                        </a:spcBef>
                        <a:buSzPct val="100000"/>
                        <a:defRPr sz="1600" b="1">
                          <a:solidFill>
                            <a:schemeClr val="tx1"/>
                          </a:solidFill>
                          <a:latin typeface="Arial" panose="020B0604020202020204" pitchFamily="34" charset="0"/>
                        </a:defRPr>
                      </a:lvl3pPr>
                      <a:lvl4pPr algn="l">
                        <a:lnSpc>
                          <a:spcPct val="90000"/>
                        </a:lnSpc>
                        <a:spcBef>
                          <a:spcPct val="30000"/>
                        </a:spcBef>
                        <a:buSzPct val="100000"/>
                        <a:defRPr sz="1200" b="1">
                          <a:solidFill>
                            <a:schemeClr val="tx1"/>
                          </a:solidFill>
                          <a:latin typeface="Arial" panose="020B0604020202020204" pitchFamily="34" charset="0"/>
                        </a:defRPr>
                      </a:lvl4pPr>
                      <a:lvl5pPr algn="l">
                        <a:lnSpc>
                          <a:spcPct val="90000"/>
                        </a:lnSpc>
                        <a:spcBef>
                          <a:spcPct val="30000"/>
                        </a:spcBef>
                        <a:buSzPct val="100000"/>
                        <a:defRPr sz="1200" b="1">
                          <a:solidFill>
                            <a:schemeClr val="tx1"/>
                          </a:solidFill>
                          <a:latin typeface="Arial" panose="020B0604020202020204" pitchFamily="34" charset="0"/>
                        </a:defRPr>
                      </a:lvl5pPr>
                      <a:lvl6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ctr" defTabSz="914400" rtl="0" eaLnBrk="0" fontAlgn="base" latinLnBrk="0" hangingPunct="0">
                        <a:lnSpc>
                          <a:spcPct val="90000"/>
                        </a:lnSpc>
                        <a:spcBef>
                          <a:spcPct val="30000"/>
                        </a:spcBef>
                        <a:spcAft>
                          <a:spcPct val="0"/>
                        </a:spcAft>
                        <a:buClrTx/>
                        <a:buSzTx/>
                        <a:buFontTx/>
                        <a:buNone/>
                        <a:tabLst/>
                      </a:pPr>
                      <a:endParaRPr kumimoji="0" lang="zh-CN" altLang="en-US" sz="1600" b="1" i="0" u="none" strike="noStrike" cap="none" normalizeH="0" baseline="0" smtClean="0">
                        <a:ln>
                          <a:noFill/>
                        </a:ln>
                        <a:solidFill>
                          <a:schemeClr val="tx1"/>
                        </a:solidFill>
                        <a:effectLst/>
                        <a:latin typeface="Arial" panose="020B0604020202020204" pitchFamily="34" charset="0"/>
                        <a:ea typeface="SimSun" panose="02010600030101010101" pitchFamily="2" charset="-122"/>
                      </a:endParaRPr>
                    </a:p>
                  </a:txBody>
                  <a:tcPr marL="45720" marR="45720" marT="2286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493257797"/>
                  </a:ext>
                </a:extLst>
              </a:tr>
              <a:tr h="800100">
                <a:tc>
                  <a:txBody>
                    <a:bodyPr/>
                    <a:lstStyle>
                      <a:lvl1pPr algn="l">
                        <a:lnSpc>
                          <a:spcPct val="90000"/>
                        </a:lnSpc>
                        <a:spcBef>
                          <a:spcPct val="30000"/>
                        </a:spcBef>
                        <a:buSzPct val="100000"/>
                        <a:defRPr sz="2000" b="1">
                          <a:solidFill>
                            <a:schemeClr val="tx1"/>
                          </a:solidFill>
                          <a:latin typeface="Arial" panose="020B0604020202020204" pitchFamily="34" charset="0"/>
                        </a:defRPr>
                      </a:lvl1pPr>
                      <a:lvl2pPr algn="l">
                        <a:lnSpc>
                          <a:spcPct val="90000"/>
                        </a:lnSpc>
                        <a:spcBef>
                          <a:spcPct val="30000"/>
                        </a:spcBef>
                        <a:buSzPct val="100000"/>
                        <a:defRPr sz="1600" b="1">
                          <a:solidFill>
                            <a:schemeClr val="tx1"/>
                          </a:solidFill>
                          <a:latin typeface="Arial" panose="020B0604020202020204" pitchFamily="34" charset="0"/>
                        </a:defRPr>
                      </a:lvl2pPr>
                      <a:lvl3pPr algn="l">
                        <a:lnSpc>
                          <a:spcPct val="90000"/>
                        </a:lnSpc>
                        <a:spcBef>
                          <a:spcPct val="30000"/>
                        </a:spcBef>
                        <a:buSzPct val="100000"/>
                        <a:defRPr sz="1600" b="1">
                          <a:solidFill>
                            <a:schemeClr val="tx1"/>
                          </a:solidFill>
                          <a:latin typeface="Arial" panose="020B0604020202020204" pitchFamily="34" charset="0"/>
                        </a:defRPr>
                      </a:lvl3pPr>
                      <a:lvl4pPr algn="l">
                        <a:lnSpc>
                          <a:spcPct val="90000"/>
                        </a:lnSpc>
                        <a:spcBef>
                          <a:spcPct val="30000"/>
                        </a:spcBef>
                        <a:buSzPct val="100000"/>
                        <a:defRPr sz="1200" b="1">
                          <a:solidFill>
                            <a:schemeClr val="tx1"/>
                          </a:solidFill>
                          <a:latin typeface="Arial" panose="020B0604020202020204" pitchFamily="34" charset="0"/>
                        </a:defRPr>
                      </a:lvl4pPr>
                      <a:lvl5pPr algn="l">
                        <a:lnSpc>
                          <a:spcPct val="90000"/>
                        </a:lnSpc>
                        <a:spcBef>
                          <a:spcPct val="30000"/>
                        </a:spcBef>
                        <a:buSzPct val="100000"/>
                        <a:defRPr sz="1200" b="1">
                          <a:solidFill>
                            <a:schemeClr val="tx1"/>
                          </a:solidFill>
                          <a:latin typeface="Arial" panose="020B0604020202020204" pitchFamily="34" charset="0"/>
                        </a:defRPr>
                      </a:lvl5pPr>
                      <a:lvl6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ctr" defTabSz="914400" rtl="0" eaLnBrk="0" fontAlgn="base" latinLnBrk="0" hangingPunct="0">
                        <a:lnSpc>
                          <a:spcPct val="90000"/>
                        </a:lnSpc>
                        <a:spcBef>
                          <a:spcPct val="30000"/>
                        </a:spcBef>
                        <a:spcAft>
                          <a:spcPct val="0"/>
                        </a:spcAft>
                        <a:buClrTx/>
                        <a:buSzTx/>
                        <a:buFontTx/>
                        <a:buNone/>
                        <a:tabLst/>
                      </a:pPr>
                      <a:endParaRPr kumimoji="0" lang="zh-CN" altLang="en-US" sz="1600" b="1" i="0" u="none" strike="noStrike" cap="none" normalizeH="0" baseline="0" smtClean="0">
                        <a:ln>
                          <a:noFill/>
                        </a:ln>
                        <a:solidFill>
                          <a:schemeClr val="tx1"/>
                        </a:solidFill>
                        <a:effectLst/>
                        <a:latin typeface="Arial" panose="020B0604020202020204" pitchFamily="34" charset="0"/>
                        <a:ea typeface="SimSun" panose="02010600030101010101" pitchFamily="2" charset="-122"/>
                      </a:endParaRPr>
                    </a:p>
                  </a:txBody>
                  <a:tcPr marL="45720" marR="45720" marT="2286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lnSpc>
                          <a:spcPct val="90000"/>
                        </a:lnSpc>
                        <a:spcBef>
                          <a:spcPct val="30000"/>
                        </a:spcBef>
                        <a:buSzPct val="100000"/>
                        <a:defRPr sz="2000" b="1">
                          <a:solidFill>
                            <a:schemeClr val="tx1"/>
                          </a:solidFill>
                          <a:latin typeface="Arial" panose="020B0604020202020204" pitchFamily="34" charset="0"/>
                        </a:defRPr>
                      </a:lvl1pPr>
                      <a:lvl2pPr algn="l">
                        <a:lnSpc>
                          <a:spcPct val="90000"/>
                        </a:lnSpc>
                        <a:spcBef>
                          <a:spcPct val="30000"/>
                        </a:spcBef>
                        <a:buSzPct val="100000"/>
                        <a:defRPr sz="1600" b="1">
                          <a:solidFill>
                            <a:schemeClr val="tx1"/>
                          </a:solidFill>
                          <a:latin typeface="Arial" panose="020B0604020202020204" pitchFamily="34" charset="0"/>
                        </a:defRPr>
                      </a:lvl2pPr>
                      <a:lvl3pPr algn="l">
                        <a:lnSpc>
                          <a:spcPct val="90000"/>
                        </a:lnSpc>
                        <a:spcBef>
                          <a:spcPct val="30000"/>
                        </a:spcBef>
                        <a:buSzPct val="100000"/>
                        <a:defRPr sz="1600" b="1">
                          <a:solidFill>
                            <a:schemeClr val="tx1"/>
                          </a:solidFill>
                          <a:latin typeface="Arial" panose="020B0604020202020204" pitchFamily="34" charset="0"/>
                        </a:defRPr>
                      </a:lvl3pPr>
                      <a:lvl4pPr algn="l">
                        <a:lnSpc>
                          <a:spcPct val="90000"/>
                        </a:lnSpc>
                        <a:spcBef>
                          <a:spcPct val="30000"/>
                        </a:spcBef>
                        <a:buSzPct val="100000"/>
                        <a:defRPr sz="1200" b="1">
                          <a:solidFill>
                            <a:schemeClr val="tx1"/>
                          </a:solidFill>
                          <a:latin typeface="Arial" panose="020B0604020202020204" pitchFamily="34" charset="0"/>
                        </a:defRPr>
                      </a:lvl4pPr>
                      <a:lvl5pPr algn="l">
                        <a:lnSpc>
                          <a:spcPct val="90000"/>
                        </a:lnSpc>
                        <a:spcBef>
                          <a:spcPct val="30000"/>
                        </a:spcBef>
                        <a:buSzPct val="100000"/>
                        <a:defRPr sz="1200" b="1">
                          <a:solidFill>
                            <a:schemeClr val="tx1"/>
                          </a:solidFill>
                          <a:latin typeface="Arial" panose="020B0604020202020204" pitchFamily="34" charset="0"/>
                        </a:defRPr>
                      </a:lvl5pPr>
                      <a:lvl6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ctr" defTabSz="914400" rtl="0" eaLnBrk="0" fontAlgn="base" latinLnBrk="0" hangingPunct="0">
                        <a:lnSpc>
                          <a:spcPct val="90000"/>
                        </a:lnSpc>
                        <a:spcBef>
                          <a:spcPct val="3000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IF</a:t>
                      </a:r>
                    </a:p>
                  </a:txBody>
                  <a:tcPr marL="45720" marR="45720" marT="2286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lnSpc>
                          <a:spcPct val="90000"/>
                        </a:lnSpc>
                        <a:spcBef>
                          <a:spcPct val="30000"/>
                        </a:spcBef>
                        <a:buSzPct val="100000"/>
                        <a:defRPr sz="2000" b="1">
                          <a:solidFill>
                            <a:schemeClr val="tx1"/>
                          </a:solidFill>
                          <a:latin typeface="Arial" panose="020B0604020202020204" pitchFamily="34" charset="0"/>
                        </a:defRPr>
                      </a:lvl1pPr>
                      <a:lvl2pPr algn="l">
                        <a:lnSpc>
                          <a:spcPct val="90000"/>
                        </a:lnSpc>
                        <a:spcBef>
                          <a:spcPct val="30000"/>
                        </a:spcBef>
                        <a:buSzPct val="100000"/>
                        <a:defRPr sz="1600" b="1">
                          <a:solidFill>
                            <a:schemeClr val="tx1"/>
                          </a:solidFill>
                          <a:latin typeface="Arial" panose="020B0604020202020204" pitchFamily="34" charset="0"/>
                        </a:defRPr>
                      </a:lvl2pPr>
                      <a:lvl3pPr algn="l">
                        <a:lnSpc>
                          <a:spcPct val="90000"/>
                        </a:lnSpc>
                        <a:spcBef>
                          <a:spcPct val="30000"/>
                        </a:spcBef>
                        <a:buSzPct val="100000"/>
                        <a:defRPr sz="1600" b="1">
                          <a:solidFill>
                            <a:schemeClr val="tx1"/>
                          </a:solidFill>
                          <a:latin typeface="Arial" panose="020B0604020202020204" pitchFamily="34" charset="0"/>
                        </a:defRPr>
                      </a:lvl3pPr>
                      <a:lvl4pPr algn="l">
                        <a:lnSpc>
                          <a:spcPct val="90000"/>
                        </a:lnSpc>
                        <a:spcBef>
                          <a:spcPct val="30000"/>
                        </a:spcBef>
                        <a:buSzPct val="100000"/>
                        <a:defRPr sz="1200" b="1">
                          <a:solidFill>
                            <a:schemeClr val="tx1"/>
                          </a:solidFill>
                          <a:latin typeface="Arial" panose="020B0604020202020204" pitchFamily="34" charset="0"/>
                        </a:defRPr>
                      </a:lvl4pPr>
                      <a:lvl5pPr algn="l">
                        <a:lnSpc>
                          <a:spcPct val="90000"/>
                        </a:lnSpc>
                        <a:spcBef>
                          <a:spcPct val="30000"/>
                        </a:spcBef>
                        <a:buSzPct val="100000"/>
                        <a:defRPr sz="1200" b="1">
                          <a:solidFill>
                            <a:schemeClr val="tx1"/>
                          </a:solidFill>
                          <a:latin typeface="Arial" panose="020B0604020202020204" pitchFamily="34" charset="0"/>
                        </a:defRPr>
                      </a:lvl5pPr>
                      <a:lvl6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ctr" defTabSz="914400" rtl="0" eaLnBrk="0" fontAlgn="base" latinLnBrk="0" hangingPunct="0">
                        <a:lnSpc>
                          <a:spcPct val="90000"/>
                        </a:lnSpc>
                        <a:spcBef>
                          <a:spcPct val="3000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ID</a:t>
                      </a:r>
                    </a:p>
                  </a:txBody>
                  <a:tcPr marL="45720" marR="45720" marT="228600" horzOverflow="overflow">
                    <a:lnL w="12700" cap="flat" cmpd="sng" algn="ctr">
                      <a:solidFill>
                        <a:schemeClr val="tx1"/>
                      </a:solidFill>
                      <a:prstDash val="solid"/>
                      <a:round/>
                      <a:headEnd type="none" w="med" len="med"/>
                      <a:tailEnd type="none" w="med" len="med"/>
                    </a:lnL>
                    <a:lnR w="762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99">
                        <a:alpha val="50000"/>
                      </a:srgbClr>
                    </a:solidFill>
                  </a:tcPr>
                </a:tc>
                <a:tc>
                  <a:txBody>
                    <a:bodyPr/>
                    <a:lstStyle>
                      <a:lvl1pPr algn="l">
                        <a:lnSpc>
                          <a:spcPct val="90000"/>
                        </a:lnSpc>
                        <a:spcBef>
                          <a:spcPct val="30000"/>
                        </a:spcBef>
                        <a:buSzPct val="100000"/>
                        <a:defRPr sz="2000" b="1">
                          <a:solidFill>
                            <a:schemeClr val="tx1"/>
                          </a:solidFill>
                          <a:latin typeface="Arial" panose="020B0604020202020204" pitchFamily="34" charset="0"/>
                        </a:defRPr>
                      </a:lvl1pPr>
                      <a:lvl2pPr algn="l">
                        <a:lnSpc>
                          <a:spcPct val="90000"/>
                        </a:lnSpc>
                        <a:spcBef>
                          <a:spcPct val="30000"/>
                        </a:spcBef>
                        <a:buSzPct val="100000"/>
                        <a:defRPr sz="1600" b="1">
                          <a:solidFill>
                            <a:schemeClr val="tx1"/>
                          </a:solidFill>
                          <a:latin typeface="Arial" panose="020B0604020202020204" pitchFamily="34" charset="0"/>
                        </a:defRPr>
                      </a:lvl2pPr>
                      <a:lvl3pPr algn="l">
                        <a:lnSpc>
                          <a:spcPct val="90000"/>
                        </a:lnSpc>
                        <a:spcBef>
                          <a:spcPct val="30000"/>
                        </a:spcBef>
                        <a:buSzPct val="100000"/>
                        <a:defRPr sz="1600" b="1">
                          <a:solidFill>
                            <a:schemeClr val="tx1"/>
                          </a:solidFill>
                          <a:latin typeface="Arial" panose="020B0604020202020204" pitchFamily="34" charset="0"/>
                        </a:defRPr>
                      </a:lvl3pPr>
                      <a:lvl4pPr algn="l">
                        <a:lnSpc>
                          <a:spcPct val="90000"/>
                        </a:lnSpc>
                        <a:spcBef>
                          <a:spcPct val="30000"/>
                        </a:spcBef>
                        <a:buSzPct val="100000"/>
                        <a:defRPr sz="1200" b="1">
                          <a:solidFill>
                            <a:schemeClr val="tx1"/>
                          </a:solidFill>
                          <a:latin typeface="Arial" panose="020B0604020202020204" pitchFamily="34" charset="0"/>
                        </a:defRPr>
                      </a:lvl4pPr>
                      <a:lvl5pPr algn="l">
                        <a:lnSpc>
                          <a:spcPct val="90000"/>
                        </a:lnSpc>
                        <a:spcBef>
                          <a:spcPct val="30000"/>
                        </a:spcBef>
                        <a:buSzPct val="100000"/>
                        <a:defRPr sz="1200" b="1">
                          <a:solidFill>
                            <a:schemeClr val="tx1"/>
                          </a:solidFill>
                          <a:latin typeface="Arial" panose="020B0604020202020204" pitchFamily="34" charset="0"/>
                        </a:defRPr>
                      </a:lvl5pPr>
                      <a:lvl6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ctr" defTabSz="914400" rtl="0" eaLnBrk="0" fontAlgn="base" latinLnBrk="0" hangingPunct="0">
                        <a:lnSpc>
                          <a:spcPct val="90000"/>
                        </a:lnSpc>
                        <a:spcBef>
                          <a:spcPct val="3000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ID</a:t>
                      </a:r>
                    </a:p>
                  </a:txBody>
                  <a:tcPr marL="45720" marR="45720" marT="228600" horzOverflow="overflow">
                    <a:lnL w="76200" cap="flat" cmpd="sng" algn="ctr">
                      <a:solidFill>
                        <a:schemeClr val="tx1"/>
                      </a:solidFill>
                      <a:prstDash val="solid"/>
                      <a:round/>
                      <a:headEnd type="none" w="med" len="med"/>
                      <a:tailEnd type="none" w="med" len="med"/>
                    </a:lnL>
                    <a:lnR w="762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FFFF">
                        <a:alpha val="50000"/>
                      </a:srgbClr>
                    </a:solidFill>
                  </a:tcPr>
                </a:tc>
                <a:tc>
                  <a:txBody>
                    <a:bodyPr/>
                    <a:lstStyle>
                      <a:lvl1pPr algn="l">
                        <a:lnSpc>
                          <a:spcPct val="90000"/>
                        </a:lnSpc>
                        <a:spcBef>
                          <a:spcPct val="30000"/>
                        </a:spcBef>
                        <a:buSzPct val="100000"/>
                        <a:defRPr sz="2000" b="1">
                          <a:solidFill>
                            <a:schemeClr val="tx1"/>
                          </a:solidFill>
                          <a:latin typeface="Arial" panose="020B0604020202020204" pitchFamily="34" charset="0"/>
                        </a:defRPr>
                      </a:lvl1pPr>
                      <a:lvl2pPr algn="l">
                        <a:lnSpc>
                          <a:spcPct val="90000"/>
                        </a:lnSpc>
                        <a:spcBef>
                          <a:spcPct val="30000"/>
                        </a:spcBef>
                        <a:buSzPct val="100000"/>
                        <a:defRPr sz="1600" b="1">
                          <a:solidFill>
                            <a:schemeClr val="tx1"/>
                          </a:solidFill>
                          <a:latin typeface="Arial" panose="020B0604020202020204" pitchFamily="34" charset="0"/>
                        </a:defRPr>
                      </a:lvl2pPr>
                      <a:lvl3pPr algn="l">
                        <a:lnSpc>
                          <a:spcPct val="90000"/>
                        </a:lnSpc>
                        <a:spcBef>
                          <a:spcPct val="30000"/>
                        </a:spcBef>
                        <a:buSzPct val="100000"/>
                        <a:defRPr sz="1600" b="1">
                          <a:solidFill>
                            <a:schemeClr val="tx1"/>
                          </a:solidFill>
                          <a:latin typeface="Arial" panose="020B0604020202020204" pitchFamily="34" charset="0"/>
                        </a:defRPr>
                      </a:lvl3pPr>
                      <a:lvl4pPr algn="l">
                        <a:lnSpc>
                          <a:spcPct val="90000"/>
                        </a:lnSpc>
                        <a:spcBef>
                          <a:spcPct val="30000"/>
                        </a:spcBef>
                        <a:buSzPct val="100000"/>
                        <a:defRPr sz="1200" b="1">
                          <a:solidFill>
                            <a:schemeClr val="tx1"/>
                          </a:solidFill>
                          <a:latin typeface="Arial" panose="020B0604020202020204" pitchFamily="34" charset="0"/>
                        </a:defRPr>
                      </a:lvl4pPr>
                      <a:lvl5pPr algn="l">
                        <a:lnSpc>
                          <a:spcPct val="90000"/>
                        </a:lnSpc>
                        <a:spcBef>
                          <a:spcPct val="30000"/>
                        </a:spcBef>
                        <a:buSzPct val="100000"/>
                        <a:defRPr sz="1200" b="1">
                          <a:solidFill>
                            <a:schemeClr val="tx1"/>
                          </a:solidFill>
                          <a:latin typeface="Arial" panose="020B0604020202020204" pitchFamily="34" charset="0"/>
                        </a:defRPr>
                      </a:lvl5pPr>
                      <a:lvl6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ctr" defTabSz="914400" rtl="0" eaLnBrk="0" fontAlgn="base" latinLnBrk="0" hangingPunct="0">
                        <a:lnSpc>
                          <a:spcPct val="90000"/>
                        </a:lnSpc>
                        <a:spcBef>
                          <a:spcPct val="3000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EX</a:t>
                      </a:r>
                    </a:p>
                  </a:txBody>
                  <a:tcPr marL="45720" marR="45720" marT="228600" horzOverflow="overflow">
                    <a:lnL w="76200" cap="flat" cmpd="sng" algn="ctr">
                      <a:solidFill>
                        <a:schemeClr val="tx1"/>
                      </a:solidFill>
                      <a:prstDash val="solid"/>
                      <a:round/>
                      <a:headEnd type="none" w="med" len="med"/>
                      <a:tailEnd type="none" w="med" len="med"/>
                    </a:lnL>
                    <a:lnR w="762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99">
                        <a:alpha val="50000"/>
                      </a:srgbClr>
                    </a:solidFill>
                  </a:tcPr>
                </a:tc>
                <a:tc>
                  <a:txBody>
                    <a:bodyPr/>
                    <a:lstStyle>
                      <a:lvl1pPr algn="l">
                        <a:lnSpc>
                          <a:spcPct val="90000"/>
                        </a:lnSpc>
                        <a:spcBef>
                          <a:spcPct val="30000"/>
                        </a:spcBef>
                        <a:buSzPct val="100000"/>
                        <a:defRPr sz="2000" b="1">
                          <a:solidFill>
                            <a:schemeClr val="tx1"/>
                          </a:solidFill>
                          <a:latin typeface="Arial" panose="020B0604020202020204" pitchFamily="34" charset="0"/>
                        </a:defRPr>
                      </a:lvl1pPr>
                      <a:lvl2pPr algn="l">
                        <a:lnSpc>
                          <a:spcPct val="90000"/>
                        </a:lnSpc>
                        <a:spcBef>
                          <a:spcPct val="30000"/>
                        </a:spcBef>
                        <a:buSzPct val="100000"/>
                        <a:defRPr sz="1600" b="1">
                          <a:solidFill>
                            <a:schemeClr val="tx1"/>
                          </a:solidFill>
                          <a:latin typeface="Arial" panose="020B0604020202020204" pitchFamily="34" charset="0"/>
                        </a:defRPr>
                      </a:lvl2pPr>
                      <a:lvl3pPr algn="l">
                        <a:lnSpc>
                          <a:spcPct val="90000"/>
                        </a:lnSpc>
                        <a:spcBef>
                          <a:spcPct val="30000"/>
                        </a:spcBef>
                        <a:buSzPct val="100000"/>
                        <a:defRPr sz="1600" b="1">
                          <a:solidFill>
                            <a:schemeClr val="tx1"/>
                          </a:solidFill>
                          <a:latin typeface="Arial" panose="020B0604020202020204" pitchFamily="34" charset="0"/>
                        </a:defRPr>
                      </a:lvl3pPr>
                      <a:lvl4pPr algn="l">
                        <a:lnSpc>
                          <a:spcPct val="90000"/>
                        </a:lnSpc>
                        <a:spcBef>
                          <a:spcPct val="30000"/>
                        </a:spcBef>
                        <a:buSzPct val="100000"/>
                        <a:defRPr sz="1200" b="1">
                          <a:solidFill>
                            <a:schemeClr val="tx1"/>
                          </a:solidFill>
                          <a:latin typeface="Arial" panose="020B0604020202020204" pitchFamily="34" charset="0"/>
                        </a:defRPr>
                      </a:lvl4pPr>
                      <a:lvl5pPr algn="l">
                        <a:lnSpc>
                          <a:spcPct val="90000"/>
                        </a:lnSpc>
                        <a:spcBef>
                          <a:spcPct val="30000"/>
                        </a:spcBef>
                        <a:buSzPct val="100000"/>
                        <a:defRPr sz="1200" b="1">
                          <a:solidFill>
                            <a:schemeClr val="tx1"/>
                          </a:solidFill>
                          <a:latin typeface="Arial" panose="020B0604020202020204" pitchFamily="34" charset="0"/>
                        </a:defRPr>
                      </a:lvl5pPr>
                      <a:lvl6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ctr" defTabSz="914400" rtl="0" eaLnBrk="0" fontAlgn="base" latinLnBrk="0" hangingPunct="0">
                        <a:lnSpc>
                          <a:spcPct val="90000"/>
                        </a:lnSpc>
                        <a:spcBef>
                          <a:spcPct val="3000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MEM</a:t>
                      </a:r>
                    </a:p>
                  </a:txBody>
                  <a:tcPr marL="45720" marR="45720" marT="228600" horzOverflow="overflow">
                    <a:lnL w="76200" cap="flat" cmpd="sng" algn="ctr">
                      <a:solidFill>
                        <a:schemeClr val="tx1"/>
                      </a:solidFill>
                      <a:prstDash val="solid"/>
                      <a:round/>
                      <a:headEnd type="none" w="med" len="med"/>
                      <a:tailEnd type="none" w="med" len="med"/>
                    </a:lnL>
                    <a:lnR w="762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99">
                        <a:alpha val="50000"/>
                      </a:srgbClr>
                    </a:solidFill>
                  </a:tcPr>
                </a:tc>
                <a:tc>
                  <a:txBody>
                    <a:bodyPr/>
                    <a:lstStyle>
                      <a:lvl1pPr algn="l">
                        <a:lnSpc>
                          <a:spcPct val="90000"/>
                        </a:lnSpc>
                        <a:spcBef>
                          <a:spcPct val="30000"/>
                        </a:spcBef>
                        <a:buSzPct val="100000"/>
                        <a:defRPr sz="2000" b="1">
                          <a:solidFill>
                            <a:schemeClr val="tx1"/>
                          </a:solidFill>
                          <a:latin typeface="Arial" panose="020B0604020202020204" pitchFamily="34" charset="0"/>
                        </a:defRPr>
                      </a:lvl1pPr>
                      <a:lvl2pPr algn="l">
                        <a:lnSpc>
                          <a:spcPct val="90000"/>
                        </a:lnSpc>
                        <a:spcBef>
                          <a:spcPct val="30000"/>
                        </a:spcBef>
                        <a:buSzPct val="100000"/>
                        <a:defRPr sz="1600" b="1">
                          <a:solidFill>
                            <a:schemeClr val="tx1"/>
                          </a:solidFill>
                          <a:latin typeface="Arial" panose="020B0604020202020204" pitchFamily="34" charset="0"/>
                        </a:defRPr>
                      </a:lvl2pPr>
                      <a:lvl3pPr algn="l">
                        <a:lnSpc>
                          <a:spcPct val="90000"/>
                        </a:lnSpc>
                        <a:spcBef>
                          <a:spcPct val="30000"/>
                        </a:spcBef>
                        <a:buSzPct val="100000"/>
                        <a:defRPr sz="1600" b="1">
                          <a:solidFill>
                            <a:schemeClr val="tx1"/>
                          </a:solidFill>
                          <a:latin typeface="Arial" panose="020B0604020202020204" pitchFamily="34" charset="0"/>
                        </a:defRPr>
                      </a:lvl3pPr>
                      <a:lvl4pPr algn="l">
                        <a:lnSpc>
                          <a:spcPct val="90000"/>
                        </a:lnSpc>
                        <a:spcBef>
                          <a:spcPct val="30000"/>
                        </a:spcBef>
                        <a:buSzPct val="100000"/>
                        <a:defRPr sz="1200" b="1">
                          <a:solidFill>
                            <a:schemeClr val="tx1"/>
                          </a:solidFill>
                          <a:latin typeface="Arial" panose="020B0604020202020204" pitchFamily="34" charset="0"/>
                        </a:defRPr>
                      </a:lvl4pPr>
                      <a:lvl5pPr algn="l">
                        <a:lnSpc>
                          <a:spcPct val="90000"/>
                        </a:lnSpc>
                        <a:spcBef>
                          <a:spcPct val="30000"/>
                        </a:spcBef>
                        <a:buSzPct val="100000"/>
                        <a:defRPr sz="1200" b="1">
                          <a:solidFill>
                            <a:schemeClr val="tx1"/>
                          </a:solidFill>
                          <a:latin typeface="Arial" panose="020B0604020202020204" pitchFamily="34" charset="0"/>
                        </a:defRPr>
                      </a:lvl5pPr>
                      <a:lvl6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ctr" defTabSz="914400" rtl="0" eaLnBrk="0" fontAlgn="base" latinLnBrk="0" hangingPunct="0">
                        <a:lnSpc>
                          <a:spcPct val="90000"/>
                        </a:lnSpc>
                        <a:spcBef>
                          <a:spcPct val="3000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WB</a:t>
                      </a:r>
                    </a:p>
                  </a:txBody>
                  <a:tcPr marL="45720" marR="45720" marT="228600" horzOverflow="overflow">
                    <a:lnL w="762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99">
                        <a:alpha val="50000"/>
                      </a:srgbClr>
                    </a:solidFill>
                  </a:tcPr>
                </a:tc>
                <a:extLst>
                  <a:ext uri="{0D108BD9-81ED-4DB2-BD59-A6C34878D82A}">
                    <a16:rowId xmlns:a16="http://schemas.microsoft.com/office/drawing/2014/main" xmlns="" val="2548731872"/>
                  </a:ext>
                </a:extLst>
              </a:tr>
            </a:tbl>
          </a:graphicData>
        </a:graphic>
      </p:graphicFrame>
      <p:sp>
        <p:nvSpPr>
          <p:cNvPr id="956453" name="AutoShape 37"/>
          <p:cNvSpPr>
            <a:spLocks noChangeArrowheads="1"/>
          </p:cNvSpPr>
          <p:nvPr/>
        </p:nvSpPr>
        <p:spPr bwMode="auto">
          <a:xfrm>
            <a:off x="1827212" y="5562600"/>
            <a:ext cx="8610600" cy="685800"/>
          </a:xfrm>
          <a:prstGeom prst="roundRect">
            <a:avLst>
              <a:gd name="adj" fmla="val 12486"/>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lstStyle>
            <a:lvl1pPr marL="285750" indent="-285750" algn="l">
              <a:lnSpc>
                <a:spcPct val="90000"/>
              </a:lnSpc>
              <a:spcBef>
                <a:spcPct val="30000"/>
              </a:spcBef>
              <a:buSzPct val="100000"/>
              <a:buChar char="•"/>
              <a:defRPr sz="2000" b="1">
                <a:solidFill>
                  <a:schemeClr val="tx1"/>
                </a:solidFill>
                <a:latin typeface="Arial" panose="020B0604020202020204" pitchFamily="34" charset="0"/>
              </a:defRPr>
            </a:lvl1pPr>
            <a:lvl2pPr marL="685800" indent="-228600" algn="l">
              <a:lnSpc>
                <a:spcPct val="90000"/>
              </a:lnSpc>
              <a:spcBef>
                <a:spcPct val="30000"/>
              </a:spcBef>
              <a:buSzPct val="100000"/>
              <a:buChar char="–"/>
              <a:defRPr sz="1600" b="1">
                <a:solidFill>
                  <a:schemeClr val="tx1"/>
                </a:solidFill>
                <a:latin typeface="Arial" panose="020B0604020202020204" pitchFamily="34" charset="0"/>
              </a:defRPr>
            </a:lvl2pPr>
            <a:lvl3pPr marL="1143000" indent="-228600" algn="l">
              <a:lnSpc>
                <a:spcPct val="90000"/>
              </a:lnSpc>
              <a:spcBef>
                <a:spcPct val="30000"/>
              </a:spcBef>
              <a:buSzPct val="100000"/>
              <a:buChar char="»"/>
              <a:defRPr sz="1600" b="1">
                <a:solidFill>
                  <a:schemeClr val="tx1"/>
                </a:solidFill>
                <a:latin typeface="Arial" panose="020B0604020202020204" pitchFamily="34" charset="0"/>
              </a:defRPr>
            </a:lvl3pPr>
            <a:lvl4pPr marL="1543050" indent="-171450" algn="l">
              <a:lnSpc>
                <a:spcPct val="90000"/>
              </a:lnSpc>
              <a:spcBef>
                <a:spcPct val="30000"/>
              </a:spcBef>
              <a:buSzPct val="100000"/>
              <a:buChar char="•"/>
              <a:defRPr sz="1200" b="1">
                <a:solidFill>
                  <a:schemeClr val="tx1"/>
                </a:solidFill>
                <a:latin typeface="Arial" panose="020B0604020202020204" pitchFamily="34" charset="0"/>
              </a:defRPr>
            </a:lvl4pPr>
            <a:lvl5pPr marL="2000250" indent="-171450" algn="l">
              <a:lnSpc>
                <a:spcPct val="90000"/>
              </a:lnSpc>
              <a:spcBef>
                <a:spcPct val="30000"/>
              </a:spcBef>
              <a:buSzPct val="100000"/>
              <a:buChar char="–"/>
              <a:defRPr sz="1200" b="1">
                <a:solidFill>
                  <a:schemeClr val="tx1"/>
                </a:solidFill>
                <a:latin typeface="Arial" panose="020B0604020202020204" pitchFamily="34" charset="0"/>
              </a:defRPr>
            </a:lvl5pPr>
            <a:lvl6pPr marL="2457450" indent="-171450" eaLnBrk="0" fontAlgn="base" hangingPunct="0">
              <a:lnSpc>
                <a:spcPct val="90000"/>
              </a:lnSpc>
              <a:spcBef>
                <a:spcPct val="30000"/>
              </a:spcBef>
              <a:spcAft>
                <a:spcPct val="0"/>
              </a:spcAft>
              <a:buSzPct val="100000"/>
              <a:buChar char="–"/>
              <a:defRPr sz="1200" b="1">
                <a:solidFill>
                  <a:schemeClr val="tx1"/>
                </a:solidFill>
                <a:latin typeface="Arial" panose="020B0604020202020204" pitchFamily="34" charset="0"/>
              </a:defRPr>
            </a:lvl6pPr>
            <a:lvl7pPr marL="2914650" indent="-171450" eaLnBrk="0" fontAlgn="base" hangingPunct="0">
              <a:lnSpc>
                <a:spcPct val="90000"/>
              </a:lnSpc>
              <a:spcBef>
                <a:spcPct val="30000"/>
              </a:spcBef>
              <a:spcAft>
                <a:spcPct val="0"/>
              </a:spcAft>
              <a:buSzPct val="100000"/>
              <a:buChar char="–"/>
              <a:defRPr sz="1200" b="1">
                <a:solidFill>
                  <a:schemeClr val="tx1"/>
                </a:solidFill>
                <a:latin typeface="Arial" panose="020B0604020202020204" pitchFamily="34" charset="0"/>
              </a:defRPr>
            </a:lvl7pPr>
            <a:lvl8pPr marL="3371850" indent="-171450" eaLnBrk="0" fontAlgn="base" hangingPunct="0">
              <a:lnSpc>
                <a:spcPct val="90000"/>
              </a:lnSpc>
              <a:spcBef>
                <a:spcPct val="30000"/>
              </a:spcBef>
              <a:spcAft>
                <a:spcPct val="0"/>
              </a:spcAft>
              <a:buSzPct val="100000"/>
              <a:buChar char="–"/>
              <a:defRPr sz="1200" b="1">
                <a:solidFill>
                  <a:schemeClr val="tx1"/>
                </a:solidFill>
                <a:latin typeface="Arial" panose="020B0604020202020204" pitchFamily="34" charset="0"/>
              </a:defRPr>
            </a:lvl8pPr>
            <a:lvl9pPr marL="3829050" indent="-171450" eaLnBrk="0" fontAlgn="base" hangingPunct="0">
              <a:lnSpc>
                <a:spcPct val="90000"/>
              </a:lnSpc>
              <a:spcBef>
                <a:spcPct val="30000"/>
              </a:spcBef>
              <a:spcAft>
                <a:spcPct val="0"/>
              </a:spcAft>
              <a:buSzPct val="100000"/>
              <a:buChar char="–"/>
              <a:defRPr sz="1200" b="1">
                <a:solidFill>
                  <a:schemeClr val="tx1"/>
                </a:solidFill>
                <a:latin typeface="Arial" panose="020B0604020202020204" pitchFamily="34" charset="0"/>
              </a:defRPr>
            </a:lvl9pPr>
          </a:lstStyle>
          <a:p>
            <a:r>
              <a:rPr lang="en-US" altLang="zh-CN" sz="2400">
                <a:solidFill>
                  <a:srgbClr val="0000CC"/>
                </a:solidFill>
                <a:ea typeface="SimSun" panose="02010600030101010101" pitchFamily="2" charset="-122"/>
              </a:rPr>
              <a:t>We must handle this hazard by “</a:t>
            </a:r>
            <a:r>
              <a:rPr lang="en-US" altLang="zh-CN" sz="2400">
                <a:solidFill>
                  <a:srgbClr val="CC0000"/>
                </a:solidFill>
                <a:ea typeface="SimSun" panose="02010600030101010101" pitchFamily="2" charset="-122"/>
              </a:rPr>
              <a:t>stalling</a:t>
            </a:r>
            <a:r>
              <a:rPr lang="en-US" altLang="zh-CN" sz="2400">
                <a:solidFill>
                  <a:srgbClr val="0000CC"/>
                </a:solidFill>
                <a:ea typeface="SimSun" panose="02010600030101010101" pitchFamily="2" charset="-122"/>
              </a:rPr>
              <a:t>” the pipeline for 1 Clock Cycle (</a:t>
            </a:r>
            <a:r>
              <a:rPr lang="en-US" altLang="zh-CN" sz="2400">
                <a:solidFill>
                  <a:srgbClr val="CC0000"/>
                </a:solidFill>
                <a:ea typeface="SimSun" panose="02010600030101010101" pitchFamily="2" charset="-122"/>
              </a:rPr>
              <a:t>bubble</a:t>
            </a:r>
            <a:r>
              <a:rPr lang="en-US" altLang="zh-CN" sz="2400">
                <a:solidFill>
                  <a:srgbClr val="0000CC"/>
                </a:solidFill>
                <a:ea typeface="SimSun" panose="02010600030101010101" pitchFamily="2" charset="-122"/>
              </a:rPr>
              <a:t>)</a:t>
            </a:r>
          </a:p>
        </p:txBody>
      </p:sp>
      <p:sp>
        <p:nvSpPr>
          <p:cNvPr id="956454" name="AutoShape 38"/>
          <p:cNvSpPr>
            <a:spLocks noChangeArrowheads="1"/>
          </p:cNvSpPr>
          <p:nvPr/>
        </p:nvSpPr>
        <p:spPr bwMode="auto">
          <a:xfrm>
            <a:off x="6170612" y="4114800"/>
            <a:ext cx="1066800" cy="609600"/>
          </a:xfrm>
          <a:prstGeom prst="cloudCallout">
            <a:avLst>
              <a:gd name="adj1" fmla="val -41815"/>
              <a:gd name="adj2" fmla="val -1301"/>
            </a:avLst>
          </a:prstGeom>
          <a:solidFill>
            <a:srgbClr val="B2B2B2"/>
          </a:solidFill>
          <a:ln w="12700">
            <a:solidFill>
              <a:srgbClr val="B2B2B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1500">
                <a:latin typeface="Times New Roman" panose="02020603050405020304" pitchFamily="18" charset="0"/>
                <a:ea typeface="SimSun" panose="02010600030101010101" pitchFamily="2" charset="-122"/>
              </a:rPr>
              <a:t>bubble</a:t>
            </a:r>
          </a:p>
        </p:txBody>
      </p:sp>
      <p:sp>
        <p:nvSpPr>
          <p:cNvPr id="956455" name="Text Box 39"/>
          <p:cNvSpPr txBox="1">
            <a:spLocks noChangeArrowheads="1"/>
          </p:cNvSpPr>
          <p:nvPr/>
        </p:nvSpPr>
        <p:spPr bwMode="auto">
          <a:xfrm>
            <a:off x="3046412" y="2819401"/>
            <a:ext cx="6172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a:ea typeface="SimSun" panose="02010600030101010101" pitchFamily="2" charset="-122"/>
              </a:rPr>
              <a:t>   </a:t>
            </a:r>
            <a:r>
              <a:rPr lang="en-US" altLang="zh-CN">
                <a:ea typeface="SimSun" panose="02010600030101010101" pitchFamily="2" charset="-122"/>
              </a:rPr>
              <a:t>1        2	    3	     4	      5	      6</a:t>
            </a:r>
          </a:p>
        </p:txBody>
      </p:sp>
    </p:spTree>
    <p:extLst>
      <p:ext uri="{BB962C8B-B14F-4D97-AF65-F5344CB8AC3E}">
        <p14:creationId xmlns:p14="http://schemas.microsoft.com/office/powerpoint/2010/main" val="1933441656"/>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8466" name="Rectangle 2"/>
          <p:cNvSpPr>
            <a:spLocks noGrp="1" noChangeArrowheads="1"/>
          </p:cNvSpPr>
          <p:nvPr>
            <p:ph type="title"/>
          </p:nvPr>
        </p:nvSpPr>
        <p:spPr>
          <a:xfrm>
            <a:off x="1751012" y="152400"/>
            <a:ext cx="8915400" cy="609600"/>
          </a:xfrm>
        </p:spPr>
        <p:txBody>
          <a:bodyPr>
            <a:normAutofit fontScale="90000"/>
          </a:bodyPr>
          <a:lstStyle/>
          <a:p>
            <a:r>
              <a:rPr lang="en-US" altLang="zh-CN">
                <a:ea typeface="SimSun" panose="02010600030101010101" pitchFamily="2" charset="-122"/>
              </a:rPr>
              <a:t>Data Hazards &amp; Stalls: implementation</a:t>
            </a:r>
          </a:p>
        </p:txBody>
      </p:sp>
      <p:sp>
        <p:nvSpPr>
          <p:cNvPr id="958467" name="Rectangle 3"/>
          <p:cNvSpPr>
            <a:spLocks noGrp="1" noChangeArrowheads="1"/>
          </p:cNvSpPr>
          <p:nvPr>
            <p:ph type="body" sz="half" idx="1"/>
          </p:nvPr>
        </p:nvSpPr>
        <p:spPr>
          <a:xfrm>
            <a:off x="1903412" y="914400"/>
            <a:ext cx="8763000" cy="2133600"/>
          </a:xfrm>
        </p:spPr>
        <p:txBody>
          <a:bodyPr/>
          <a:lstStyle/>
          <a:p>
            <a:pPr>
              <a:buFontTx/>
              <a:buNone/>
            </a:pPr>
            <a:endParaRPr lang="zh-CN" altLang="en-US" sz="2000">
              <a:solidFill>
                <a:srgbClr val="0000CC"/>
              </a:solidFill>
              <a:ea typeface="SimSun" panose="02010600030101010101" pitchFamily="2" charset="-122"/>
            </a:endParaRPr>
          </a:p>
          <a:p>
            <a:pPr>
              <a:buFontTx/>
              <a:buNone/>
            </a:pPr>
            <a:r>
              <a:rPr lang="zh-CN" altLang="en-US" sz="2300">
                <a:solidFill>
                  <a:srgbClr val="0000CC"/>
                </a:solidFill>
                <a:ea typeface="SimSun" panose="02010600030101010101" pitchFamily="2" charset="-122"/>
              </a:rPr>
              <a:t>		</a:t>
            </a:r>
            <a:r>
              <a:rPr lang="en-US" altLang="zh-CN" sz="2300">
                <a:ea typeface="SimSun" panose="02010600030101010101" pitchFamily="2" charset="-122"/>
              </a:rPr>
              <a:t>LW     </a:t>
            </a:r>
            <a:r>
              <a:rPr lang="en-US" altLang="zh-CN" sz="2300">
                <a:solidFill>
                  <a:srgbClr val="CC0000"/>
                </a:solidFill>
                <a:ea typeface="SimSun" panose="02010600030101010101" pitchFamily="2" charset="-122"/>
              </a:rPr>
              <a:t>$s0</a:t>
            </a:r>
            <a:r>
              <a:rPr lang="en-US" altLang="zh-CN" sz="2300">
                <a:ea typeface="SimSun" panose="02010600030101010101" pitchFamily="2" charset="-122"/>
              </a:rPr>
              <a:t>,   100($t0)        ;$s0 = memory value</a:t>
            </a:r>
          </a:p>
          <a:p>
            <a:pPr>
              <a:buFontTx/>
              <a:buNone/>
            </a:pPr>
            <a:r>
              <a:rPr lang="en-US" altLang="zh-CN" sz="2300">
                <a:ea typeface="SimSun" panose="02010600030101010101" pitchFamily="2" charset="-122"/>
              </a:rPr>
              <a:t>		ADD   $t2,   </a:t>
            </a:r>
            <a:r>
              <a:rPr lang="en-US" altLang="zh-CN" sz="2300">
                <a:solidFill>
                  <a:srgbClr val="CC0000"/>
                </a:solidFill>
                <a:ea typeface="SimSun" panose="02010600030101010101" pitchFamily="2" charset="-122"/>
              </a:rPr>
              <a:t>$s0</a:t>
            </a:r>
            <a:r>
              <a:rPr lang="en-US" altLang="zh-CN" sz="2300">
                <a:ea typeface="SimSun" panose="02010600030101010101" pitchFamily="2" charset="-122"/>
              </a:rPr>
              <a:t>,   $t3        ;$t2 = $s0 + $t3</a:t>
            </a:r>
          </a:p>
        </p:txBody>
      </p:sp>
      <p:sp>
        <p:nvSpPr>
          <p:cNvPr id="958468" name="Text Box 4"/>
          <p:cNvSpPr txBox="1">
            <a:spLocks noChangeArrowheads="1"/>
          </p:cNvSpPr>
          <p:nvPr/>
        </p:nvSpPr>
        <p:spPr bwMode="auto">
          <a:xfrm>
            <a:off x="1979612" y="3352800"/>
            <a:ext cx="914400" cy="1292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zh-CN" sz="2400">
                <a:latin typeface="Arial" panose="020B0604020202020204" pitchFamily="34" charset="0"/>
                <a:ea typeface="SimSun" panose="02010600030101010101" pitchFamily="2" charset="-122"/>
              </a:rPr>
              <a:t>LW  </a:t>
            </a:r>
          </a:p>
          <a:p>
            <a:pPr algn="l">
              <a:spcBef>
                <a:spcPct val="50000"/>
              </a:spcBef>
            </a:pPr>
            <a:endParaRPr lang="en-US" altLang="zh-CN" sz="1200">
              <a:latin typeface="Arial" panose="020B0604020202020204" pitchFamily="34" charset="0"/>
              <a:ea typeface="SimSun" panose="02010600030101010101" pitchFamily="2" charset="-122"/>
            </a:endParaRPr>
          </a:p>
          <a:p>
            <a:pPr algn="l">
              <a:spcBef>
                <a:spcPct val="50000"/>
              </a:spcBef>
            </a:pPr>
            <a:r>
              <a:rPr lang="en-US" altLang="zh-CN" sz="2400">
                <a:latin typeface="Arial" panose="020B0604020202020204" pitchFamily="34" charset="0"/>
                <a:ea typeface="SimSun" panose="02010600030101010101" pitchFamily="2" charset="-122"/>
              </a:rPr>
              <a:t>ADD </a:t>
            </a:r>
            <a:endParaRPr lang="en-US" altLang="zh-CN" sz="1200">
              <a:latin typeface="Arial" panose="020B0604020202020204" pitchFamily="34" charset="0"/>
              <a:ea typeface="SimSun" panose="02010600030101010101" pitchFamily="2" charset="-122"/>
            </a:endParaRPr>
          </a:p>
        </p:txBody>
      </p:sp>
      <p:graphicFrame>
        <p:nvGraphicFramePr>
          <p:cNvPr id="958469" name="Group 5"/>
          <p:cNvGraphicFramePr>
            <a:graphicFrameLocks noGrp="1"/>
          </p:cNvGraphicFramePr>
          <p:nvPr>
            <p:ph sz="half" idx="2"/>
          </p:nvPr>
        </p:nvGraphicFramePr>
        <p:xfrm>
          <a:off x="3122613" y="3200400"/>
          <a:ext cx="7134225" cy="1600200"/>
        </p:xfrm>
        <a:graphic>
          <a:graphicData uri="http://schemas.openxmlformats.org/drawingml/2006/table">
            <a:tbl>
              <a:tblPr/>
              <a:tblGrid>
                <a:gridCol w="1019175">
                  <a:extLst>
                    <a:ext uri="{9D8B030D-6E8A-4147-A177-3AD203B41FA5}">
                      <a16:colId xmlns:a16="http://schemas.microsoft.com/office/drawing/2014/main" xmlns="" val="3211605279"/>
                    </a:ext>
                  </a:extLst>
                </a:gridCol>
                <a:gridCol w="1016000">
                  <a:extLst>
                    <a:ext uri="{9D8B030D-6E8A-4147-A177-3AD203B41FA5}">
                      <a16:colId xmlns:a16="http://schemas.microsoft.com/office/drawing/2014/main" xmlns="" val="574822759"/>
                    </a:ext>
                  </a:extLst>
                </a:gridCol>
                <a:gridCol w="1022350">
                  <a:extLst>
                    <a:ext uri="{9D8B030D-6E8A-4147-A177-3AD203B41FA5}">
                      <a16:colId xmlns:a16="http://schemas.microsoft.com/office/drawing/2014/main" xmlns="" val="3236313378"/>
                    </a:ext>
                  </a:extLst>
                </a:gridCol>
                <a:gridCol w="1017588">
                  <a:extLst>
                    <a:ext uri="{9D8B030D-6E8A-4147-A177-3AD203B41FA5}">
                      <a16:colId xmlns:a16="http://schemas.microsoft.com/office/drawing/2014/main" xmlns="" val="1771683939"/>
                    </a:ext>
                  </a:extLst>
                </a:gridCol>
                <a:gridCol w="1017587">
                  <a:extLst>
                    <a:ext uri="{9D8B030D-6E8A-4147-A177-3AD203B41FA5}">
                      <a16:colId xmlns:a16="http://schemas.microsoft.com/office/drawing/2014/main" xmlns="" val="1390509419"/>
                    </a:ext>
                  </a:extLst>
                </a:gridCol>
                <a:gridCol w="1020763">
                  <a:extLst>
                    <a:ext uri="{9D8B030D-6E8A-4147-A177-3AD203B41FA5}">
                      <a16:colId xmlns:a16="http://schemas.microsoft.com/office/drawing/2014/main" xmlns="" val="1042941045"/>
                    </a:ext>
                  </a:extLst>
                </a:gridCol>
                <a:gridCol w="1020762">
                  <a:extLst>
                    <a:ext uri="{9D8B030D-6E8A-4147-A177-3AD203B41FA5}">
                      <a16:colId xmlns:a16="http://schemas.microsoft.com/office/drawing/2014/main" xmlns="" val="3460811639"/>
                    </a:ext>
                  </a:extLst>
                </a:gridCol>
              </a:tblGrid>
              <a:tr h="800100">
                <a:tc>
                  <a:txBody>
                    <a:bodyPr/>
                    <a:lstStyle>
                      <a:lvl1pPr algn="l">
                        <a:lnSpc>
                          <a:spcPct val="90000"/>
                        </a:lnSpc>
                        <a:spcBef>
                          <a:spcPct val="30000"/>
                        </a:spcBef>
                        <a:buSzPct val="100000"/>
                        <a:defRPr sz="2000" b="1">
                          <a:solidFill>
                            <a:schemeClr val="tx1"/>
                          </a:solidFill>
                          <a:latin typeface="Arial" panose="020B0604020202020204" pitchFamily="34" charset="0"/>
                        </a:defRPr>
                      </a:lvl1pPr>
                      <a:lvl2pPr algn="l">
                        <a:lnSpc>
                          <a:spcPct val="90000"/>
                        </a:lnSpc>
                        <a:spcBef>
                          <a:spcPct val="30000"/>
                        </a:spcBef>
                        <a:buSzPct val="100000"/>
                        <a:defRPr sz="1600" b="1">
                          <a:solidFill>
                            <a:schemeClr val="tx1"/>
                          </a:solidFill>
                          <a:latin typeface="Arial" panose="020B0604020202020204" pitchFamily="34" charset="0"/>
                        </a:defRPr>
                      </a:lvl2pPr>
                      <a:lvl3pPr algn="l">
                        <a:lnSpc>
                          <a:spcPct val="90000"/>
                        </a:lnSpc>
                        <a:spcBef>
                          <a:spcPct val="30000"/>
                        </a:spcBef>
                        <a:buSzPct val="100000"/>
                        <a:defRPr sz="1600" b="1">
                          <a:solidFill>
                            <a:schemeClr val="tx1"/>
                          </a:solidFill>
                          <a:latin typeface="Arial" panose="020B0604020202020204" pitchFamily="34" charset="0"/>
                        </a:defRPr>
                      </a:lvl3pPr>
                      <a:lvl4pPr algn="l">
                        <a:lnSpc>
                          <a:spcPct val="90000"/>
                        </a:lnSpc>
                        <a:spcBef>
                          <a:spcPct val="30000"/>
                        </a:spcBef>
                        <a:buSzPct val="100000"/>
                        <a:defRPr sz="1200" b="1">
                          <a:solidFill>
                            <a:schemeClr val="tx1"/>
                          </a:solidFill>
                          <a:latin typeface="Arial" panose="020B0604020202020204" pitchFamily="34" charset="0"/>
                        </a:defRPr>
                      </a:lvl4pPr>
                      <a:lvl5pPr algn="l">
                        <a:lnSpc>
                          <a:spcPct val="90000"/>
                        </a:lnSpc>
                        <a:spcBef>
                          <a:spcPct val="30000"/>
                        </a:spcBef>
                        <a:buSzPct val="100000"/>
                        <a:defRPr sz="1200" b="1">
                          <a:solidFill>
                            <a:schemeClr val="tx1"/>
                          </a:solidFill>
                          <a:latin typeface="Arial" panose="020B0604020202020204" pitchFamily="34" charset="0"/>
                        </a:defRPr>
                      </a:lvl5pPr>
                      <a:lvl6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ctr" defTabSz="914400" rtl="0" eaLnBrk="0" fontAlgn="base" latinLnBrk="0" hangingPunct="0">
                        <a:lnSpc>
                          <a:spcPct val="90000"/>
                        </a:lnSpc>
                        <a:spcBef>
                          <a:spcPct val="3000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IF</a:t>
                      </a:r>
                    </a:p>
                  </a:txBody>
                  <a:tcPr marL="45720" marR="45720" marT="2286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99">
                        <a:alpha val="50000"/>
                      </a:srgbClr>
                    </a:solidFill>
                  </a:tcPr>
                </a:tc>
                <a:tc>
                  <a:txBody>
                    <a:bodyPr/>
                    <a:lstStyle>
                      <a:lvl1pPr algn="l">
                        <a:lnSpc>
                          <a:spcPct val="90000"/>
                        </a:lnSpc>
                        <a:spcBef>
                          <a:spcPct val="30000"/>
                        </a:spcBef>
                        <a:buSzPct val="100000"/>
                        <a:defRPr sz="2000" b="1">
                          <a:solidFill>
                            <a:schemeClr val="tx1"/>
                          </a:solidFill>
                          <a:latin typeface="Arial" panose="020B0604020202020204" pitchFamily="34" charset="0"/>
                        </a:defRPr>
                      </a:lvl1pPr>
                      <a:lvl2pPr algn="l">
                        <a:lnSpc>
                          <a:spcPct val="90000"/>
                        </a:lnSpc>
                        <a:spcBef>
                          <a:spcPct val="30000"/>
                        </a:spcBef>
                        <a:buSzPct val="100000"/>
                        <a:defRPr sz="1600" b="1">
                          <a:solidFill>
                            <a:schemeClr val="tx1"/>
                          </a:solidFill>
                          <a:latin typeface="Arial" panose="020B0604020202020204" pitchFamily="34" charset="0"/>
                        </a:defRPr>
                      </a:lvl2pPr>
                      <a:lvl3pPr algn="l">
                        <a:lnSpc>
                          <a:spcPct val="90000"/>
                        </a:lnSpc>
                        <a:spcBef>
                          <a:spcPct val="30000"/>
                        </a:spcBef>
                        <a:buSzPct val="100000"/>
                        <a:defRPr sz="1600" b="1">
                          <a:solidFill>
                            <a:schemeClr val="tx1"/>
                          </a:solidFill>
                          <a:latin typeface="Arial" panose="020B0604020202020204" pitchFamily="34" charset="0"/>
                        </a:defRPr>
                      </a:lvl3pPr>
                      <a:lvl4pPr algn="l">
                        <a:lnSpc>
                          <a:spcPct val="90000"/>
                        </a:lnSpc>
                        <a:spcBef>
                          <a:spcPct val="30000"/>
                        </a:spcBef>
                        <a:buSzPct val="100000"/>
                        <a:defRPr sz="1200" b="1">
                          <a:solidFill>
                            <a:schemeClr val="tx1"/>
                          </a:solidFill>
                          <a:latin typeface="Arial" panose="020B0604020202020204" pitchFamily="34" charset="0"/>
                        </a:defRPr>
                      </a:lvl4pPr>
                      <a:lvl5pPr algn="l">
                        <a:lnSpc>
                          <a:spcPct val="90000"/>
                        </a:lnSpc>
                        <a:spcBef>
                          <a:spcPct val="30000"/>
                        </a:spcBef>
                        <a:buSzPct val="100000"/>
                        <a:defRPr sz="1200" b="1">
                          <a:solidFill>
                            <a:schemeClr val="tx1"/>
                          </a:solidFill>
                          <a:latin typeface="Arial" panose="020B0604020202020204" pitchFamily="34" charset="0"/>
                        </a:defRPr>
                      </a:lvl5pPr>
                      <a:lvl6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ctr" defTabSz="914400" rtl="0" eaLnBrk="0" fontAlgn="base" latinLnBrk="0" hangingPunct="0">
                        <a:lnSpc>
                          <a:spcPct val="90000"/>
                        </a:lnSpc>
                        <a:spcBef>
                          <a:spcPct val="3000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ID</a:t>
                      </a:r>
                    </a:p>
                  </a:txBody>
                  <a:tcPr marL="45720" marR="45720" marT="228600" horzOverflow="overflow">
                    <a:lnL w="12700" cap="flat" cmpd="sng" algn="ctr">
                      <a:solidFill>
                        <a:schemeClr val="tx1"/>
                      </a:solidFill>
                      <a:prstDash val="solid"/>
                      <a:round/>
                      <a:headEnd type="none" w="med" len="med"/>
                      <a:tailEnd type="none" w="med" len="med"/>
                    </a:lnL>
                    <a:lnR w="762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99">
                        <a:alpha val="50000"/>
                      </a:srgbClr>
                    </a:solidFill>
                  </a:tcPr>
                </a:tc>
                <a:tc>
                  <a:txBody>
                    <a:bodyPr/>
                    <a:lstStyle>
                      <a:lvl1pPr algn="l">
                        <a:lnSpc>
                          <a:spcPct val="90000"/>
                        </a:lnSpc>
                        <a:spcBef>
                          <a:spcPct val="30000"/>
                        </a:spcBef>
                        <a:buSzPct val="100000"/>
                        <a:defRPr sz="2000" b="1">
                          <a:solidFill>
                            <a:schemeClr val="tx1"/>
                          </a:solidFill>
                          <a:latin typeface="Arial" panose="020B0604020202020204" pitchFamily="34" charset="0"/>
                        </a:defRPr>
                      </a:lvl1pPr>
                      <a:lvl2pPr algn="l">
                        <a:lnSpc>
                          <a:spcPct val="90000"/>
                        </a:lnSpc>
                        <a:spcBef>
                          <a:spcPct val="30000"/>
                        </a:spcBef>
                        <a:buSzPct val="100000"/>
                        <a:defRPr sz="1600" b="1">
                          <a:solidFill>
                            <a:schemeClr val="tx1"/>
                          </a:solidFill>
                          <a:latin typeface="Arial" panose="020B0604020202020204" pitchFamily="34" charset="0"/>
                        </a:defRPr>
                      </a:lvl2pPr>
                      <a:lvl3pPr algn="l">
                        <a:lnSpc>
                          <a:spcPct val="90000"/>
                        </a:lnSpc>
                        <a:spcBef>
                          <a:spcPct val="30000"/>
                        </a:spcBef>
                        <a:buSzPct val="100000"/>
                        <a:defRPr sz="1600" b="1">
                          <a:solidFill>
                            <a:schemeClr val="tx1"/>
                          </a:solidFill>
                          <a:latin typeface="Arial" panose="020B0604020202020204" pitchFamily="34" charset="0"/>
                        </a:defRPr>
                      </a:lvl3pPr>
                      <a:lvl4pPr algn="l">
                        <a:lnSpc>
                          <a:spcPct val="90000"/>
                        </a:lnSpc>
                        <a:spcBef>
                          <a:spcPct val="30000"/>
                        </a:spcBef>
                        <a:buSzPct val="100000"/>
                        <a:defRPr sz="1200" b="1">
                          <a:solidFill>
                            <a:schemeClr val="tx1"/>
                          </a:solidFill>
                          <a:latin typeface="Arial" panose="020B0604020202020204" pitchFamily="34" charset="0"/>
                        </a:defRPr>
                      </a:lvl4pPr>
                      <a:lvl5pPr algn="l">
                        <a:lnSpc>
                          <a:spcPct val="90000"/>
                        </a:lnSpc>
                        <a:spcBef>
                          <a:spcPct val="30000"/>
                        </a:spcBef>
                        <a:buSzPct val="100000"/>
                        <a:defRPr sz="1200" b="1">
                          <a:solidFill>
                            <a:schemeClr val="tx1"/>
                          </a:solidFill>
                          <a:latin typeface="Arial" panose="020B0604020202020204" pitchFamily="34" charset="0"/>
                        </a:defRPr>
                      </a:lvl5pPr>
                      <a:lvl6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ctr" defTabSz="914400" rtl="0" eaLnBrk="0" fontAlgn="base" latinLnBrk="0" hangingPunct="0">
                        <a:lnSpc>
                          <a:spcPct val="90000"/>
                        </a:lnSpc>
                        <a:spcBef>
                          <a:spcPct val="3000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EX</a:t>
                      </a:r>
                    </a:p>
                  </a:txBody>
                  <a:tcPr marL="45720" marR="45720" marT="228600" horzOverflow="overflow">
                    <a:lnL w="76200" cap="flat" cmpd="sng" algn="ctr">
                      <a:solidFill>
                        <a:schemeClr val="tx1"/>
                      </a:solidFill>
                      <a:prstDash val="solid"/>
                      <a:round/>
                      <a:headEnd type="none" w="med" len="med"/>
                      <a:tailEnd type="none" w="med" len="med"/>
                    </a:lnL>
                    <a:lnR w="762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99">
                        <a:alpha val="50000"/>
                      </a:srgbClr>
                    </a:solidFill>
                  </a:tcPr>
                </a:tc>
                <a:tc>
                  <a:txBody>
                    <a:bodyPr/>
                    <a:lstStyle>
                      <a:lvl1pPr algn="l">
                        <a:lnSpc>
                          <a:spcPct val="90000"/>
                        </a:lnSpc>
                        <a:spcBef>
                          <a:spcPct val="30000"/>
                        </a:spcBef>
                        <a:buSzPct val="100000"/>
                        <a:defRPr sz="2000" b="1">
                          <a:solidFill>
                            <a:schemeClr val="tx1"/>
                          </a:solidFill>
                          <a:latin typeface="Arial" panose="020B0604020202020204" pitchFamily="34" charset="0"/>
                        </a:defRPr>
                      </a:lvl1pPr>
                      <a:lvl2pPr algn="l">
                        <a:lnSpc>
                          <a:spcPct val="90000"/>
                        </a:lnSpc>
                        <a:spcBef>
                          <a:spcPct val="30000"/>
                        </a:spcBef>
                        <a:buSzPct val="100000"/>
                        <a:defRPr sz="1600" b="1">
                          <a:solidFill>
                            <a:schemeClr val="tx1"/>
                          </a:solidFill>
                          <a:latin typeface="Arial" panose="020B0604020202020204" pitchFamily="34" charset="0"/>
                        </a:defRPr>
                      </a:lvl2pPr>
                      <a:lvl3pPr algn="l">
                        <a:lnSpc>
                          <a:spcPct val="90000"/>
                        </a:lnSpc>
                        <a:spcBef>
                          <a:spcPct val="30000"/>
                        </a:spcBef>
                        <a:buSzPct val="100000"/>
                        <a:defRPr sz="1600" b="1">
                          <a:solidFill>
                            <a:schemeClr val="tx1"/>
                          </a:solidFill>
                          <a:latin typeface="Arial" panose="020B0604020202020204" pitchFamily="34" charset="0"/>
                        </a:defRPr>
                      </a:lvl3pPr>
                      <a:lvl4pPr algn="l">
                        <a:lnSpc>
                          <a:spcPct val="90000"/>
                        </a:lnSpc>
                        <a:spcBef>
                          <a:spcPct val="30000"/>
                        </a:spcBef>
                        <a:buSzPct val="100000"/>
                        <a:defRPr sz="1200" b="1">
                          <a:solidFill>
                            <a:schemeClr val="tx1"/>
                          </a:solidFill>
                          <a:latin typeface="Arial" panose="020B0604020202020204" pitchFamily="34" charset="0"/>
                        </a:defRPr>
                      </a:lvl4pPr>
                      <a:lvl5pPr algn="l">
                        <a:lnSpc>
                          <a:spcPct val="90000"/>
                        </a:lnSpc>
                        <a:spcBef>
                          <a:spcPct val="30000"/>
                        </a:spcBef>
                        <a:buSzPct val="100000"/>
                        <a:defRPr sz="1200" b="1">
                          <a:solidFill>
                            <a:schemeClr val="tx1"/>
                          </a:solidFill>
                          <a:latin typeface="Arial" panose="020B0604020202020204" pitchFamily="34" charset="0"/>
                        </a:defRPr>
                      </a:lvl5pPr>
                      <a:lvl6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ctr" defTabSz="914400" rtl="0" eaLnBrk="0" fontAlgn="base" latinLnBrk="0" hangingPunct="0">
                        <a:lnSpc>
                          <a:spcPct val="90000"/>
                        </a:lnSpc>
                        <a:spcBef>
                          <a:spcPct val="3000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MEM</a:t>
                      </a:r>
                    </a:p>
                  </a:txBody>
                  <a:tcPr marL="45720" marR="45720" marT="228600" horzOverflow="overflow">
                    <a:lnL w="76200" cap="flat" cmpd="sng" algn="ctr">
                      <a:solidFill>
                        <a:schemeClr val="tx1"/>
                      </a:solidFill>
                      <a:prstDash val="solid"/>
                      <a:round/>
                      <a:headEnd type="none" w="med" len="med"/>
                      <a:tailEnd type="none" w="med" len="med"/>
                    </a:lnL>
                    <a:lnR w="762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99">
                        <a:alpha val="50000"/>
                      </a:srgbClr>
                    </a:solidFill>
                  </a:tcPr>
                </a:tc>
                <a:tc>
                  <a:txBody>
                    <a:bodyPr/>
                    <a:lstStyle>
                      <a:lvl1pPr algn="l">
                        <a:lnSpc>
                          <a:spcPct val="90000"/>
                        </a:lnSpc>
                        <a:spcBef>
                          <a:spcPct val="30000"/>
                        </a:spcBef>
                        <a:buSzPct val="100000"/>
                        <a:defRPr sz="2000" b="1">
                          <a:solidFill>
                            <a:schemeClr val="tx1"/>
                          </a:solidFill>
                          <a:latin typeface="Arial" panose="020B0604020202020204" pitchFamily="34" charset="0"/>
                        </a:defRPr>
                      </a:lvl1pPr>
                      <a:lvl2pPr algn="l">
                        <a:lnSpc>
                          <a:spcPct val="90000"/>
                        </a:lnSpc>
                        <a:spcBef>
                          <a:spcPct val="30000"/>
                        </a:spcBef>
                        <a:buSzPct val="100000"/>
                        <a:defRPr sz="1600" b="1">
                          <a:solidFill>
                            <a:schemeClr val="tx1"/>
                          </a:solidFill>
                          <a:latin typeface="Arial" panose="020B0604020202020204" pitchFamily="34" charset="0"/>
                        </a:defRPr>
                      </a:lvl2pPr>
                      <a:lvl3pPr algn="l">
                        <a:lnSpc>
                          <a:spcPct val="90000"/>
                        </a:lnSpc>
                        <a:spcBef>
                          <a:spcPct val="30000"/>
                        </a:spcBef>
                        <a:buSzPct val="100000"/>
                        <a:defRPr sz="1600" b="1">
                          <a:solidFill>
                            <a:schemeClr val="tx1"/>
                          </a:solidFill>
                          <a:latin typeface="Arial" panose="020B0604020202020204" pitchFamily="34" charset="0"/>
                        </a:defRPr>
                      </a:lvl3pPr>
                      <a:lvl4pPr algn="l">
                        <a:lnSpc>
                          <a:spcPct val="90000"/>
                        </a:lnSpc>
                        <a:spcBef>
                          <a:spcPct val="30000"/>
                        </a:spcBef>
                        <a:buSzPct val="100000"/>
                        <a:defRPr sz="1200" b="1">
                          <a:solidFill>
                            <a:schemeClr val="tx1"/>
                          </a:solidFill>
                          <a:latin typeface="Arial" panose="020B0604020202020204" pitchFamily="34" charset="0"/>
                        </a:defRPr>
                      </a:lvl4pPr>
                      <a:lvl5pPr algn="l">
                        <a:lnSpc>
                          <a:spcPct val="90000"/>
                        </a:lnSpc>
                        <a:spcBef>
                          <a:spcPct val="30000"/>
                        </a:spcBef>
                        <a:buSzPct val="100000"/>
                        <a:defRPr sz="1200" b="1">
                          <a:solidFill>
                            <a:schemeClr val="tx1"/>
                          </a:solidFill>
                          <a:latin typeface="Arial" panose="020B0604020202020204" pitchFamily="34" charset="0"/>
                        </a:defRPr>
                      </a:lvl5pPr>
                      <a:lvl6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ctr" defTabSz="914400" rtl="0" eaLnBrk="0" fontAlgn="base" latinLnBrk="0" hangingPunct="0">
                        <a:lnSpc>
                          <a:spcPct val="90000"/>
                        </a:lnSpc>
                        <a:spcBef>
                          <a:spcPct val="3000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WB</a:t>
                      </a:r>
                    </a:p>
                  </a:txBody>
                  <a:tcPr marL="45720" marR="45720" marT="228600" horzOverflow="overflow">
                    <a:lnL w="76200" cap="flat" cmpd="sng" algn="ctr">
                      <a:solidFill>
                        <a:schemeClr val="tx1"/>
                      </a:solidFill>
                      <a:prstDash val="solid"/>
                      <a:round/>
                      <a:headEnd type="none" w="med" len="med"/>
                      <a:tailEnd type="none" w="med" len="med"/>
                    </a:lnL>
                    <a:lnR w="76200" cap="flat" cmpd="sng" algn="ctr">
                      <a:solidFill>
                        <a:srgbClr val="CC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FFFF">
                        <a:alpha val="50000"/>
                      </a:srgbClr>
                    </a:solidFill>
                  </a:tcPr>
                </a:tc>
                <a:tc>
                  <a:txBody>
                    <a:bodyPr/>
                    <a:lstStyle>
                      <a:lvl1pPr algn="l">
                        <a:lnSpc>
                          <a:spcPct val="90000"/>
                        </a:lnSpc>
                        <a:spcBef>
                          <a:spcPct val="30000"/>
                        </a:spcBef>
                        <a:buSzPct val="100000"/>
                        <a:defRPr sz="2000" b="1">
                          <a:solidFill>
                            <a:schemeClr val="tx1"/>
                          </a:solidFill>
                          <a:latin typeface="Arial" panose="020B0604020202020204" pitchFamily="34" charset="0"/>
                        </a:defRPr>
                      </a:lvl1pPr>
                      <a:lvl2pPr algn="l">
                        <a:lnSpc>
                          <a:spcPct val="90000"/>
                        </a:lnSpc>
                        <a:spcBef>
                          <a:spcPct val="30000"/>
                        </a:spcBef>
                        <a:buSzPct val="100000"/>
                        <a:defRPr sz="1600" b="1">
                          <a:solidFill>
                            <a:schemeClr val="tx1"/>
                          </a:solidFill>
                          <a:latin typeface="Arial" panose="020B0604020202020204" pitchFamily="34" charset="0"/>
                        </a:defRPr>
                      </a:lvl2pPr>
                      <a:lvl3pPr algn="l">
                        <a:lnSpc>
                          <a:spcPct val="90000"/>
                        </a:lnSpc>
                        <a:spcBef>
                          <a:spcPct val="30000"/>
                        </a:spcBef>
                        <a:buSzPct val="100000"/>
                        <a:defRPr sz="1600" b="1">
                          <a:solidFill>
                            <a:schemeClr val="tx1"/>
                          </a:solidFill>
                          <a:latin typeface="Arial" panose="020B0604020202020204" pitchFamily="34" charset="0"/>
                        </a:defRPr>
                      </a:lvl3pPr>
                      <a:lvl4pPr algn="l">
                        <a:lnSpc>
                          <a:spcPct val="90000"/>
                        </a:lnSpc>
                        <a:spcBef>
                          <a:spcPct val="30000"/>
                        </a:spcBef>
                        <a:buSzPct val="100000"/>
                        <a:defRPr sz="1200" b="1">
                          <a:solidFill>
                            <a:schemeClr val="tx1"/>
                          </a:solidFill>
                          <a:latin typeface="Arial" panose="020B0604020202020204" pitchFamily="34" charset="0"/>
                        </a:defRPr>
                      </a:lvl4pPr>
                      <a:lvl5pPr algn="l">
                        <a:lnSpc>
                          <a:spcPct val="90000"/>
                        </a:lnSpc>
                        <a:spcBef>
                          <a:spcPct val="30000"/>
                        </a:spcBef>
                        <a:buSzPct val="100000"/>
                        <a:defRPr sz="1200" b="1">
                          <a:solidFill>
                            <a:schemeClr val="tx1"/>
                          </a:solidFill>
                          <a:latin typeface="Arial" panose="020B0604020202020204" pitchFamily="34" charset="0"/>
                        </a:defRPr>
                      </a:lvl5pPr>
                      <a:lvl6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ctr" defTabSz="914400" rtl="0" eaLnBrk="0" fontAlgn="base" latinLnBrk="0" hangingPunct="0">
                        <a:lnSpc>
                          <a:spcPct val="90000"/>
                        </a:lnSpc>
                        <a:spcBef>
                          <a:spcPct val="30000"/>
                        </a:spcBef>
                        <a:spcAft>
                          <a:spcPct val="0"/>
                        </a:spcAft>
                        <a:buClrTx/>
                        <a:buSzTx/>
                        <a:buFontTx/>
                        <a:buNone/>
                        <a:tabLst/>
                      </a:pPr>
                      <a:endParaRPr kumimoji="0" lang="zh-CN" altLang="en-US" sz="1600" b="1" i="0" u="none" strike="noStrike" cap="none" normalizeH="0" baseline="0" smtClean="0">
                        <a:ln>
                          <a:noFill/>
                        </a:ln>
                        <a:solidFill>
                          <a:schemeClr val="tx1"/>
                        </a:solidFill>
                        <a:effectLst/>
                        <a:latin typeface="Arial" panose="020B0604020202020204" pitchFamily="34" charset="0"/>
                        <a:ea typeface="SimSun" panose="02010600030101010101" pitchFamily="2" charset="-122"/>
                      </a:endParaRPr>
                    </a:p>
                  </a:txBody>
                  <a:tcPr marL="45720" marR="45720" marT="228600" horzOverflow="overflow">
                    <a:lnL w="76200" cap="flat" cmpd="sng" algn="ctr">
                      <a:solidFill>
                        <a:srgbClr val="CC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lnSpc>
                          <a:spcPct val="90000"/>
                        </a:lnSpc>
                        <a:spcBef>
                          <a:spcPct val="30000"/>
                        </a:spcBef>
                        <a:buSzPct val="100000"/>
                        <a:defRPr sz="2000" b="1">
                          <a:solidFill>
                            <a:schemeClr val="tx1"/>
                          </a:solidFill>
                          <a:latin typeface="Arial" panose="020B0604020202020204" pitchFamily="34" charset="0"/>
                        </a:defRPr>
                      </a:lvl1pPr>
                      <a:lvl2pPr algn="l">
                        <a:lnSpc>
                          <a:spcPct val="90000"/>
                        </a:lnSpc>
                        <a:spcBef>
                          <a:spcPct val="30000"/>
                        </a:spcBef>
                        <a:buSzPct val="100000"/>
                        <a:defRPr sz="1600" b="1">
                          <a:solidFill>
                            <a:schemeClr val="tx1"/>
                          </a:solidFill>
                          <a:latin typeface="Arial" panose="020B0604020202020204" pitchFamily="34" charset="0"/>
                        </a:defRPr>
                      </a:lvl2pPr>
                      <a:lvl3pPr algn="l">
                        <a:lnSpc>
                          <a:spcPct val="90000"/>
                        </a:lnSpc>
                        <a:spcBef>
                          <a:spcPct val="30000"/>
                        </a:spcBef>
                        <a:buSzPct val="100000"/>
                        <a:defRPr sz="1600" b="1">
                          <a:solidFill>
                            <a:schemeClr val="tx1"/>
                          </a:solidFill>
                          <a:latin typeface="Arial" panose="020B0604020202020204" pitchFamily="34" charset="0"/>
                        </a:defRPr>
                      </a:lvl3pPr>
                      <a:lvl4pPr algn="l">
                        <a:lnSpc>
                          <a:spcPct val="90000"/>
                        </a:lnSpc>
                        <a:spcBef>
                          <a:spcPct val="30000"/>
                        </a:spcBef>
                        <a:buSzPct val="100000"/>
                        <a:defRPr sz="1200" b="1">
                          <a:solidFill>
                            <a:schemeClr val="tx1"/>
                          </a:solidFill>
                          <a:latin typeface="Arial" panose="020B0604020202020204" pitchFamily="34" charset="0"/>
                        </a:defRPr>
                      </a:lvl4pPr>
                      <a:lvl5pPr algn="l">
                        <a:lnSpc>
                          <a:spcPct val="90000"/>
                        </a:lnSpc>
                        <a:spcBef>
                          <a:spcPct val="30000"/>
                        </a:spcBef>
                        <a:buSzPct val="100000"/>
                        <a:defRPr sz="1200" b="1">
                          <a:solidFill>
                            <a:schemeClr val="tx1"/>
                          </a:solidFill>
                          <a:latin typeface="Arial" panose="020B0604020202020204" pitchFamily="34" charset="0"/>
                        </a:defRPr>
                      </a:lvl5pPr>
                      <a:lvl6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ctr" defTabSz="914400" rtl="0" eaLnBrk="0" fontAlgn="base" latinLnBrk="0" hangingPunct="0">
                        <a:lnSpc>
                          <a:spcPct val="90000"/>
                        </a:lnSpc>
                        <a:spcBef>
                          <a:spcPct val="30000"/>
                        </a:spcBef>
                        <a:spcAft>
                          <a:spcPct val="0"/>
                        </a:spcAft>
                        <a:buClrTx/>
                        <a:buSzTx/>
                        <a:buFontTx/>
                        <a:buNone/>
                        <a:tabLst/>
                      </a:pPr>
                      <a:endParaRPr kumimoji="0" lang="zh-CN" altLang="en-US" sz="1600" b="1" i="0" u="none" strike="noStrike" cap="none" normalizeH="0" baseline="0" smtClean="0">
                        <a:ln>
                          <a:noFill/>
                        </a:ln>
                        <a:solidFill>
                          <a:schemeClr val="tx1"/>
                        </a:solidFill>
                        <a:effectLst/>
                        <a:latin typeface="Arial" panose="020B0604020202020204" pitchFamily="34" charset="0"/>
                        <a:ea typeface="SimSun" panose="02010600030101010101" pitchFamily="2" charset="-122"/>
                      </a:endParaRPr>
                    </a:p>
                  </a:txBody>
                  <a:tcPr marL="45720" marR="45720" marT="2286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891904753"/>
                  </a:ext>
                </a:extLst>
              </a:tr>
              <a:tr h="800100">
                <a:tc>
                  <a:txBody>
                    <a:bodyPr/>
                    <a:lstStyle>
                      <a:lvl1pPr algn="l">
                        <a:lnSpc>
                          <a:spcPct val="90000"/>
                        </a:lnSpc>
                        <a:spcBef>
                          <a:spcPct val="30000"/>
                        </a:spcBef>
                        <a:buSzPct val="100000"/>
                        <a:defRPr sz="2000" b="1">
                          <a:solidFill>
                            <a:schemeClr val="tx1"/>
                          </a:solidFill>
                          <a:latin typeface="Arial" panose="020B0604020202020204" pitchFamily="34" charset="0"/>
                        </a:defRPr>
                      </a:lvl1pPr>
                      <a:lvl2pPr algn="l">
                        <a:lnSpc>
                          <a:spcPct val="90000"/>
                        </a:lnSpc>
                        <a:spcBef>
                          <a:spcPct val="30000"/>
                        </a:spcBef>
                        <a:buSzPct val="100000"/>
                        <a:defRPr sz="1600" b="1">
                          <a:solidFill>
                            <a:schemeClr val="tx1"/>
                          </a:solidFill>
                          <a:latin typeface="Arial" panose="020B0604020202020204" pitchFamily="34" charset="0"/>
                        </a:defRPr>
                      </a:lvl2pPr>
                      <a:lvl3pPr algn="l">
                        <a:lnSpc>
                          <a:spcPct val="90000"/>
                        </a:lnSpc>
                        <a:spcBef>
                          <a:spcPct val="30000"/>
                        </a:spcBef>
                        <a:buSzPct val="100000"/>
                        <a:defRPr sz="1600" b="1">
                          <a:solidFill>
                            <a:schemeClr val="tx1"/>
                          </a:solidFill>
                          <a:latin typeface="Arial" panose="020B0604020202020204" pitchFamily="34" charset="0"/>
                        </a:defRPr>
                      </a:lvl3pPr>
                      <a:lvl4pPr algn="l">
                        <a:lnSpc>
                          <a:spcPct val="90000"/>
                        </a:lnSpc>
                        <a:spcBef>
                          <a:spcPct val="30000"/>
                        </a:spcBef>
                        <a:buSzPct val="100000"/>
                        <a:defRPr sz="1200" b="1">
                          <a:solidFill>
                            <a:schemeClr val="tx1"/>
                          </a:solidFill>
                          <a:latin typeface="Arial" panose="020B0604020202020204" pitchFamily="34" charset="0"/>
                        </a:defRPr>
                      </a:lvl4pPr>
                      <a:lvl5pPr algn="l">
                        <a:lnSpc>
                          <a:spcPct val="90000"/>
                        </a:lnSpc>
                        <a:spcBef>
                          <a:spcPct val="30000"/>
                        </a:spcBef>
                        <a:buSzPct val="100000"/>
                        <a:defRPr sz="1200" b="1">
                          <a:solidFill>
                            <a:schemeClr val="tx1"/>
                          </a:solidFill>
                          <a:latin typeface="Arial" panose="020B0604020202020204" pitchFamily="34" charset="0"/>
                        </a:defRPr>
                      </a:lvl5pPr>
                      <a:lvl6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ctr" defTabSz="914400" rtl="0" eaLnBrk="0" fontAlgn="base" latinLnBrk="0" hangingPunct="0">
                        <a:lnSpc>
                          <a:spcPct val="90000"/>
                        </a:lnSpc>
                        <a:spcBef>
                          <a:spcPct val="30000"/>
                        </a:spcBef>
                        <a:spcAft>
                          <a:spcPct val="0"/>
                        </a:spcAft>
                        <a:buClrTx/>
                        <a:buSzTx/>
                        <a:buFontTx/>
                        <a:buNone/>
                        <a:tabLst/>
                      </a:pPr>
                      <a:endParaRPr kumimoji="0" lang="zh-CN" altLang="en-US" sz="1600" b="1" i="0" u="none" strike="noStrike" cap="none" normalizeH="0" baseline="0" smtClean="0">
                        <a:ln>
                          <a:noFill/>
                        </a:ln>
                        <a:solidFill>
                          <a:schemeClr val="tx1"/>
                        </a:solidFill>
                        <a:effectLst/>
                        <a:latin typeface="Arial" panose="020B0604020202020204" pitchFamily="34" charset="0"/>
                        <a:ea typeface="SimSun" panose="02010600030101010101" pitchFamily="2" charset="-122"/>
                      </a:endParaRPr>
                    </a:p>
                  </a:txBody>
                  <a:tcPr marL="45720" marR="45720" marT="2286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lnSpc>
                          <a:spcPct val="90000"/>
                        </a:lnSpc>
                        <a:spcBef>
                          <a:spcPct val="30000"/>
                        </a:spcBef>
                        <a:buSzPct val="100000"/>
                        <a:defRPr sz="2000" b="1">
                          <a:solidFill>
                            <a:schemeClr val="tx1"/>
                          </a:solidFill>
                          <a:latin typeface="Arial" panose="020B0604020202020204" pitchFamily="34" charset="0"/>
                        </a:defRPr>
                      </a:lvl1pPr>
                      <a:lvl2pPr algn="l">
                        <a:lnSpc>
                          <a:spcPct val="90000"/>
                        </a:lnSpc>
                        <a:spcBef>
                          <a:spcPct val="30000"/>
                        </a:spcBef>
                        <a:buSzPct val="100000"/>
                        <a:defRPr sz="1600" b="1">
                          <a:solidFill>
                            <a:schemeClr val="tx1"/>
                          </a:solidFill>
                          <a:latin typeface="Arial" panose="020B0604020202020204" pitchFamily="34" charset="0"/>
                        </a:defRPr>
                      </a:lvl2pPr>
                      <a:lvl3pPr algn="l">
                        <a:lnSpc>
                          <a:spcPct val="90000"/>
                        </a:lnSpc>
                        <a:spcBef>
                          <a:spcPct val="30000"/>
                        </a:spcBef>
                        <a:buSzPct val="100000"/>
                        <a:defRPr sz="1600" b="1">
                          <a:solidFill>
                            <a:schemeClr val="tx1"/>
                          </a:solidFill>
                          <a:latin typeface="Arial" panose="020B0604020202020204" pitchFamily="34" charset="0"/>
                        </a:defRPr>
                      </a:lvl3pPr>
                      <a:lvl4pPr algn="l">
                        <a:lnSpc>
                          <a:spcPct val="90000"/>
                        </a:lnSpc>
                        <a:spcBef>
                          <a:spcPct val="30000"/>
                        </a:spcBef>
                        <a:buSzPct val="100000"/>
                        <a:defRPr sz="1200" b="1">
                          <a:solidFill>
                            <a:schemeClr val="tx1"/>
                          </a:solidFill>
                          <a:latin typeface="Arial" panose="020B0604020202020204" pitchFamily="34" charset="0"/>
                        </a:defRPr>
                      </a:lvl4pPr>
                      <a:lvl5pPr algn="l">
                        <a:lnSpc>
                          <a:spcPct val="90000"/>
                        </a:lnSpc>
                        <a:spcBef>
                          <a:spcPct val="30000"/>
                        </a:spcBef>
                        <a:buSzPct val="100000"/>
                        <a:defRPr sz="1200" b="1">
                          <a:solidFill>
                            <a:schemeClr val="tx1"/>
                          </a:solidFill>
                          <a:latin typeface="Arial" panose="020B0604020202020204" pitchFamily="34" charset="0"/>
                        </a:defRPr>
                      </a:lvl5pPr>
                      <a:lvl6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ctr" defTabSz="914400" rtl="0" eaLnBrk="0" fontAlgn="base" latinLnBrk="0" hangingPunct="0">
                        <a:lnSpc>
                          <a:spcPct val="90000"/>
                        </a:lnSpc>
                        <a:spcBef>
                          <a:spcPct val="3000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IF</a:t>
                      </a:r>
                      <a:endParaRPr kumimoji="0" lang="zh-CN" altLang="en-US" sz="1600" b="1" i="0" u="none" strike="noStrike" cap="none" normalizeH="0" baseline="0" smtClean="0">
                        <a:ln>
                          <a:noFill/>
                        </a:ln>
                        <a:solidFill>
                          <a:schemeClr val="tx1"/>
                        </a:solidFill>
                        <a:effectLst/>
                        <a:latin typeface="Arial" panose="020B0604020202020204" pitchFamily="34" charset="0"/>
                        <a:ea typeface="SimSun" panose="02010600030101010101" pitchFamily="2" charset="-122"/>
                      </a:endParaRPr>
                    </a:p>
                  </a:txBody>
                  <a:tcPr marL="45720" marR="45720" marT="2286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lnSpc>
                          <a:spcPct val="90000"/>
                        </a:lnSpc>
                        <a:spcBef>
                          <a:spcPct val="30000"/>
                        </a:spcBef>
                        <a:buSzPct val="100000"/>
                        <a:defRPr sz="2000" b="1">
                          <a:solidFill>
                            <a:schemeClr val="tx1"/>
                          </a:solidFill>
                          <a:latin typeface="Arial" panose="020B0604020202020204" pitchFamily="34" charset="0"/>
                        </a:defRPr>
                      </a:lvl1pPr>
                      <a:lvl2pPr algn="l">
                        <a:lnSpc>
                          <a:spcPct val="90000"/>
                        </a:lnSpc>
                        <a:spcBef>
                          <a:spcPct val="30000"/>
                        </a:spcBef>
                        <a:buSzPct val="100000"/>
                        <a:defRPr sz="1600" b="1">
                          <a:solidFill>
                            <a:schemeClr val="tx1"/>
                          </a:solidFill>
                          <a:latin typeface="Arial" panose="020B0604020202020204" pitchFamily="34" charset="0"/>
                        </a:defRPr>
                      </a:lvl2pPr>
                      <a:lvl3pPr algn="l">
                        <a:lnSpc>
                          <a:spcPct val="90000"/>
                        </a:lnSpc>
                        <a:spcBef>
                          <a:spcPct val="30000"/>
                        </a:spcBef>
                        <a:buSzPct val="100000"/>
                        <a:defRPr sz="1600" b="1">
                          <a:solidFill>
                            <a:schemeClr val="tx1"/>
                          </a:solidFill>
                          <a:latin typeface="Arial" panose="020B0604020202020204" pitchFamily="34" charset="0"/>
                        </a:defRPr>
                      </a:lvl3pPr>
                      <a:lvl4pPr algn="l">
                        <a:lnSpc>
                          <a:spcPct val="90000"/>
                        </a:lnSpc>
                        <a:spcBef>
                          <a:spcPct val="30000"/>
                        </a:spcBef>
                        <a:buSzPct val="100000"/>
                        <a:defRPr sz="1200" b="1">
                          <a:solidFill>
                            <a:schemeClr val="tx1"/>
                          </a:solidFill>
                          <a:latin typeface="Arial" panose="020B0604020202020204" pitchFamily="34" charset="0"/>
                        </a:defRPr>
                      </a:lvl4pPr>
                      <a:lvl5pPr algn="l">
                        <a:lnSpc>
                          <a:spcPct val="90000"/>
                        </a:lnSpc>
                        <a:spcBef>
                          <a:spcPct val="30000"/>
                        </a:spcBef>
                        <a:buSzPct val="100000"/>
                        <a:defRPr sz="1200" b="1">
                          <a:solidFill>
                            <a:schemeClr val="tx1"/>
                          </a:solidFill>
                          <a:latin typeface="Arial" panose="020B0604020202020204" pitchFamily="34" charset="0"/>
                        </a:defRPr>
                      </a:lvl5pPr>
                      <a:lvl6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ctr" defTabSz="914400" rtl="0" eaLnBrk="0" fontAlgn="base" latinLnBrk="0" hangingPunct="0">
                        <a:lnSpc>
                          <a:spcPct val="90000"/>
                        </a:lnSpc>
                        <a:spcBef>
                          <a:spcPct val="3000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ID</a:t>
                      </a:r>
                    </a:p>
                  </a:txBody>
                  <a:tcPr marL="45720" marR="45720" marT="228600" horzOverflow="overflow">
                    <a:lnL w="12700" cap="flat" cmpd="sng" algn="ctr">
                      <a:solidFill>
                        <a:schemeClr val="tx1"/>
                      </a:solidFill>
                      <a:prstDash val="solid"/>
                      <a:round/>
                      <a:headEnd type="none" w="med" len="med"/>
                      <a:tailEnd type="none" w="med" len="med"/>
                    </a:lnL>
                    <a:lnR w="762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99">
                        <a:alpha val="50000"/>
                      </a:srgbClr>
                    </a:solidFill>
                  </a:tcPr>
                </a:tc>
                <a:tc>
                  <a:txBody>
                    <a:bodyPr/>
                    <a:lstStyle>
                      <a:lvl1pPr algn="l">
                        <a:lnSpc>
                          <a:spcPct val="90000"/>
                        </a:lnSpc>
                        <a:spcBef>
                          <a:spcPct val="30000"/>
                        </a:spcBef>
                        <a:buSzPct val="100000"/>
                        <a:defRPr sz="2000" b="1">
                          <a:solidFill>
                            <a:schemeClr val="tx1"/>
                          </a:solidFill>
                          <a:latin typeface="Arial" panose="020B0604020202020204" pitchFamily="34" charset="0"/>
                        </a:defRPr>
                      </a:lvl1pPr>
                      <a:lvl2pPr algn="l">
                        <a:lnSpc>
                          <a:spcPct val="90000"/>
                        </a:lnSpc>
                        <a:spcBef>
                          <a:spcPct val="30000"/>
                        </a:spcBef>
                        <a:buSzPct val="100000"/>
                        <a:defRPr sz="1600" b="1">
                          <a:solidFill>
                            <a:schemeClr val="tx1"/>
                          </a:solidFill>
                          <a:latin typeface="Arial" panose="020B0604020202020204" pitchFamily="34" charset="0"/>
                        </a:defRPr>
                      </a:lvl2pPr>
                      <a:lvl3pPr algn="l">
                        <a:lnSpc>
                          <a:spcPct val="90000"/>
                        </a:lnSpc>
                        <a:spcBef>
                          <a:spcPct val="30000"/>
                        </a:spcBef>
                        <a:buSzPct val="100000"/>
                        <a:defRPr sz="1600" b="1">
                          <a:solidFill>
                            <a:schemeClr val="tx1"/>
                          </a:solidFill>
                          <a:latin typeface="Arial" panose="020B0604020202020204" pitchFamily="34" charset="0"/>
                        </a:defRPr>
                      </a:lvl3pPr>
                      <a:lvl4pPr algn="l">
                        <a:lnSpc>
                          <a:spcPct val="90000"/>
                        </a:lnSpc>
                        <a:spcBef>
                          <a:spcPct val="30000"/>
                        </a:spcBef>
                        <a:buSzPct val="100000"/>
                        <a:defRPr sz="1200" b="1">
                          <a:solidFill>
                            <a:schemeClr val="tx1"/>
                          </a:solidFill>
                          <a:latin typeface="Arial" panose="020B0604020202020204" pitchFamily="34" charset="0"/>
                        </a:defRPr>
                      </a:lvl4pPr>
                      <a:lvl5pPr algn="l">
                        <a:lnSpc>
                          <a:spcPct val="90000"/>
                        </a:lnSpc>
                        <a:spcBef>
                          <a:spcPct val="30000"/>
                        </a:spcBef>
                        <a:buSzPct val="100000"/>
                        <a:defRPr sz="1200" b="1">
                          <a:solidFill>
                            <a:schemeClr val="tx1"/>
                          </a:solidFill>
                          <a:latin typeface="Arial" panose="020B0604020202020204" pitchFamily="34" charset="0"/>
                        </a:defRPr>
                      </a:lvl5pPr>
                      <a:lvl6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ctr" defTabSz="914400" rtl="0" eaLnBrk="0" fontAlgn="base" latinLnBrk="0" hangingPunct="0">
                        <a:lnSpc>
                          <a:spcPct val="90000"/>
                        </a:lnSpc>
                        <a:spcBef>
                          <a:spcPct val="3000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ID</a:t>
                      </a:r>
                    </a:p>
                  </a:txBody>
                  <a:tcPr marL="45720" marR="45720" marT="228600" horzOverflow="overflow">
                    <a:lnL w="76200" cap="flat" cmpd="sng" algn="ctr">
                      <a:solidFill>
                        <a:schemeClr val="tx1"/>
                      </a:solidFill>
                      <a:prstDash val="solid"/>
                      <a:round/>
                      <a:headEnd type="none" w="med" len="med"/>
                      <a:tailEnd type="none" w="med" len="med"/>
                    </a:lnL>
                    <a:lnR w="762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FFFF">
                        <a:alpha val="50000"/>
                      </a:srgbClr>
                    </a:solidFill>
                  </a:tcPr>
                </a:tc>
                <a:tc>
                  <a:txBody>
                    <a:bodyPr/>
                    <a:lstStyle>
                      <a:lvl1pPr algn="l">
                        <a:lnSpc>
                          <a:spcPct val="90000"/>
                        </a:lnSpc>
                        <a:spcBef>
                          <a:spcPct val="30000"/>
                        </a:spcBef>
                        <a:buSzPct val="100000"/>
                        <a:defRPr sz="2000" b="1">
                          <a:solidFill>
                            <a:schemeClr val="tx1"/>
                          </a:solidFill>
                          <a:latin typeface="Arial" panose="020B0604020202020204" pitchFamily="34" charset="0"/>
                        </a:defRPr>
                      </a:lvl1pPr>
                      <a:lvl2pPr algn="l">
                        <a:lnSpc>
                          <a:spcPct val="90000"/>
                        </a:lnSpc>
                        <a:spcBef>
                          <a:spcPct val="30000"/>
                        </a:spcBef>
                        <a:buSzPct val="100000"/>
                        <a:defRPr sz="1600" b="1">
                          <a:solidFill>
                            <a:schemeClr val="tx1"/>
                          </a:solidFill>
                          <a:latin typeface="Arial" panose="020B0604020202020204" pitchFamily="34" charset="0"/>
                        </a:defRPr>
                      </a:lvl2pPr>
                      <a:lvl3pPr algn="l">
                        <a:lnSpc>
                          <a:spcPct val="90000"/>
                        </a:lnSpc>
                        <a:spcBef>
                          <a:spcPct val="30000"/>
                        </a:spcBef>
                        <a:buSzPct val="100000"/>
                        <a:defRPr sz="1600" b="1">
                          <a:solidFill>
                            <a:schemeClr val="tx1"/>
                          </a:solidFill>
                          <a:latin typeface="Arial" panose="020B0604020202020204" pitchFamily="34" charset="0"/>
                        </a:defRPr>
                      </a:lvl3pPr>
                      <a:lvl4pPr algn="l">
                        <a:lnSpc>
                          <a:spcPct val="90000"/>
                        </a:lnSpc>
                        <a:spcBef>
                          <a:spcPct val="30000"/>
                        </a:spcBef>
                        <a:buSzPct val="100000"/>
                        <a:defRPr sz="1200" b="1">
                          <a:solidFill>
                            <a:schemeClr val="tx1"/>
                          </a:solidFill>
                          <a:latin typeface="Arial" panose="020B0604020202020204" pitchFamily="34" charset="0"/>
                        </a:defRPr>
                      </a:lvl4pPr>
                      <a:lvl5pPr algn="l">
                        <a:lnSpc>
                          <a:spcPct val="90000"/>
                        </a:lnSpc>
                        <a:spcBef>
                          <a:spcPct val="30000"/>
                        </a:spcBef>
                        <a:buSzPct val="100000"/>
                        <a:defRPr sz="1200" b="1">
                          <a:solidFill>
                            <a:schemeClr val="tx1"/>
                          </a:solidFill>
                          <a:latin typeface="Arial" panose="020B0604020202020204" pitchFamily="34" charset="0"/>
                        </a:defRPr>
                      </a:lvl5pPr>
                      <a:lvl6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ctr" defTabSz="914400" rtl="0" eaLnBrk="0" fontAlgn="base" latinLnBrk="0" hangingPunct="0">
                        <a:lnSpc>
                          <a:spcPct val="90000"/>
                        </a:lnSpc>
                        <a:spcBef>
                          <a:spcPct val="3000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EX</a:t>
                      </a:r>
                    </a:p>
                  </a:txBody>
                  <a:tcPr marL="45720" marR="45720" marT="228600" horzOverflow="overflow">
                    <a:lnL w="76200" cap="flat" cmpd="sng" algn="ctr">
                      <a:solidFill>
                        <a:schemeClr val="tx1"/>
                      </a:solidFill>
                      <a:prstDash val="solid"/>
                      <a:round/>
                      <a:headEnd type="none" w="med" len="med"/>
                      <a:tailEnd type="none" w="med" len="med"/>
                    </a:lnL>
                    <a:lnR w="762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99">
                        <a:alpha val="50000"/>
                      </a:srgbClr>
                    </a:solidFill>
                  </a:tcPr>
                </a:tc>
                <a:tc>
                  <a:txBody>
                    <a:bodyPr/>
                    <a:lstStyle>
                      <a:lvl1pPr algn="l">
                        <a:lnSpc>
                          <a:spcPct val="90000"/>
                        </a:lnSpc>
                        <a:spcBef>
                          <a:spcPct val="30000"/>
                        </a:spcBef>
                        <a:buSzPct val="100000"/>
                        <a:defRPr sz="2000" b="1">
                          <a:solidFill>
                            <a:schemeClr val="tx1"/>
                          </a:solidFill>
                          <a:latin typeface="Arial" panose="020B0604020202020204" pitchFamily="34" charset="0"/>
                        </a:defRPr>
                      </a:lvl1pPr>
                      <a:lvl2pPr algn="l">
                        <a:lnSpc>
                          <a:spcPct val="90000"/>
                        </a:lnSpc>
                        <a:spcBef>
                          <a:spcPct val="30000"/>
                        </a:spcBef>
                        <a:buSzPct val="100000"/>
                        <a:defRPr sz="1600" b="1">
                          <a:solidFill>
                            <a:schemeClr val="tx1"/>
                          </a:solidFill>
                          <a:latin typeface="Arial" panose="020B0604020202020204" pitchFamily="34" charset="0"/>
                        </a:defRPr>
                      </a:lvl2pPr>
                      <a:lvl3pPr algn="l">
                        <a:lnSpc>
                          <a:spcPct val="90000"/>
                        </a:lnSpc>
                        <a:spcBef>
                          <a:spcPct val="30000"/>
                        </a:spcBef>
                        <a:buSzPct val="100000"/>
                        <a:defRPr sz="1600" b="1">
                          <a:solidFill>
                            <a:schemeClr val="tx1"/>
                          </a:solidFill>
                          <a:latin typeface="Arial" panose="020B0604020202020204" pitchFamily="34" charset="0"/>
                        </a:defRPr>
                      </a:lvl3pPr>
                      <a:lvl4pPr algn="l">
                        <a:lnSpc>
                          <a:spcPct val="90000"/>
                        </a:lnSpc>
                        <a:spcBef>
                          <a:spcPct val="30000"/>
                        </a:spcBef>
                        <a:buSzPct val="100000"/>
                        <a:defRPr sz="1200" b="1">
                          <a:solidFill>
                            <a:schemeClr val="tx1"/>
                          </a:solidFill>
                          <a:latin typeface="Arial" panose="020B0604020202020204" pitchFamily="34" charset="0"/>
                        </a:defRPr>
                      </a:lvl4pPr>
                      <a:lvl5pPr algn="l">
                        <a:lnSpc>
                          <a:spcPct val="90000"/>
                        </a:lnSpc>
                        <a:spcBef>
                          <a:spcPct val="30000"/>
                        </a:spcBef>
                        <a:buSzPct val="100000"/>
                        <a:defRPr sz="1200" b="1">
                          <a:solidFill>
                            <a:schemeClr val="tx1"/>
                          </a:solidFill>
                          <a:latin typeface="Arial" panose="020B0604020202020204" pitchFamily="34" charset="0"/>
                        </a:defRPr>
                      </a:lvl5pPr>
                      <a:lvl6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ctr" defTabSz="914400" rtl="0" eaLnBrk="0" fontAlgn="base" latinLnBrk="0" hangingPunct="0">
                        <a:lnSpc>
                          <a:spcPct val="90000"/>
                        </a:lnSpc>
                        <a:spcBef>
                          <a:spcPct val="3000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MEM</a:t>
                      </a:r>
                    </a:p>
                  </a:txBody>
                  <a:tcPr marL="45720" marR="45720" marT="228600" horzOverflow="overflow">
                    <a:lnL w="76200" cap="flat" cmpd="sng" algn="ctr">
                      <a:solidFill>
                        <a:schemeClr val="tx1"/>
                      </a:solidFill>
                      <a:prstDash val="solid"/>
                      <a:round/>
                      <a:headEnd type="none" w="med" len="med"/>
                      <a:tailEnd type="none" w="med" len="med"/>
                    </a:lnL>
                    <a:lnR w="762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99">
                        <a:alpha val="50000"/>
                      </a:srgbClr>
                    </a:solidFill>
                  </a:tcPr>
                </a:tc>
                <a:tc>
                  <a:txBody>
                    <a:bodyPr/>
                    <a:lstStyle>
                      <a:lvl1pPr algn="l">
                        <a:lnSpc>
                          <a:spcPct val="90000"/>
                        </a:lnSpc>
                        <a:spcBef>
                          <a:spcPct val="30000"/>
                        </a:spcBef>
                        <a:buSzPct val="100000"/>
                        <a:defRPr sz="2000" b="1">
                          <a:solidFill>
                            <a:schemeClr val="tx1"/>
                          </a:solidFill>
                          <a:latin typeface="Arial" panose="020B0604020202020204" pitchFamily="34" charset="0"/>
                        </a:defRPr>
                      </a:lvl1pPr>
                      <a:lvl2pPr algn="l">
                        <a:lnSpc>
                          <a:spcPct val="90000"/>
                        </a:lnSpc>
                        <a:spcBef>
                          <a:spcPct val="30000"/>
                        </a:spcBef>
                        <a:buSzPct val="100000"/>
                        <a:defRPr sz="1600" b="1">
                          <a:solidFill>
                            <a:schemeClr val="tx1"/>
                          </a:solidFill>
                          <a:latin typeface="Arial" panose="020B0604020202020204" pitchFamily="34" charset="0"/>
                        </a:defRPr>
                      </a:lvl2pPr>
                      <a:lvl3pPr algn="l">
                        <a:lnSpc>
                          <a:spcPct val="90000"/>
                        </a:lnSpc>
                        <a:spcBef>
                          <a:spcPct val="30000"/>
                        </a:spcBef>
                        <a:buSzPct val="100000"/>
                        <a:defRPr sz="1600" b="1">
                          <a:solidFill>
                            <a:schemeClr val="tx1"/>
                          </a:solidFill>
                          <a:latin typeface="Arial" panose="020B0604020202020204" pitchFamily="34" charset="0"/>
                        </a:defRPr>
                      </a:lvl3pPr>
                      <a:lvl4pPr algn="l">
                        <a:lnSpc>
                          <a:spcPct val="90000"/>
                        </a:lnSpc>
                        <a:spcBef>
                          <a:spcPct val="30000"/>
                        </a:spcBef>
                        <a:buSzPct val="100000"/>
                        <a:defRPr sz="1200" b="1">
                          <a:solidFill>
                            <a:schemeClr val="tx1"/>
                          </a:solidFill>
                          <a:latin typeface="Arial" panose="020B0604020202020204" pitchFamily="34" charset="0"/>
                        </a:defRPr>
                      </a:lvl4pPr>
                      <a:lvl5pPr algn="l">
                        <a:lnSpc>
                          <a:spcPct val="90000"/>
                        </a:lnSpc>
                        <a:spcBef>
                          <a:spcPct val="30000"/>
                        </a:spcBef>
                        <a:buSzPct val="100000"/>
                        <a:defRPr sz="1200" b="1">
                          <a:solidFill>
                            <a:schemeClr val="tx1"/>
                          </a:solidFill>
                          <a:latin typeface="Arial" panose="020B0604020202020204" pitchFamily="34" charset="0"/>
                        </a:defRPr>
                      </a:lvl5pPr>
                      <a:lvl6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ctr" defTabSz="914400" rtl="0" eaLnBrk="0" fontAlgn="base" latinLnBrk="0" hangingPunct="0">
                        <a:lnSpc>
                          <a:spcPct val="90000"/>
                        </a:lnSpc>
                        <a:spcBef>
                          <a:spcPct val="3000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WB</a:t>
                      </a:r>
                    </a:p>
                  </a:txBody>
                  <a:tcPr marL="45720" marR="45720" marT="228600" horzOverflow="overflow">
                    <a:lnL w="762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99">
                        <a:alpha val="50000"/>
                      </a:srgbClr>
                    </a:solidFill>
                  </a:tcPr>
                </a:tc>
                <a:extLst>
                  <a:ext uri="{0D108BD9-81ED-4DB2-BD59-A6C34878D82A}">
                    <a16:rowId xmlns:a16="http://schemas.microsoft.com/office/drawing/2014/main" xmlns="" val="3629664217"/>
                  </a:ext>
                </a:extLst>
              </a:tr>
            </a:tbl>
          </a:graphicData>
        </a:graphic>
      </p:graphicFrame>
      <p:sp>
        <p:nvSpPr>
          <p:cNvPr id="958501" name="AutoShape 37"/>
          <p:cNvSpPr>
            <a:spLocks noChangeArrowheads="1"/>
          </p:cNvSpPr>
          <p:nvPr/>
        </p:nvSpPr>
        <p:spPr bwMode="auto">
          <a:xfrm>
            <a:off x="1827212" y="5410200"/>
            <a:ext cx="8610600" cy="914400"/>
          </a:xfrm>
          <a:prstGeom prst="roundRect">
            <a:avLst>
              <a:gd name="adj" fmla="val 12486"/>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lstStyle>
            <a:lvl1pPr marL="285750" indent="-285750" algn="l">
              <a:lnSpc>
                <a:spcPct val="90000"/>
              </a:lnSpc>
              <a:spcBef>
                <a:spcPct val="30000"/>
              </a:spcBef>
              <a:buSzPct val="100000"/>
              <a:buChar char="•"/>
              <a:defRPr sz="2000" b="1">
                <a:solidFill>
                  <a:schemeClr val="tx1"/>
                </a:solidFill>
                <a:latin typeface="Arial" panose="020B0604020202020204" pitchFamily="34" charset="0"/>
              </a:defRPr>
            </a:lvl1pPr>
            <a:lvl2pPr marL="685800" indent="-228600" algn="l">
              <a:lnSpc>
                <a:spcPct val="90000"/>
              </a:lnSpc>
              <a:spcBef>
                <a:spcPct val="30000"/>
              </a:spcBef>
              <a:buSzPct val="100000"/>
              <a:buChar char="–"/>
              <a:defRPr sz="1600" b="1">
                <a:solidFill>
                  <a:schemeClr val="tx1"/>
                </a:solidFill>
                <a:latin typeface="Arial" panose="020B0604020202020204" pitchFamily="34" charset="0"/>
              </a:defRPr>
            </a:lvl2pPr>
            <a:lvl3pPr marL="1143000" indent="-228600" algn="l">
              <a:lnSpc>
                <a:spcPct val="90000"/>
              </a:lnSpc>
              <a:spcBef>
                <a:spcPct val="30000"/>
              </a:spcBef>
              <a:buSzPct val="100000"/>
              <a:buChar char="»"/>
              <a:defRPr sz="1600" b="1">
                <a:solidFill>
                  <a:schemeClr val="tx1"/>
                </a:solidFill>
                <a:latin typeface="Arial" panose="020B0604020202020204" pitchFamily="34" charset="0"/>
              </a:defRPr>
            </a:lvl3pPr>
            <a:lvl4pPr marL="1543050" indent="-171450" algn="l">
              <a:lnSpc>
                <a:spcPct val="90000"/>
              </a:lnSpc>
              <a:spcBef>
                <a:spcPct val="30000"/>
              </a:spcBef>
              <a:buSzPct val="100000"/>
              <a:buChar char="•"/>
              <a:defRPr sz="1200" b="1">
                <a:solidFill>
                  <a:schemeClr val="tx1"/>
                </a:solidFill>
                <a:latin typeface="Arial" panose="020B0604020202020204" pitchFamily="34" charset="0"/>
              </a:defRPr>
            </a:lvl4pPr>
            <a:lvl5pPr marL="2000250" indent="-171450" algn="l">
              <a:lnSpc>
                <a:spcPct val="90000"/>
              </a:lnSpc>
              <a:spcBef>
                <a:spcPct val="30000"/>
              </a:spcBef>
              <a:buSzPct val="100000"/>
              <a:buChar char="–"/>
              <a:defRPr sz="1200" b="1">
                <a:solidFill>
                  <a:schemeClr val="tx1"/>
                </a:solidFill>
                <a:latin typeface="Arial" panose="020B0604020202020204" pitchFamily="34" charset="0"/>
              </a:defRPr>
            </a:lvl5pPr>
            <a:lvl6pPr marL="2457450" indent="-171450" eaLnBrk="0" fontAlgn="base" hangingPunct="0">
              <a:lnSpc>
                <a:spcPct val="90000"/>
              </a:lnSpc>
              <a:spcBef>
                <a:spcPct val="30000"/>
              </a:spcBef>
              <a:spcAft>
                <a:spcPct val="0"/>
              </a:spcAft>
              <a:buSzPct val="100000"/>
              <a:buChar char="–"/>
              <a:defRPr sz="1200" b="1">
                <a:solidFill>
                  <a:schemeClr val="tx1"/>
                </a:solidFill>
                <a:latin typeface="Arial" panose="020B0604020202020204" pitchFamily="34" charset="0"/>
              </a:defRPr>
            </a:lvl6pPr>
            <a:lvl7pPr marL="2914650" indent="-171450" eaLnBrk="0" fontAlgn="base" hangingPunct="0">
              <a:lnSpc>
                <a:spcPct val="90000"/>
              </a:lnSpc>
              <a:spcBef>
                <a:spcPct val="30000"/>
              </a:spcBef>
              <a:spcAft>
                <a:spcPct val="0"/>
              </a:spcAft>
              <a:buSzPct val="100000"/>
              <a:buChar char="–"/>
              <a:defRPr sz="1200" b="1">
                <a:solidFill>
                  <a:schemeClr val="tx1"/>
                </a:solidFill>
                <a:latin typeface="Arial" panose="020B0604020202020204" pitchFamily="34" charset="0"/>
              </a:defRPr>
            </a:lvl7pPr>
            <a:lvl8pPr marL="3371850" indent="-171450" eaLnBrk="0" fontAlgn="base" hangingPunct="0">
              <a:lnSpc>
                <a:spcPct val="90000"/>
              </a:lnSpc>
              <a:spcBef>
                <a:spcPct val="30000"/>
              </a:spcBef>
              <a:spcAft>
                <a:spcPct val="0"/>
              </a:spcAft>
              <a:buSzPct val="100000"/>
              <a:buChar char="–"/>
              <a:defRPr sz="1200" b="1">
                <a:solidFill>
                  <a:schemeClr val="tx1"/>
                </a:solidFill>
                <a:latin typeface="Arial" panose="020B0604020202020204" pitchFamily="34" charset="0"/>
              </a:defRPr>
            </a:lvl8pPr>
            <a:lvl9pPr marL="3829050" indent="-171450" eaLnBrk="0" fontAlgn="base" hangingPunct="0">
              <a:lnSpc>
                <a:spcPct val="90000"/>
              </a:lnSpc>
              <a:spcBef>
                <a:spcPct val="30000"/>
              </a:spcBef>
              <a:spcAft>
                <a:spcPct val="0"/>
              </a:spcAft>
              <a:buSzPct val="100000"/>
              <a:buChar char="–"/>
              <a:defRPr sz="1200" b="1">
                <a:solidFill>
                  <a:schemeClr val="tx1"/>
                </a:solidFill>
                <a:latin typeface="Arial" panose="020B0604020202020204" pitchFamily="34" charset="0"/>
              </a:defRPr>
            </a:lvl9pPr>
          </a:lstStyle>
          <a:p>
            <a:r>
              <a:rPr lang="en-US" altLang="zh-CN" sz="2300">
                <a:solidFill>
                  <a:srgbClr val="0000CC"/>
                </a:solidFill>
                <a:ea typeface="SimSun" panose="02010600030101010101" pitchFamily="2" charset="-122"/>
              </a:rPr>
              <a:t>We can then use MEM/WB forwarding, but of course there is still a performance loss</a:t>
            </a:r>
          </a:p>
        </p:txBody>
      </p:sp>
      <p:sp>
        <p:nvSpPr>
          <p:cNvPr id="958502" name="Line 38"/>
          <p:cNvSpPr>
            <a:spLocks noChangeShapeType="1"/>
          </p:cNvSpPr>
          <p:nvPr/>
        </p:nvSpPr>
        <p:spPr bwMode="auto">
          <a:xfrm flipV="1">
            <a:off x="7237412" y="4191000"/>
            <a:ext cx="30480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958503" name="Line 39"/>
          <p:cNvSpPr>
            <a:spLocks noChangeShapeType="1"/>
          </p:cNvSpPr>
          <p:nvPr/>
        </p:nvSpPr>
        <p:spPr bwMode="auto">
          <a:xfrm flipV="1">
            <a:off x="7237412" y="4648200"/>
            <a:ext cx="30480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958504" name="Line 40"/>
          <p:cNvSpPr>
            <a:spLocks noChangeShapeType="1"/>
          </p:cNvSpPr>
          <p:nvPr/>
        </p:nvSpPr>
        <p:spPr bwMode="auto">
          <a:xfrm>
            <a:off x="7389812" y="3581400"/>
            <a:ext cx="0" cy="60960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958505" name="Line 41"/>
          <p:cNvSpPr>
            <a:spLocks noChangeShapeType="1"/>
          </p:cNvSpPr>
          <p:nvPr/>
        </p:nvSpPr>
        <p:spPr bwMode="auto">
          <a:xfrm>
            <a:off x="7237412" y="3581400"/>
            <a:ext cx="15240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958506" name="AutoShape 42"/>
          <p:cNvSpPr>
            <a:spLocks noChangeArrowheads="1"/>
          </p:cNvSpPr>
          <p:nvPr/>
        </p:nvSpPr>
        <p:spPr bwMode="auto">
          <a:xfrm>
            <a:off x="6094412" y="4114800"/>
            <a:ext cx="1066800" cy="609600"/>
          </a:xfrm>
          <a:prstGeom prst="cloudCallout">
            <a:avLst>
              <a:gd name="adj1" fmla="val -27528"/>
              <a:gd name="adj2" fmla="val 23699"/>
            </a:avLst>
          </a:prstGeom>
          <a:solidFill>
            <a:srgbClr val="B2B2B2"/>
          </a:solidFill>
          <a:ln w="12700">
            <a:solidFill>
              <a:srgbClr val="B2B2B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1500">
                <a:latin typeface="Times New Roman" panose="02020603050405020304" pitchFamily="18" charset="0"/>
                <a:ea typeface="SimSun" panose="02010600030101010101" pitchFamily="2" charset="-122"/>
              </a:rPr>
              <a:t>bubble</a:t>
            </a:r>
          </a:p>
        </p:txBody>
      </p:sp>
      <p:sp>
        <p:nvSpPr>
          <p:cNvPr id="958507" name="Text Box 43"/>
          <p:cNvSpPr txBox="1">
            <a:spLocks noChangeArrowheads="1"/>
          </p:cNvSpPr>
          <p:nvPr/>
        </p:nvSpPr>
        <p:spPr bwMode="auto">
          <a:xfrm>
            <a:off x="3046412" y="2819401"/>
            <a:ext cx="6172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a:ea typeface="SimSun" panose="02010600030101010101" pitchFamily="2" charset="-122"/>
              </a:rPr>
              <a:t>   </a:t>
            </a:r>
            <a:r>
              <a:rPr lang="en-US" altLang="zh-CN">
                <a:ea typeface="SimSun" panose="02010600030101010101" pitchFamily="2" charset="-122"/>
              </a:rPr>
              <a:t>1        2	    3	     4	      5	      6</a:t>
            </a:r>
          </a:p>
        </p:txBody>
      </p:sp>
    </p:spTree>
    <p:extLst>
      <p:ext uri="{BB962C8B-B14F-4D97-AF65-F5344CB8AC3E}">
        <p14:creationId xmlns:p14="http://schemas.microsoft.com/office/powerpoint/2010/main" val="1425653840"/>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0514" name="Rectangle 2"/>
          <p:cNvSpPr>
            <a:spLocks noGrp="1" noChangeArrowheads="1"/>
          </p:cNvSpPr>
          <p:nvPr>
            <p:ph type="title"/>
          </p:nvPr>
        </p:nvSpPr>
        <p:spPr>
          <a:xfrm>
            <a:off x="1751012" y="152400"/>
            <a:ext cx="8915400" cy="609600"/>
          </a:xfrm>
        </p:spPr>
        <p:txBody>
          <a:bodyPr>
            <a:normAutofit fontScale="90000"/>
          </a:bodyPr>
          <a:lstStyle/>
          <a:p>
            <a:r>
              <a:rPr lang="en-US" altLang="zh-CN">
                <a:ea typeface="SimSun" panose="02010600030101010101" pitchFamily="2" charset="-122"/>
              </a:rPr>
              <a:t>Data Hazards &amp; Stalls: implementation</a:t>
            </a:r>
          </a:p>
        </p:txBody>
      </p:sp>
      <p:sp>
        <p:nvSpPr>
          <p:cNvPr id="960515" name="Rectangle 3"/>
          <p:cNvSpPr>
            <a:spLocks noGrp="1" noChangeArrowheads="1"/>
          </p:cNvSpPr>
          <p:nvPr>
            <p:ph type="body" sz="half" idx="1"/>
          </p:nvPr>
        </p:nvSpPr>
        <p:spPr>
          <a:xfrm>
            <a:off x="1522412" y="990600"/>
            <a:ext cx="9144000" cy="2667000"/>
          </a:xfrm>
        </p:spPr>
        <p:txBody>
          <a:bodyPr/>
          <a:lstStyle/>
          <a:p>
            <a:r>
              <a:rPr lang="en-US" altLang="zh-CN" sz="2300">
                <a:solidFill>
                  <a:srgbClr val="0000CC"/>
                </a:solidFill>
                <a:ea typeface="SimSun" panose="02010600030101010101" pitchFamily="2" charset="-122"/>
              </a:rPr>
              <a:t>Stall Implementation #1: </a:t>
            </a:r>
            <a:r>
              <a:rPr lang="en-US" altLang="zh-CN" sz="2300">
                <a:ea typeface="SimSun" panose="02010600030101010101" pitchFamily="2" charset="-122"/>
              </a:rPr>
              <a:t>Compiler detects hazard and inserts a NOP (no reg changes (SLL $0, $0, 0))</a:t>
            </a:r>
            <a:endParaRPr lang="en-US" altLang="zh-CN" sz="2300">
              <a:solidFill>
                <a:srgbClr val="0000CC"/>
              </a:solidFill>
              <a:ea typeface="SimSun" panose="02010600030101010101" pitchFamily="2" charset="-122"/>
            </a:endParaRPr>
          </a:p>
          <a:p>
            <a:pPr>
              <a:buFontTx/>
              <a:buNone/>
            </a:pPr>
            <a:endParaRPr lang="en-US" altLang="zh-CN" sz="1600">
              <a:ea typeface="SimSun" panose="02010600030101010101" pitchFamily="2" charset="-122"/>
            </a:endParaRPr>
          </a:p>
          <a:p>
            <a:pPr>
              <a:buFontTx/>
              <a:buNone/>
            </a:pPr>
            <a:r>
              <a:rPr lang="en-US" altLang="zh-CN" sz="2200">
                <a:ea typeface="SimSun" panose="02010600030101010101" pitchFamily="2" charset="-122"/>
              </a:rPr>
              <a:t>		LW     </a:t>
            </a:r>
            <a:r>
              <a:rPr lang="en-US" altLang="zh-CN" sz="2200">
                <a:solidFill>
                  <a:srgbClr val="CC0000"/>
                </a:solidFill>
                <a:ea typeface="SimSun" panose="02010600030101010101" pitchFamily="2" charset="-122"/>
              </a:rPr>
              <a:t>$s0</a:t>
            </a:r>
            <a:r>
              <a:rPr lang="en-US" altLang="zh-CN" sz="2200">
                <a:ea typeface="SimSun" panose="02010600030101010101" pitchFamily="2" charset="-122"/>
              </a:rPr>
              <a:t>,   100($t0)        ;$s0 = memory value</a:t>
            </a:r>
          </a:p>
          <a:p>
            <a:pPr>
              <a:buFontTx/>
              <a:buNone/>
            </a:pPr>
            <a:r>
              <a:rPr lang="en-US" altLang="zh-CN" sz="2200">
                <a:ea typeface="SimSun" panose="02010600030101010101" pitchFamily="2" charset="-122"/>
              </a:rPr>
              <a:t>		</a:t>
            </a:r>
            <a:r>
              <a:rPr lang="en-US" altLang="zh-CN" sz="2200">
                <a:solidFill>
                  <a:srgbClr val="0000CC"/>
                </a:solidFill>
                <a:ea typeface="SimSun" panose="02010600030101010101" pitchFamily="2" charset="-122"/>
              </a:rPr>
              <a:t>NOP	   ;dummy instruction</a:t>
            </a:r>
          </a:p>
          <a:p>
            <a:pPr>
              <a:buFontTx/>
              <a:buNone/>
            </a:pPr>
            <a:r>
              <a:rPr lang="en-US" altLang="zh-CN" sz="2200">
                <a:ea typeface="SimSun" panose="02010600030101010101" pitchFamily="2" charset="-122"/>
              </a:rPr>
              <a:t>		ADD   $t2,   </a:t>
            </a:r>
            <a:r>
              <a:rPr lang="en-US" altLang="zh-CN" sz="2200">
                <a:solidFill>
                  <a:srgbClr val="CC0000"/>
                </a:solidFill>
                <a:ea typeface="SimSun" panose="02010600030101010101" pitchFamily="2" charset="-122"/>
              </a:rPr>
              <a:t>$s0</a:t>
            </a:r>
            <a:r>
              <a:rPr lang="en-US" altLang="zh-CN" sz="2200">
                <a:ea typeface="SimSun" panose="02010600030101010101" pitchFamily="2" charset="-122"/>
              </a:rPr>
              <a:t>,   $t3        ;$t2 = $s0 + $t3</a:t>
            </a:r>
          </a:p>
        </p:txBody>
      </p:sp>
      <p:sp>
        <p:nvSpPr>
          <p:cNvPr id="960516" name="Text Box 4"/>
          <p:cNvSpPr txBox="1">
            <a:spLocks noChangeArrowheads="1"/>
          </p:cNvSpPr>
          <p:nvPr/>
        </p:nvSpPr>
        <p:spPr bwMode="auto">
          <a:xfrm>
            <a:off x="1979612" y="3886200"/>
            <a:ext cx="914400" cy="21236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zh-CN" sz="2400">
                <a:latin typeface="Arial" panose="020B0604020202020204" pitchFamily="34" charset="0"/>
                <a:ea typeface="SimSun" panose="02010600030101010101" pitchFamily="2" charset="-122"/>
              </a:rPr>
              <a:t>LW  </a:t>
            </a:r>
          </a:p>
          <a:p>
            <a:pPr algn="l">
              <a:spcBef>
                <a:spcPct val="50000"/>
              </a:spcBef>
            </a:pPr>
            <a:endParaRPr lang="en-US" altLang="zh-CN" sz="1200">
              <a:latin typeface="Arial" panose="020B0604020202020204" pitchFamily="34" charset="0"/>
              <a:ea typeface="SimSun" panose="02010600030101010101" pitchFamily="2" charset="-122"/>
            </a:endParaRPr>
          </a:p>
          <a:p>
            <a:pPr algn="l">
              <a:spcBef>
                <a:spcPct val="50000"/>
              </a:spcBef>
            </a:pPr>
            <a:r>
              <a:rPr lang="en-US" altLang="zh-CN" sz="2400">
                <a:latin typeface="Arial" panose="020B0604020202020204" pitchFamily="34" charset="0"/>
                <a:ea typeface="SimSun" panose="02010600030101010101" pitchFamily="2" charset="-122"/>
              </a:rPr>
              <a:t>NOP</a:t>
            </a:r>
          </a:p>
          <a:p>
            <a:pPr algn="l">
              <a:spcBef>
                <a:spcPct val="50000"/>
              </a:spcBef>
            </a:pPr>
            <a:endParaRPr lang="en-US" altLang="zh-CN" sz="1200">
              <a:latin typeface="Arial" panose="020B0604020202020204" pitchFamily="34" charset="0"/>
              <a:ea typeface="SimSun" panose="02010600030101010101" pitchFamily="2" charset="-122"/>
            </a:endParaRPr>
          </a:p>
          <a:p>
            <a:pPr algn="l">
              <a:spcBef>
                <a:spcPct val="50000"/>
              </a:spcBef>
            </a:pPr>
            <a:r>
              <a:rPr lang="en-US" altLang="zh-CN" sz="2400">
                <a:latin typeface="Arial" panose="020B0604020202020204" pitchFamily="34" charset="0"/>
                <a:ea typeface="SimSun" panose="02010600030101010101" pitchFamily="2" charset="-122"/>
              </a:rPr>
              <a:t>ADD </a:t>
            </a:r>
            <a:endParaRPr lang="en-US" altLang="zh-CN" sz="1200">
              <a:latin typeface="Arial" panose="020B0604020202020204" pitchFamily="34" charset="0"/>
              <a:ea typeface="SimSun" panose="02010600030101010101" pitchFamily="2" charset="-122"/>
            </a:endParaRPr>
          </a:p>
        </p:txBody>
      </p:sp>
      <p:graphicFrame>
        <p:nvGraphicFramePr>
          <p:cNvPr id="960517" name="Group 5"/>
          <p:cNvGraphicFramePr>
            <a:graphicFrameLocks noGrp="1"/>
          </p:cNvGraphicFramePr>
          <p:nvPr>
            <p:ph sz="half" idx="2"/>
          </p:nvPr>
        </p:nvGraphicFramePr>
        <p:xfrm>
          <a:off x="3122613" y="3810000"/>
          <a:ext cx="7134225" cy="2209800"/>
        </p:xfrm>
        <a:graphic>
          <a:graphicData uri="http://schemas.openxmlformats.org/drawingml/2006/table">
            <a:tbl>
              <a:tblPr/>
              <a:tblGrid>
                <a:gridCol w="1019175">
                  <a:extLst>
                    <a:ext uri="{9D8B030D-6E8A-4147-A177-3AD203B41FA5}">
                      <a16:colId xmlns:a16="http://schemas.microsoft.com/office/drawing/2014/main" xmlns="" val="3379364084"/>
                    </a:ext>
                  </a:extLst>
                </a:gridCol>
                <a:gridCol w="1016000">
                  <a:extLst>
                    <a:ext uri="{9D8B030D-6E8A-4147-A177-3AD203B41FA5}">
                      <a16:colId xmlns:a16="http://schemas.microsoft.com/office/drawing/2014/main" xmlns="" val="2160804615"/>
                    </a:ext>
                  </a:extLst>
                </a:gridCol>
                <a:gridCol w="1022350">
                  <a:extLst>
                    <a:ext uri="{9D8B030D-6E8A-4147-A177-3AD203B41FA5}">
                      <a16:colId xmlns:a16="http://schemas.microsoft.com/office/drawing/2014/main" xmlns="" val="834822668"/>
                    </a:ext>
                  </a:extLst>
                </a:gridCol>
                <a:gridCol w="1017588">
                  <a:extLst>
                    <a:ext uri="{9D8B030D-6E8A-4147-A177-3AD203B41FA5}">
                      <a16:colId xmlns:a16="http://schemas.microsoft.com/office/drawing/2014/main" xmlns="" val="3531214509"/>
                    </a:ext>
                  </a:extLst>
                </a:gridCol>
                <a:gridCol w="1017587">
                  <a:extLst>
                    <a:ext uri="{9D8B030D-6E8A-4147-A177-3AD203B41FA5}">
                      <a16:colId xmlns:a16="http://schemas.microsoft.com/office/drawing/2014/main" xmlns="" val="3994057818"/>
                    </a:ext>
                  </a:extLst>
                </a:gridCol>
                <a:gridCol w="1020763">
                  <a:extLst>
                    <a:ext uri="{9D8B030D-6E8A-4147-A177-3AD203B41FA5}">
                      <a16:colId xmlns:a16="http://schemas.microsoft.com/office/drawing/2014/main" xmlns="" val="340613235"/>
                    </a:ext>
                  </a:extLst>
                </a:gridCol>
                <a:gridCol w="1020762">
                  <a:extLst>
                    <a:ext uri="{9D8B030D-6E8A-4147-A177-3AD203B41FA5}">
                      <a16:colId xmlns:a16="http://schemas.microsoft.com/office/drawing/2014/main" xmlns="" val="1411058883"/>
                    </a:ext>
                  </a:extLst>
                </a:gridCol>
              </a:tblGrid>
              <a:tr h="736600">
                <a:tc>
                  <a:txBody>
                    <a:bodyPr/>
                    <a:lstStyle>
                      <a:lvl1pPr algn="l">
                        <a:lnSpc>
                          <a:spcPct val="90000"/>
                        </a:lnSpc>
                        <a:spcBef>
                          <a:spcPct val="30000"/>
                        </a:spcBef>
                        <a:buSzPct val="100000"/>
                        <a:defRPr sz="2000" b="1">
                          <a:solidFill>
                            <a:schemeClr val="tx1"/>
                          </a:solidFill>
                          <a:latin typeface="Arial" panose="020B0604020202020204" pitchFamily="34" charset="0"/>
                        </a:defRPr>
                      </a:lvl1pPr>
                      <a:lvl2pPr algn="l">
                        <a:lnSpc>
                          <a:spcPct val="90000"/>
                        </a:lnSpc>
                        <a:spcBef>
                          <a:spcPct val="30000"/>
                        </a:spcBef>
                        <a:buSzPct val="100000"/>
                        <a:defRPr sz="1600" b="1">
                          <a:solidFill>
                            <a:schemeClr val="tx1"/>
                          </a:solidFill>
                          <a:latin typeface="Arial" panose="020B0604020202020204" pitchFamily="34" charset="0"/>
                        </a:defRPr>
                      </a:lvl2pPr>
                      <a:lvl3pPr algn="l">
                        <a:lnSpc>
                          <a:spcPct val="90000"/>
                        </a:lnSpc>
                        <a:spcBef>
                          <a:spcPct val="30000"/>
                        </a:spcBef>
                        <a:buSzPct val="100000"/>
                        <a:defRPr sz="1600" b="1">
                          <a:solidFill>
                            <a:schemeClr val="tx1"/>
                          </a:solidFill>
                          <a:latin typeface="Arial" panose="020B0604020202020204" pitchFamily="34" charset="0"/>
                        </a:defRPr>
                      </a:lvl3pPr>
                      <a:lvl4pPr algn="l">
                        <a:lnSpc>
                          <a:spcPct val="90000"/>
                        </a:lnSpc>
                        <a:spcBef>
                          <a:spcPct val="30000"/>
                        </a:spcBef>
                        <a:buSzPct val="100000"/>
                        <a:defRPr sz="1200" b="1">
                          <a:solidFill>
                            <a:schemeClr val="tx1"/>
                          </a:solidFill>
                          <a:latin typeface="Arial" panose="020B0604020202020204" pitchFamily="34" charset="0"/>
                        </a:defRPr>
                      </a:lvl4pPr>
                      <a:lvl5pPr algn="l">
                        <a:lnSpc>
                          <a:spcPct val="90000"/>
                        </a:lnSpc>
                        <a:spcBef>
                          <a:spcPct val="30000"/>
                        </a:spcBef>
                        <a:buSzPct val="100000"/>
                        <a:defRPr sz="1200" b="1">
                          <a:solidFill>
                            <a:schemeClr val="tx1"/>
                          </a:solidFill>
                          <a:latin typeface="Arial" panose="020B0604020202020204" pitchFamily="34" charset="0"/>
                        </a:defRPr>
                      </a:lvl5pPr>
                      <a:lvl6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ctr" defTabSz="914400" rtl="0" eaLnBrk="0" fontAlgn="base" latinLnBrk="0" hangingPunct="0">
                        <a:lnSpc>
                          <a:spcPct val="90000"/>
                        </a:lnSpc>
                        <a:spcBef>
                          <a:spcPct val="3000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IF</a:t>
                      </a:r>
                    </a:p>
                  </a:txBody>
                  <a:tcPr marL="45720" marR="45720" marT="2286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99">
                        <a:alpha val="50000"/>
                      </a:srgbClr>
                    </a:solidFill>
                  </a:tcPr>
                </a:tc>
                <a:tc>
                  <a:txBody>
                    <a:bodyPr/>
                    <a:lstStyle>
                      <a:lvl1pPr algn="l">
                        <a:lnSpc>
                          <a:spcPct val="90000"/>
                        </a:lnSpc>
                        <a:spcBef>
                          <a:spcPct val="30000"/>
                        </a:spcBef>
                        <a:buSzPct val="100000"/>
                        <a:defRPr sz="2000" b="1">
                          <a:solidFill>
                            <a:schemeClr val="tx1"/>
                          </a:solidFill>
                          <a:latin typeface="Arial" panose="020B0604020202020204" pitchFamily="34" charset="0"/>
                        </a:defRPr>
                      </a:lvl1pPr>
                      <a:lvl2pPr algn="l">
                        <a:lnSpc>
                          <a:spcPct val="90000"/>
                        </a:lnSpc>
                        <a:spcBef>
                          <a:spcPct val="30000"/>
                        </a:spcBef>
                        <a:buSzPct val="100000"/>
                        <a:defRPr sz="1600" b="1">
                          <a:solidFill>
                            <a:schemeClr val="tx1"/>
                          </a:solidFill>
                          <a:latin typeface="Arial" panose="020B0604020202020204" pitchFamily="34" charset="0"/>
                        </a:defRPr>
                      </a:lvl2pPr>
                      <a:lvl3pPr algn="l">
                        <a:lnSpc>
                          <a:spcPct val="90000"/>
                        </a:lnSpc>
                        <a:spcBef>
                          <a:spcPct val="30000"/>
                        </a:spcBef>
                        <a:buSzPct val="100000"/>
                        <a:defRPr sz="1600" b="1">
                          <a:solidFill>
                            <a:schemeClr val="tx1"/>
                          </a:solidFill>
                          <a:latin typeface="Arial" panose="020B0604020202020204" pitchFamily="34" charset="0"/>
                        </a:defRPr>
                      </a:lvl3pPr>
                      <a:lvl4pPr algn="l">
                        <a:lnSpc>
                          <a:spcPct val="90000"/>
                        </a:lnSpc>
                        <a:spcBef>
                          <a:spcPct val="30000"/>
                        </a:spcBef>
                        <a:buSzPct val="100000"/>
                        <a:defRPr sz="1200" b="1">
                          <a:solidFill>
                            <a:schemeClr val="tx1"/>
                          </a:solidFill>
                          <a:latin typeface="Arial" panose="020B0604020202020204" pitchFamily="34" charset="0"/>
                        </a:defRPr>
                      </a:lvl4pPr>
                      <a:lvl5pPr algn="l">
                        <a:lnSpc>
                          <a:spcPct val="90000"/>
                        </a:lnSpc>
                        <a:spcBef>
                          <a:spcPct val="30000"/>
                        </a:spcBef>
                        <a:buSzPct val="100000"/>
                        <a:defRPr sz="1200" b="1">
                          <a:solidFill>
                            <a:schemeClr val="tx1"/>
                          </a:solidFill>
                          <a:latin typeface="Arial" panose="020B0604020202020204" pitchFamily="34" charset="0"/>
                        </a:defRPr>
                      </a:lvl5pPr>
                      <a:lvl6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ctr" defTabSz="914400" rtl="0" eaLnBrk="0" fontAlgn="base" latinLnBrk="0" hangingPunct="0">
                        <a:lnSpc>
                          <a:spcPct val="90000"/>
                        </a:lnSpc>
                        <a:spcBef>
                          <a:spcPct val="3000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ID</a:t>
                      </a:r>
                    </a:p>
                  </a:txBody>
                  <a:tcPr marL="45720" marR="45720" marT="228600" horzOverflow="overflow">
                    <a:lnL w="12700" cap="flat" cmpd="sng" algn="ctr">
                      <a:solidFill>
                        <a:schemeClr val="tx1"/>
                      </a:solidFill>
                      <a:prstDash val="solid"/>
                      <a:round/>
                      <a:headEnd type="none" w="med" len="med"/>
                      <a:tailEnd type="none" w="med" len="med"/>
                    </a:lnL>
                    <a:lnR w="762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99">
                        <a:alpha val="50000"/>
                      </a:srgbClr>
                    </a:solidFill>
                  </a:tcPr>
                </a:tc>
                <a:tc>
                  <a:txBody>
                    <a:bodyPr/>
                    <a:lstStyle>
                      <a:lvl1pPr algn="l">
                        <a:lnSpc>
                          <a:spcPct val="90000"/>
                        </a:lnSpc>
                        <a:spcBef>
                          <a:spcPct val="30000"/>
                        </a:spcBef>
                        <a:buSzPct val="100000"/>
                        <a:defRPr sz="2000" b="1">
                          <a:solidFill>
                            <a:schemeClr val="tx1"/>
                          </a:solidFill>
                          <a:latin typeface="Arial" panose="020B0604020202020204" pitchFamily="34" charset="0"/>
                        </a:defRPr>
                      </a:lvl1pPr>
                      <a:lvl2pPr algn="l">
                        <a:lnSpc>
                          <a:spcPct val="90000"/>
                        </a:lnSpc>
                        <a:spcBef>
                          <a:spcPct val="30000"/>
                        </a:spcBef>
                        <a:buSzPct val="100000"/>
                        <a:defRPr sz="1600" b="1">
                          <a:solidFill>
                            <a:schemeClr val="tx1"/>
                          </a:solidFill>
                          <a:latin typeface="Arial" panose="020B0604020202020204" pitchFamily="34" charset="0"/>
                        </a:defRPr>
                      </a:lvl2pPr>
                      <a:lvl3pPr algn="l">
                        <a:lnSpc>
                          <a:spcPct val="90000"/>
                        </a:lnSpc>
                        <a:spcBef>
                          <a:spcPct val="30000"/>
                        </a:spcBef>
                        <a:buSzPct val="100000"/>
                        <a:defRPr sz="1600" b="1">
                          <a:solidFill>
                            <a:schemeClr val="tx1"/>
                          </a:solidFill>
                          <a:latin typeface="Arial" panose="020B0604020202020204" pitchFamily="34" charset="0"/>
                        </a:defRPr>
                      </a:lvl3pPr>
                      <a:lvl4pPr algn="l">
                        <a:lnSpc>
                          <a:spcPct val="90000"/>
                        </a:lnSpc>
                        <a:spcBef>
                          <a:spcPct val="30000"/>
                        </a:spcBef>
                        <a:buSzPct val="100000"/>
                        <a:defRPr sz="1200" b="1">
                          <a:solidFill>
                            <a:schemeClr val="tx1"/>
                          </a:solidFill>
                          <a:latin typeface="Arial" panose="020B0604020202020204" pitchFamily="34" charset="0"/>
                        </a:defRPr>
                      </a:lvl4pPr>
                      <a:lvl5pPr algn="l">
                        <a:lnSpc>
                          <a:spcPct val="90000"/>
                        </a:lnSpc>
                        <a:spcBef>
                          <a:spcPct val="30000"/>
                        </a:spcBef>
                        <a:buSzPct val="100000"/>
                        <a:defRPr sz="1200" b="1">
                          <a:solidFill>
                            <a:schemeClr val="tx1"/>
                          </a:solidFill>
                          <a:latin typeface="Arial" panose="020B0604020202020204" pitchFamily="34" charset="0"/>
                        </a:defRPr>
                      </a:lvl5pPr>
                      <a:lvl6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ctr" defTabSz="914400" rtl="0" eaLnBrk="0" fontAlgn="base" latinLnBrk="0" hangingPunct="0">
                        <a:lnSpc>
                          <a:spcPct val="90000"/>
                        </a:lnSpc>
                        <a:spcBef>
                          <a:spcPct val="3000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EX</a:t>
                      </a:r>
                    </a:p>
                  </a:txBody>
                  <a:tcPr marL="45720" marR="45720" marT="228600" horzOverflow="overflow">
                    <a:lnL w="76200" cap="flat" cmpd="sng" algn="ctr">
                      <a:solidFill>
                        <a:schemeClr val="tx1"/>
                      </a:solidFill>
                      <a:prstDash val="solid"/>
                      <a:round/>
                      <a:headEnd type="none" w="med" len="med"/>
                      <a:tailEnd type="none" w="med" len="med"/>
                    </a:lnL>
                    <a:lnR w="762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99">
                        <a:alpha val="50000"/>
                      </a:srgbClr>
                    </a:solidFill>
                  </a:tcPr>
                </a:tc>
                <a:tc>
                  <a:txBody>
                    <a:bodyPr/>
                    <a:lstStyle>
                      <a:lvl1pPr algn="l">
                        <a:lnSpc>
                          <a:spcPct val="90000"/>
                        </a:lnSpc>
                        <a:spcBef>
                          <a:spcPct val="30000"/>
                        </a:spcBef>
                        <a:buSzPct val="100000"/>
                        <a:defRPr sz="2000" b="1">
                          <a:solidFill>
                            <a:schemeClr val="tx1"/>
                          </a:solidFill>
                          <a:latin typeface="Arial" panose="020B0604020202020204" pitchFamily="34" charset="0"/>
                        </a:defRPr>
                      </a:lvl1pPr>
                      <a:lvl2pPr algn="l">
                        <a:lnSpc>
                          <a:spcPct val="90000"/>
                        </a:lnSpc>
                        <a:spcBef>
                          <a:spcPct val="30000"/>
                        </a:spcBef>
                        <a:buSzPct val="100000"/>
                        <a:defRPr sz="1600" b="1">
                          <a:solidFill>
                            <a:schemeClr val="tx1"/>
                          </a:solidFill>
                          <a:latin typeface="Arial" panose="020B0604020202020204" pitchFamily="34" charset="0"/>
                        </a:defRPr>
                      </a:lvl2pPr>
                      <a:lvl3pPr algn="l">
                        <a:lnSpc>
                          <a:spcPct val="90000"/>
                        </a:lnSpc>
                        <a:spcBef>
                          <a:spcPct val="30000"/>
                        </a:spcBef>
                        <a:buSzPct val="100000"/>
                        <a:defRPr sz="1600" b="1">
                          <a:solidFill>
                            <a:schemeClr val="tx1"/>
                          </a:solidFill>
                          <a:latin typeface="Arial" panose="020B0604020202020204" pitchFamily="34" charset="0"/>
                        </a:defRPr>
                      </a:lvl3pPr>
                      <a:lvl4pPr algn="l">
                        <a:lnSpc>
                          <a:spcPct val="90000"/>
                        </a:lnSpc>
                        <a:spcBef>
                          <a:spcPct val="30000"/>
                        </a:spcBef>
                        <a:buSzPct val="100000"/>
                        <a:defRPr sz="1200" b="1">
                          <a:solidFill>
                            <a:schemeClr val="tx1"/>
                          </a:solidFill>
                          <a:latin typeface="Arial" panose="020B0604020202020204" pitchFamily="34" charset="0"/>
                        </a:defRPr>
                      </a:lvl4pPr>
                      <a:lvl5pPr algn="l">
                        <a:lnSpc>
                          <a:spcPct val="90000"/>
                        </a:lnSpc>
                        <a:spcBef>
                          <a:spcPct val="30000"/>
                        </a:spcBef>
                        <a:buSzPct val="100000"/>
                        <a:defRPr sz="1200" b="1">
                          <a:solidFill>
                            <a:schemeClr val="tx1"/>
                          </a:solidFill>
                          <a:latin typeface="Arial" panose="020B0604020202020204" pitchFamily="34" charset="0"/>
                        </a:defRPr>
                      </a:lvl5pPr>
                      <a:lvl6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ctr" defTabSz="914400" rtl="0" eaLnBrk="0" fontAlgn="base" latinLnBrk="0" hangingPunct="0">
                        <a:lnSpc>
                          <a:spcPct val="90000"/>
                        </a:lnSpc>
                        <a:spcBef>
                          <a:spcPct val="3000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MEM</a:t>
                      </a:r>
                    </a:p>
                  </a:txBody>
                  <a:tcPr marL="45720" marR="45720" marT="228600" horzOverflow="overflow">
                    <a:lnL w="76200" cap="flat" cmpd="sng" algn="ctr">
                      <a:solidFill>
                        <a:schemeClr val="tx1"/>
                      </a:solidFill>
                      <a:prstDash val="solid"/>
                      <a:round/>
                      <a:headEnd type="none" w="med" len="med"/>
                      <a:tailEnd type="none" w="med" len="med"/>
                    </a:lnL>
                    <a:lnR w="762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99">
                        <a:alpha val="50000"/>
                      </a:srgbClr>
                    </a:solidFill>
                  </a:tcPr>
                </a:tc>
                <a:tc>
                  <a:txBody>
                    <a:bodyPr/>
                    <a:lstStyle>
                      <a:lvl1pPr algn="l">
                        <a:lnSpc>
                          <a:spcPct val="90000"/>
                        </a:lnSpc>
                        <a:spcBef>
                          <a:spcPct val="30000"/>
                        </a:spcBef>
                        <a:buSzPct val="100000"/>
                        <a:defRPr sz="2000" b="1">
                          <a:solidFill>
                            <a:schemeClr val="tx1"/>
                          </a:solidFill>
                          <a:latin typeface="Arial" panose="020B0604020202020204" pitchFamily="34" charset="0"/>
                        </a:defRPr>
                      </a:lvl1pPr>
                      <a:lvl2pPr algn="l">
                        <a:lnSpc>
                          <a:spcPct val="90000"/>
                        </a:lnSpc>
                        <a:spcBef>
                          <a:spcPct val="30000"/>
                        </a:spcBef>
                        <a:buSzPct val="100000"/>
                        <a:defRPr sz="1600" b="1">
                          <a:solidFill>
                            <a:schemeClr val="tx1"/>
                          </a:solidFill>
                          <a:latin typeface="Arial" panose="020B0604020202020204" pitchFamily="34" charset="0"/>
                        </a:defRPr>
                      </a:lvl2pPr>
                      <a:lvl3pPr algn="l">
                        <a:lnSpc>
                          <a:spcPct val="90000"/>
                        </a:lnSpc>
                        <a:spcBef>
                          <a:spcPct val="30000"/>
                        </a:spcBef>
                        <a:buSzPct val="100000"/>
                        <a:defRPr sz="1600" b="1">
                          <a:solidFill>
                            <a:schemeClr val="tx1"/>
                          </a:solidFill>
                          <a:latin typeface="Arial" panose="020B0604020202020204" pitchFamily="34" charset="0"/>
                        </a:defRPr>
                      </a:lvl3pPr>
                      <a:lvl4pPr algn="l">
                        <a:lnSpc>
                          <a:spcPct val="90000"/>
                        </a:lnSpc>
                        <a:spcBef>
                          <a:spcPct val="30000"/>
                        </a:spcBef>
                        <a:buSzPct val="100000"/>
                        <a:defRPr sz="1200" b="1">
                          <a:solidFill>
                            <a:schemeClr val="tx1"/>
                          </a:solidFill>
                          <a:latin typeface="Arial" panose="020B0604020202020204" pitchFamily="34" charset="0"/>
                        </a:defRPr>
                      </a:lvl4pPr>
                      <a:lvl5pPr algn="l">
                        <a:lnSpc>
                          <a:spcPct val="90000"/>
                        </a:lnSpc>
                        <a:spcBef>
                          <a:spcPct val="30000"/>
                        </a:spcBef>
                        <a:buSzPct val="100000"/>
                        <a:defRPr sz="1200" b="1">
                          <a:solidFill>
                            <a:schemeClr val="tx1"/>
                          </a:solidFill>
                          <a:latin typeface="Arial" panose="020B0604020202020204" pitchFamily="34" charset="0"/>
                        </a:defRPr>
                      </a:lvl5pPr>
                      <a:lvl6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ctr" defTabSz="914400" rtl="0" eaLnBrk="0" fontAlgn="base" latinLnBrk="0" hangingPunct="0">
                        <a:lnSpc>
                          <a:spcPct val="90000"/>
                        </a:lnSpc>
                        <a:spcBef>
                          <a:spcPct val="3000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WB</a:t>
                      </a:r>
                    </a:p>
                  </a:txBody>
                  <a:tcPr marL="45720" marR="45720" marT="228600" horzOverflow="overflow">
                    <a:lnL w="76200" cap="flat" cmpd="sng" algn="ctr">
                      <a:solidFill>
                        <a:schemeClr val="tx1"/>
                      </a:solidFill>
                      <a:prstDash val="solid"/>
                      <a:round/>
                      <a:headEnd type="none" w="med" len="med"/>
                      <a:tailEnd type="none" w="med" len="med"/>
                    </a:lnL>
                    <a:lnR w="76200" cap="flat" cmpd="sng" algn="ctr">
                      <a:solidFill>
                        <a:srgbClr val="CC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FFFF">
                        <a:alpha val="50000"/>
                      </a:srgbClr>
                    </a:solidFill>
                  </a:tcPr>
                </a:tc>
                <a:tc>
                  <a:txBody>
                    <a:bodyPr/>
                    <a:lstStyle>
                      <a:lvl1pPr algn="l">
                        <a:lnSpc>
                          <a:spcPct val="90000"/>
                        </a:lnSpc>
                        <a:spcBef>
                          <a:spcPct val="30000"/>
                        </a:spcBef>
                        <a:buSzPct val="100000"/>
                        <a:defRPr sz="2000" b="1">
                          <a:solidFill>
                            <a:schemeClr val="tx1"/>
                          </a:solidFill>
                          <a:latin typeface="Arial" panose="020B0604020202020204" pitchFamily="34" charset="0"/>
                        </a:defRPr>
                      </a:lvl1pPr>
                      <a:lvl2pPr algn="l">
                        <a:lnSpc>
                          <a:spcPct val="90000"/>
                        </a:lnSpc>
                        <a:spcBef>
                          <a:spcPct val="30000"/>
                        </a:spcBef>
                        <a:buSzPct val="100000"/>
                        <a:defRPr sz="1600" b="1">
                          <a:solidFill>
                            <a:schemeClr val="tx1"/>
                          </a:solidFill>
                          <a:latin typeface="Arial" panose="020B0604020202020204" pitchFamily="34" charset="0"/>
                        </a:defRPr>
                      </a:lvl2pPr>
                      <a:lvl3pPr algn="l">
                        <a:lnSpc>
                          <a:spcPct val="90000"/>
                        </a:lnSpc>
                        <a:spcBef>
                          <a:spcPct val="30000"/>
                        </a:spcBef>
                        <a:buSzPct val="100000"/>
                        <a:defRPr sz="1600" b="1">
                          <a:solidFill>
                            <a:schemeClr val="tx1"/>
                          </a:solidFill>
                          <a:latin typeface="Arial" panose="020B0604020202020204" pitchFamily="34" charset="0"/>
                        </a:defRPr>
                      </a:lvl3pPr>
                      <a:lvl4pPr algn="l">
                        <a:lnSpc>
                          <a:spcPct val="90000"/>
                        </a:lnSpc>
                        <a:spcBef>
                          <a:spcPct val="30000"/>
                        </a:spcBef>
                        <a:buSzPct val="100000"/>
                        <a:defRPr sz="1200" b="1">
                          <a:solidFill>
                            <a:schemeClr val="tx1"/>
                          </a:solidFill>
                          <a:latin typeface="Arial" panose="020B0604020202020204" pitchFamily="34" charset="0"/>
                        </a:defRPr>
                      </a:lvl4pPr>
                      <a:lvl5pPr algn="l">
                        <a:lnSpc>
                          <a:spcPct val="90000"/>
                        </a:lnSpc>
                        <a:spcBef>
                          <a:spcPct val="30000"/>
                        </a:spcBef>
                        <a:buSzPct val="100000"/>
                        <a:defRPr sz="1200" b="1">
                          <a:solidFill>
                            <a:schemeClr val="tx1"/>
                          </a:solidFill>
                          <a:latin typeface="Arial" panose="020B0604020202020204" pitchFamily="34" charset="0"/>
                        </a:defRPr>
                      </a:lvl5pPr>
                      <a:lvl6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ctr" defTabSz="914400" rtl="0" eaLnBrk="0" fontAlgn="base" latinLnBrk="0" hangingPunct="0">
                        <a:lnSpc>
                          <a:spcPct val="90000"/>
                        </a:lnSpc>
                        <a:spcBef>
                          <a:spcPct val="30000"/>
                        </a:spcBef>
                        <a:spcAft>
                          <a:spcPct val="0"/>
                        </a:spcAft>
                        <a:buClrTx/>
                        <a:buSzTx/>
                        <a:buFontTx/>
                        <a:buNone/>
                        <a:tabLst/>
                      </a:pPr>
                      <a:endParaRPr kumimoji="0" lang="zh-CN" altLang="en-US" sz="1600" b="1" i="0" u="none" strike="noStrike" cap="none" normalizeH="0" baseline="0" smtClean="0">
                        <a:ln>
                          <a:noFill/>
                        </a:ln>
                        <a:solidFill>
                          <a:schemeClr val="tx1"/>
                        </a:solidFill>
                        <a:effectLst/>
                        <a:latin typeface="Arial" panose="020B0604020202020204" pitchFamily="34" charset="0"/>
                        <a:ea typeface="SimSun" panose="02010600030101010101" pitchFamily="2" charset="-122"/>
                      </a:endParaRPr>
                    </a:p>
                  </a:txBody>
                  <a:tcPr marL="45720" marR="45720" marT="228600" horzOverflow="overflow">
                    <a:lnL w="76200" cap="flat" cmpd="sng" algn="ctr">
                      <a:solidFill>
                        <a:srgbClr val="CC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lnSpc>
                          <a:spcPct val="90000"/>
                        </a:lnSpc>
                        <a:spcBef>
                          <a:spcPct val="30000"/>
                        </a:spcBef>
                        <a:buSzPct val="100000"/>
                        <a:defRPr sz="2000" b="1">
                          <a:solidFill>
                            <a:schemeClr val="tx1"/>
                          </a:solidFill>
                          <a:latin typeface="Arial" panose="020B0604020202020204" pitchFamily="34" charset="0"/>
                        </a:defRPr>
                      </a:lvl1pPr>
                      <a:lvl2pPr algn="l">
                        <a:lnSpc>
                          <a:spcPct val="90000"/>
                        </a:lnSpc>
                        <a:spcBef>
                          <a:spcPct val="30000"/>
                        </a:spcBef>
                        <a:buSzPct val="100000"/>
                        <a:defRPr sz="1600" b="1">
                          <a:solidFill>
                            <a:schemeClr val="tx1"/>
                          </a:solidFill>
                          <a:latin typeface="Arial" panose="020B0604020202020204" pitchFamily="34" charset="0"/>
                        </a:defRPr>
                      </a:lvl2pPr>
                      <a:lvl3pPr algn="l">
                        <a:lnSpc>
                          <a:spcPct val="90000"/>
                        </a:lnSpc>
                        <a:spcBef>
                          <a:spcPct val="30000"/>
                        </a:spcBef>
                        <a:buSzPct val="100000"/>
                        <a:defRPr sz="1600" b="1">
                          <a:solidFill>
                            <a:schemeClr val="tx1"/>
                          </a:solidFill>
                          <a:latin typeface="Arial" panose="020B0604020202020204" pitchFamily="34" charset="0"/>
                        </a:defRPr>
                      </a:lvl3pPr>
                      <a:lvl4pPr algn="l">
                        <a:lnSpc>
                          <a:spcPct val="90000"/>
                        </a:lnSpc>
                        <a:spcBef>
                          <a:spcPct val="30000"/>
                        </a:spcBef>
                        <a:buSzPct val="100000"/>
                        <a:defRPr sz="1200" b="1">
                          <a:solidFill>
                            <a:schemeClr val="tx1"/>
                          </a:solidFill>
                          <a:latin typeface="Arial" panose="020B0604020202020204" pitchFamily="34" charset="0"/>
                        </a:defRPr>
                      </a:lvl4pPr>
                      <a:lvl5pPr algn="l">
                        <a:lnSpc>
                          <a:spcPct val="90000"/>
                        </a:lnSpc>
                        <a:spcBef>
                          <a:spcPct val="30000"/>
                        </a:spcBef>
                        <a:buSzPct val="100000"/>
                        <a:defRPr sz="1200" b="1">
                          <a:solidFill>
                            <a:schemeClr val="tx1"/>
                          </a:solidFill>
                          <a:latin typeface="Arial" panose="020B0604020202020204" pitchFamily="34" charset="0"/>
                        </a:defRPr>
                      </a:lvl5pPr>
                      <a:lvl6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ctr" defTabSz="914400" rtl="0" eaLnBrk="0" fontAlgn="base" latinLnBrk="0" hangingPunct="0">
                        <a:lnSpc>
                          <a:spcPct val="90000"/>
                        </a:lnSpc>
                        <a:spcBef>
                          <a:spcPct val="30000"/>
                        </a:spcBef>
                        <a:spcAft>
                          <a:spcPct val="0"/>
                        </a:spcAft>
                        <a:buClrTx/>
                        <a:buSzTx/>
                        <a:buFontTx/>
                        <a:buNone/>
                        <a:tabLst/>
                      </a:pPr>
                      <a:endParaRPr kumimoji="0" lang="zh-CN" altLang="en-US" sz="1600" b="1" i="0" u="none" strike="noStrike" cap="none" normalizeH="0" baseline="0" smtClean="0">
                        <a:ln>
                          <a:noFill/>
                        </a:ln>
                        <a:solidFill>
                          <a:schemeClr val="tx1"/>
                        </a:solidFill>
                        <a:effectLst/>
                        <a:latin typeface="Arial" panose="020B0604020202020204" pitchFamily="34" charset="0"/>
                        <a:ea typeface="SimSun" panose="02010600030101010101" pitchFamily="2" charset="-122"/>
                      </a:endParaRPr>
                    </a:p>
                  </a:txBody>
                  <a:tcPr marL="45720" marR="45720" marT="2286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257057178"/>
                  </a:ext>
                </a:extLst>
              </a:tr>
              <a:tr h="736600">
                <a:tc>
                  <a:txBody>
                    <a:bodyPr/>
                    <a:lstStyle>
                      <a:lvl1pPr algn="l">
                        <a:lnSpc>
                          <a:spcPct val="90000"/>
                        </a:lnSpc>
                        <a:spcBef>
                          <a:spcPct val="30000"/>
                        </a:spcBef>
                        <a:buSzPct val="100000"/>
                        <a:defRPr sz="2000" b="1">
                          <a:solidFill>
                            <a:schemeClr val="tx1"/>
                          </a:solidFill>
                          <a:latin typeface="Arial" panose="020B0604020202020204" pitchFamily="34" charset="0"/>
                        </a:defRPr>
                      </a:lvl1pPr>
                      <a:lvl2pPr algn="l">
                        <a:lnSpc>
                          <a:spcPct val="90000"/>
                        </a:lnSpc>
                        <a:spcBef>
                          <a:spcPct val="30000"/>
                        </a:spcBef>
                        <a:buSzPct val="100000"/>
                        <a:defRPr sz="1600" b="1">
                          <a:solidFill>
                            <a:schemeClr val="tx1"/>
                          </a:solidFill>
                          <a:latin typeface="Arial" panose="020B0604020202020204" pitchFamily="34" charset="0"/>
                        </a:defRPr>
                      </a:lvl2pPr>
                      <a:lvl3pPr algn="l">
                        <a:lnSpc>
                          <a:spcPct val="90000"/>
                        </a:lnSpc>
                        <a:spcBef>
                          <a:spcPct val="30000"/>
                        </a:spcBef>
                        <a:buSzPct val="100000"/>
                        <a:defRPr sz="1600" b="1">
                          <a:solidFill>
                            <a:schemeClr val="tx1"/>
                          </a:solidFill>
                          <a:latin typeface="Arial" panose="020B0604020202020204" pitchFamily="34" charset="0"/>
                        </a:defRPr>
                      </a:lvl3pPr>
                      <a:lvl4pPr algn="l">
                        <a:lnSpc>
                          <a:spcPct val="90000"/>
                        </a:lnSpc>
                        <a:spcBef>
                          <a:spcPct val="30000"/>
                        </a:spcBef>
                        <a:buSzPct val="100000"/>
                        <a:defRPr sz="1200" b="1">
                          <a:solidFill>
                            <a:schemeClr val="tx1"/>
                          </a:solidFill>
                          <a:latin typeface="Arial" panose="020B0604020202020204" pitchFamily="34" charset="0"/>
                        </a:defRPr>
                      </a:lvl4pPr>
                      <a:lvl5pPr algn="l">
                        <a:lnSpc>
                          <a:spcPct val="90000"/>
                        </a:lnSpc>
                        <a:spcBef>
                          <a:spcPct val="30000"/>
                        </a:spcBef>
                        <a:buSzPct val="100000"/>
                        <a:defRPr sz="1200" b="1">
                          <a:solidFill>
                            <a:schemeClr val="tx1"/>
                          </a:solidFill>
                          <a:latin typeface="Arial" panose="020B0604020202020204" pitchFamily="34" charset="0"/>
                        </a:defRPr>
                      </a:lvl5pPr>
                      <a:lvl6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ctr" defTabSz="914400" rtl="0" eaLnBrk="0" fontAlgn="base" latinLnBrk="0" hangingPunct="0">
                        <a:lnSpc>
                          <a:spcPct val="90000"/>
                        </a:lnSpc>
                        <a:spcBef>
                          <a:spcPct val="30000"/>
                        </a:spcBef>
                        <a:spcAft>
                          <a:spcPct val="0"/>
                        </a:spcAft>
                        <a:buClrTx/>
                        <a:buSzTx/>
                        <a:buFontTx/>
                        <a:buNone/>
                        <a:tabLst/>
                      </a:pPr>
                      <a:endParaRPr kumimoji="0" lang="zh-CN" altLang="en-US" sz="1600" b="1" i="0" u="none" strike="noStrike" cap="none" normalizeH="0" baseline="0" smtClean="0">
                        <a:ln>
                          <a:noFill/>
                        </a:ln>
                        <a:solidFill>
                          <a:schemeClr val="tx1"/>
                        </a:solidFill>
                        <a:effectLst/>
                        <a:latin typeface="Arial" panose="020B0604020202020204" pitchFamily="34" charset="0"/>
                        <a:ea typeface="SimSun" panose="02010600030101010101" pitchFamily="2" charset="-122"/>
                      </a:endParaRPr>
                    </a:p>
                  </a:txBody>
                  <a:tcPr marL="45720" marR="45720" marT="2286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lnSpc>
                          <a:spcPct val="90000"/>
                        </a:lnSpc>
                        <a:spcBef>
                          <a:spcPct val="30000"/>
                        </a:spcBef>
                        <a:buSzPct val="100000"/>
                        <a:defRPr sz="2000" b="1">
                          <a:solidFill>
                            <a:schemeClr val="tx1"/>
                          </a:solidFill>
                          <a:latin typeface="Arial" panose="020B0604020202020204" pitchFamily="34" charset="0"/>
                        </a:defRPr>
                      </a:lvl1pPr>
                      <a:lvl2pPr algn="l">
                        <a:lnSpc>
                          <a:spcPct val="90000"/>
                        </a:lnSpc>
                        <a:spcBef>
                          <a:spcPct val="30000"/>
                        </a:spcBef>
                        <a:buSzPct val="100000"/>
                        <a:defRPr sz="1600" b="1">
                          <a:solidFill>
                            <a:schemeClr val="tx1"/>
                          </a:solidFill>
                          <a:latin typeface="Arial" panose="020B0604020202020204" pitchFamily="34" charset="0"/>
                        </a:defRPr>
                      </a:lvl2pPr>
                      <a:lvl3pPr algn="l">
                        <a:lnSpc>
                          <a:spcPct val="90000"/>
                        </a:lnSpc>
                        <a:spcBef>
                          <a:spcPct val="30000"/>
                        </a:spcBef>
                        <a:buSzPct val="100000"/>
                        <a:defRPr sz="1600" b="1">
                          <a:solidFill>
                            <a:schemeClr val="tx1"/>
                          </a:solidFill>
                          <a:latin typeface="Arial" panose="020B0604020202020204" pitchFamily="34" charset="0"/>
                        </a:defRPr>
                      </a:lvl3pPr>
                      <a:lvl4pPr algn="l">
                        <a:lnSpc>
                          <a:spcPct val="90000"/>
                        </a:lnSpc>
                        <a:spcBef>
                          <a:spcPct val="30000"/>
                        </a:spcBef>
                        <a:buSzPct val="100000"/>
                        <a:defRPr sz="1200" b="1">
                          <a:solidFill>
                            <a:schemeClr val="tx1"/>
                          </a:solidFill>
                          <a:latin typeface="Arial" panose="020B0604020202020204" pitchFamily="34" charset="0"/>
                        </a:defRPr>
                      </a:lvl4pPr>
                      <a:lvl5pPr algn="l">
                        <a:lnSpc>
                          <a:spcPct val="90000"/>
                        </a:lnSpc>
                        <a:spcBef>
                          <a:spcPct val="30000"/>
                        </a:spcBef>
                        <a:buSzPct val="100000"/>
                        <a:defRPr sz="1200" b="1">
                          <a:solidFill>
                            <a:schemeClr val="tx1"/>
                          </a:solidFill>
                          <a:latin typeface="Arial" panose="020B0604020202020204" pitchFamily="34" charset="0"/>
                        </a:defRPr>
                      </a:lvl5pPr>
                      <a:lvl6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ctr" defTabSz="914400" rtl="0" eaLnBrk="0" fontAlgn="base" latinLnBrk="0" hangingPunct="0">
                        <a:lnSpc>
                          <a:spcPct val="90000"/>
                        </a:lnSpc>
                        <a:spcBef>
                          <a:spcPct val="3000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IF</a:t>
                      </a:r>
                    </a:p>
                  </a:txBody>
                  <a:tcPr marL="45720" marR="45720" marT="2286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99">
                        <a:alpha val="50000"/>
                      </a:srgbClr>
                    </a:solidFill>
                  </a:tcPr>
                </a:tc>
                <a:tc>
                  <a:txBody>
                    <a:bodyPr/>
                    <a:lstStyle>
                      <a:lvl1pPr algn="l">
                        <a:lnSpc>
                          <a:spcPct val="90000"/>
                        </a:lnSpc>
                        <a:spcBef>
                          <a:spcPct val="30000"/>
                        </a:spcBef>
                        <a:buSzPct val="100000"/>
                        <a:defRPr sz="2000" b="1">
                          <a:solidFill>
                            <a:schemeClr val="tx1"/>
                          </a:solidFill>
                          <a:latin typeface="Arial" panose="020B0604020202020204" pitchFamily="34" charset="0"/>
                        </a:defRPr>
                      </a:lvl1pPr>
                      <a:lvl2pPr algn="l">
                        <a:lnSpc>
                          <a:spcPct val="90000"/>
                        </a:lnSpc>
                        <a:spcBef>
                          <a:spcPct val="30000"/>
                        </a:spcBef>
                        <a:buSzPct val="100000"/>
                        <a:defRPr sz="1600" b="1">
                          <a:solidFill>
                            <a:schemeClr val="tx1"/>
                          </a:solidFill>
                          <a:latin typeface="Arial" panose="020B0604020202020204" pitchFamily="34" charset="0"/>
                        </a:defRPr>
                      </a:lvl2pPr>
                      <a:lvl3pPr algn="l">
                        <a:lnSpc>
                          <a:spcPct val="90000"/>
                        </a:lnSpc>
                        <a:spcBef>
                          <a:spcPct val="30000"/>
                        </a:spcBef>
                        <a:buSzPct val="100000"/>
                        <a:defRPr sz="1600" b="1">
                          <a:solidFill>
                            <a:schemeClr val="tx1"/>
                          </a:solidFill>
                          <a:latin typeface="Arial" panose="020B0604020202020204" pitchFamily="34" charset="0"/>
                        </a:defRPr>
                      </a:lvl3pPr>
                      <a:lvl4pPr algn="l">
                        <a:lnSpc>
                          <a:spcPct val="90000"/>
                        </a:lnSpc>
                        <a:spcBef>
                          <a:spcPct val="30000"/>
                        </a:spcBef>
                        <a:buSzPct val="100000"/>
                        <a:defRPr sz="1200" b="1">
                          <a:solidFill>
                            <a:schemeClr val="tx1"/>
                          </a:solidFill>
                          <a:latin typeface="Arial" panose="020B0604020202020204" pitchFamily="34" charset="0"/>
                        </a:defRPr>
                      </a:lvl4pPr>
                      <a:lvl5pPr algn="l">
                        <a:lnSpc>
                          <a:spcPct val="90000"/>
                        </a:lnSpc>
                        <a:spcBef>
                          <a:spcPct val="30000"/>
                        </a:spcBef>
                        <a:buSzPct val="100000"/>
                        <a:defRPr sz="1200" b="1">
                          <a:solidFill>
                            <a:schemeClr val="tx1"/>
                          </a:solidFill>
                          <a:latin typeface="Arial" panose="020B0604020202020204" pitchFamily="34" charset="0"/>
                        </a:defRPr>
                      </a:lvl5pPr>
                      <a:lvl6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ctr" defTabSz="914400" rtl="0" eaLnBrk="0" fontAlgn="base" latinLnBrk="0" hangingPunct="0">
                        <a:lnSpc>
                          <a:spcPct val="90000"/>
                        </a:lnSpc>
                        <a:spcBef>
                          <a:spcPct val="3000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ID</a:t>
                      </a:r>
                    </a:p>
                  </a:txBody>
                  <a:tcPr marL="45720" marR="45720" marT="228600" horzOverflow="overflow">
                    <a:lnL w="12700" cap="flat" cmpd="sng" algn="ctr">
                      <a:solidFill>
                        <a:schemeClr val="tx1"/>
                      </a:solidFill>
                      <a:prstDash val="solid"/>
                      <a:round/>
                      <a:headEnd type="none" w="med" len="med"/>
                      <a:tailEnd type="none" w="med" len="med"/>
                    </a:lnL>
                    <a:lnR w="762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99">
                        <a:alpha val="50000"/>
                      </a:srgbClr>
                    </a:solidFill>
                  </a:tcPr>
                </a:tc>
                <a:tc>
                  <a:txBody>
                    <a:bodyPr/>
                    <a:lstStyle>
                      <a:lvl1pPr algn="l">
                        <a:lnSpc>
                          <a:spcPct val="90000"/>
                        </a:lnSpc>
                        <a:spcBef>
                          <a:spcPct val="30000"/>
                        </a:spcBef>
                        <a:buSzPct val="100000"/>
                        <a:defRPr sz="2000" b="1">
                          <a:solidFill>
                            <a:schemeClr val="tx1"/>
                          </a:solidFill>
                          <a:latin typeface="Arial" panose="020B0604020202020204" pitchFamily="34" charset="0"/>
                        </a:defRPr>
                      </a:lvl1pPr>
                      <a:lvl2pPr algn="l">
                        <a:lnSpc>
                          <a:spcPct val="90000"/>
                        </a:lnSpc>
                        <a:spcBef>
                          <a:spcPct val="30000"/>
                        </a:spcBef>
                        <a:buSzPct val="100000"/>
                        <a:defRPr sz="1600" b="1">
                          <a:solidFill>
                            <a:schemeClr val="tx1"/>
                          </a:solidFill>
                          <a:latin typeface="Arial" panose="020B0604020202020204" pitchFamily="34" charset="0"/>
                        </a:defRPr>
                      </a:lvl2pPr>
                      <a:lvl3pPr algn="l">
                        <a:lnSpc>
                          <a:spcPct val="90000"/>
                        </a:lnSpc>
                        <a:spcBef>
                          <a:spcPct val="30000"/>
                        </a:spcBef>
                        <a:buSzPct val="100000"/>
                        <a:defRPr sz="1600" b="1">
                          <a:solidFill>
                            <a:schemeClr val="tx1"/>
                          </a:solidFill>
                          <a:latin typeface="Arial" panose="020B0604020202020204" pitchFamily="34" charset="0"/>
                        </a:defRPr>
                      </a:lvl3pPr>
                      <a:lvl4pPr algn="l">
                        <a:lnSpc>
                          <a:spcPct val="90000"/>
                        </a:lnSpc>
                        <a:spcBef>
                          <a:spcPct val="30000"/>
                        </a:spcBef>
                        <a:buSzPct val="100000"/>
                        <a:defRPr sz="1200" b="1">
                          <a:solidFill>
                            <a:schemeClr val="tx1"/>
                          </a:solidFill>
                          <a:latin typeface="Arial" panose="020B0604020202020204" pitchFamily="34" charset="0"/>
                        </a:defRPr>
                      </a:lvl4pPr>
                      <a:lvl5pPr algn="l">
                        <a:lnSpc>
                          <a:spcPct val="90000"/>
                        </a:lnSpc>
                        <a:spcBef>
                          <a:spcPct val="30000"/>
                        </a:spcBef>
                        <a:buSzPct val="100000"/>
                        <a:defRPr sz="1200" b="1">
                          <a:solidFill>
                            <a:schemeClr val="tx1"/>
                          </a:solidFill>
                          <a:latin typeface="Arial" panose="020B0604020202020204" pitchFamily="34" charset="0"/>
                        </a:defRPr>
                      </a:lvl5pPr>
                      <a:lvl6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ctr" defTabSz="914400" rtl="0" eaLnBrk="0" fontAlgn="base" latinLnBrk="0" hangingPunct="0">
                        <a:lnSpc>
                          <a:spcPct val="90000"/>
                        </a:lnSpc>
                        <a:spcBef>
                          <a:spcPct val="3000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EX</a:t>
                      </a:r>
                    </a:p>
                  </a:txBody>
                  <a:tcPr marL="45720" marR="45720" marT="228600" horzOverflow="overflow">
                    <a:lnL w="76200" cap="flat" cmpd="sng" algn="ctr">
                      <a:solidFill>
                        <a:schemeClr val="tx1"/>
                      </a:solidFill>
                      <a:prstDash val="solid"/>
                      <a:round/>
                      <a:headEnd type="none" w="med" len="med"/>
                      <a:tailEnd type="none" w="med" len="med"/>
                    </a:lnL>
                    <a:lnR w="762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99">
                        <a:alpha val="50000"/>
                      </a:srgbClr>
                    </a:solidFill>
                  </a:tcPr>
                </a:tc>
                <a:tc>
                  <a:txBody>
                    <a:bodyPr/>
                    <a:lstStyle>
                      <a:lvl1pPr algn="l">
                        <a:lnSpc>
                          <a:spcPct val="90000"/>
                        </a:lnSpc>
                        <a:spcBef>
                          <a:spcPct val="30000"/>
                        </a:spcBef>
                        <a:buSzPct val="100000"/>
                        <a:defRPr sz="2000" b="1">
                          <a:solidFill>
                            <a:schemeClr val="tx1"/>
                          </a:solidFill>
                          <a:latin typeface="Arial" panose="020B0604020202020204" pitchFamily="34" charset="0"/>
                        </a:defRPr>
                      </a:lvl1pPr>
                      <a:lvl2pPr algn="l">
                        <a:lnSpc>
                          <a:spcPct val="90000"/>
                        </a:lnSpc>
                        <a:spcBef>
                          <a:spcPct val="30000"/>
                        </a:spcBef>
                        <a:buSzPct val="100000"/>
                        <a:defRPr sz="1600" b="1">
                          <a:solidFill>
                            <a:schemeClr val="tx1"/>
                          </a:solidFill>
                          <a:latin typeface="Arial" panose="020B0604020202020204" pitchFamily="34" charset="0"/>
                        </a:defRPr>
                      </a:lvl2pPr>
                      <a:lvl3pPr algn="l">
                        <a:lnSpc>
                          <a:spcPct val="90000"/>
                        </a:lnSpc>
                        <a:spcBef>
                          <a:spcPct val="30000"/>
                        </a:spcBef>
                        <a:buSzPct val="100000"/>
                        <a:defRPr sz="1600" b="1">
                          <a:solidFill>
                            <a:schemeClr val="tx1"/>
                          </a:solidFill>
                          <a:latin typeface="Arial" panose="020B0604020202020204" pitchFamily="34" charset="0"/>
                        </a:defRPr>
                      </a:lvl3pPr>
                      <a:lvl4pPr algn="l">
                        <a:lnSpc>
                          <a:spcPct val="90000"/>
                        </a:lnSpc>
                        <a:spcBef>
                          <a:spcPct val="30000"/>
                        </a:spcBef>
                        <a:buSzPct val="100000"/>
                        <a:defRPr sz="1200" b="1">
                          <a:solidFill>
                            <a:schemeClr val="tx1"/>
                          </a:solidFill>
                          <a:latin typeface="Arial" panose="020B0604020202020204" pitchFamily="34" charset="0"/>
                        </a:defRPr>
                      </a:lvl4pPr>
                      <a:lvl5pPr algn="l">
                        <a:lnSpc>
                          <a:spcPct val="90000"/>
                        </a:lnSpc>
                        <a:spcBef>
                          <a:spcPct val="30000"/>
                        </a:spcBef>
                        <a:buSzPct val="100000"/>
                        <a:defRPr sz="1200" b="1">
                          <a:solidFill>
                            <a:schemeClr val="tx1"/>
                          </a:solidFill>
                          <a:latin typeface="Arial" panose="020B0604020202020204" pitchFamily="34" charset="0"/>
                        </a:defRPr>
                      </a:lvl5pPr>
                      <a:lvl6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ctr" defTabSz="914400" rtl="0" eaLnBrk="0" fontAlgn="base" latinLnBrk="0" hangingPunct="0">
                        <a:lnSpc>
                          <a:spcPct val="90000"/>
                        </a:lnSpc>
                        <a:spcBef>
                          <a:spcPct val="3000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MEM</a:t>
                      </a:r>
                    </a:p>
                  </a:txBody>
                  <a:tcPr marL="45720" marR="45720" marT="228600" horzOverflow="overflow">
                    <a:lnL w="76200" cap="flat" cmpd="sng" algn="ctr">
                      <a:solidFill>
                        <a:schemeClr val="tx1"/>
                      </a:solidFill>
                      <a:prstDash val="solid"/>
                      <a:round/>
                      <a:headEnd type="none" w="med" len="med"/>
                      <a:tailEnd type="none" w="med" len="med"/>
                    </a:lnL>
                    <a:lnR w="762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99">
                        <a:alpha val="50000"/>
                      </a:srgbClr>
                    </a:solidFill>
                  </a:tcPr>
                </a:tc>
                <a:tc>
                  <a:txBody>
                    <a:bodyPr/>
                    <a:lstStyle>
                      <a:lvl1pPr algn="l">
                        <a:lnSpc>
                          <a:spcPct val="90000"/>
                        </a:lnSpc>
                        <a:spcBef>
                          <a:spcPct val="30000"/>
                        </a:spcBef>
                        <a:buSzPct val="100000"/>
                        <a:defRPr sz="2000" b="1">
                          <a:solidFill>
                            <a:schemeClr val="tx1"/>
                          </a:solidFill>
                          <a:latin typeface="Arial" panose="020B0604020202020204" pitchFamily="34" charset="0"/>
                        </a:defRPr>
                      </a:lvl1pPr>
                      <a:lvl2pPr algn="l">
                        <a:lnSpc>
                          <a:spcPct val="90000"/>
                        </a:lnSpc>
                        <a:spcBef>
                          <a:spcPct val="30000"/>
                        </a:spcBef>
                        <a:buSzPct val="100000"/>
                        <a:defRPr sz="1600" b="1">
                          <a:solidFill>
                            <a:schemeClr val="tx1"/>
                          </a:solidFill>
                          <a:latin typeface="Arial" panose="020B0604020202020204" pitchFamily="34" charset="0"/>
                        </a:defRPr>
                      </a:lvl2pPr>
                      <a:lvl3pPr algn="l">
                        <a:lnSpc>
                          <a:spcPct val="90000"/>
                        </a:lnSpc>
                        <a:spcBef>
                          <a:spcPct val="30000"/>
                        </a:spcBef>
                        <a:buSzPct val="100000"/>
                        <a:defRPr sz="1600" b="1">
                          <a:solidFill>
                            <a:schemeClr val="tx1"/>
                          </a:solidFill>
                          <a:latin typeface="Arial" panose="020B0604020202020204" pitchFamily="34" charset="0"/>
                        </a:defRPr>
                      </a:lvl3pPr>
                      <a:lvl4pPr algn="l">
                        <a:lnSpc>
                          <a:spcPct val="90000"/>
                        </a:lnSpc>
                        <a:spcBef>
                          <a:spcPct val="30000"/>
                        </a:spcBef>
                        <a:buSzPct val="100000"/>
                        <a:defRPr sz="1200" b="1">
                          <a:solidFill>
                            <a:schemeClr val="tx1"/>
                          </a:solidFill>
                          <a:latin typeface="Arial" panose="020B0604020202020204" pitchFamily="34" charset="0"/>
                        </a:defRPr>
                      </a:lvl4pPr>
                      <a:lvl5pPr algn="l">
                        <a:lnSpc>
                          <a:spcPct val="90000"/>
                        </a:lnSpc>
                        <a:spcBef>
                          <a:spcPct val="30000"/>
                        </a:spcBef>
                        <a:buSzPct val="100000"/>
                        <a:defRPr sz="1200" b="1">
                          <a:solidFill>
                            <a:schemeClr val="tx1"/>
                          </a:solidFill>
                          <a:latin typeface="Arial" panose="020B0604020202020204" pitchFamily="34" charset="0"/>
                        </a:defRPr>
                      </a:lvl5pPr>
                      <a:lvl6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ctr" defTabSz="914400" rtl="0" eaLnBrk="0" fontAlgn="base" latinLnBrk="0" hangingPunct="0">
                        <a:lnSpc>
                          <a:spcPct val="90000"/>
                        </a:lnSpc>
                        <a:spcBef>
                          <a:spcPct val="3000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WB</a:t>
                      </a:r>
                    </a:p>
                  </a:txBody>
                  <a:tcPr marL="45720" marR="45720" marT="228600" horzOverflow="overflow">
                    <a:lnL w="76200" cap="flat" cmpd="sng" algn="ctr">
                      <a:solidFill>
                        <a:schemeClr val="tx1"/>
                      </a:solidFill>
                      <a:prstDash val="solid"/>
                      <a:round/>
                      <a:headEnd type="none" w="med" len="med"/>
                      <a:tailEnd type="none" w="med" len="med"/>
                    </a:lnL>
                    <a:lnR w="762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99">
                        <a:alpha val="50000"/>
                      </a:srgbClr>
                    </a:solidFill>
                  </a:tcPr>
                </a:tc>
                <a:tc>
                  <a:txBody>
                    <a:bodyPr/>
                    <a:lstStyle>
                      <a:lvl1pPr algn="l">
                        <a:lnSpc>
                          <a:spcPct val="90000"/>
                        </a:lnSpc>
                        <a:spcBef>
                          <a:spcPct val="30000"/>
                        </a:spcBef>
                        <a:buSzPct val="100000"/>
                        <a:defRPr sz="2000" b="1">
                          <a:solidFill>
                            <a:schemeClr val="tx1"/>
                          </a:solidFill>
                          <a:latin typeface="Arial" panose="020B0604020202020204" pitchFamily="34" charset="0"/>
                        </a:defRPr>
                      </a:lvl1pPr>
                      <a:lvl2pPr algn="l">
                        <a:lnSpc>
                          <a:spcPct val="90000"/>
                        </a:lnSpc>
                        <a:spcBef>
                          <a:spcPct val="30000"/>
                        </a:spcBef>
                        <a:buSzPct val="100000"/>
                        <a:defRPr sz="1600" b="1">
                          <a:solidFill>
                            <a:schemeClr val="tx1"/>
                          </a:solidFill>
                          <a:latin typeface="Arial" panose="020B0604020202020204" pitchFamily="34" charset="0"/>
                        </a:defRPr>
                      </a:lvl2pPr>
                      <a:lvl3pPr algn="l">
                        <a:lnSpc>
                          <a:spcPct val="90000"/>
                        </a:lnSpc>
                        <a:spcBef>
                          <a:spcPct val="30000"/>
                        </a:spcBef>
                        <a:buSzPct val="100000"/>
                        <a:defRPr sz="1600" b="1">
                          <a:solidFill>
                            <a:schemeClr val="tx1"/>
                          </a:solidFill>
                          <a:latin typeface="Arial" panose="020B0604020202020204" pitchFamily="34" charset="0"/>
                        </a:defRPr>
                      </a:lvl3pPr>
                      <a:lvl4pPr algn="l">
                        <a:lnSpc>
                          <a:spcPct val="90000"/>
                        </a:lnSpc>
                        <a:spcBef>
                          <a:spcPct val="30000"/>
                        </a:spcBef>
                        <a:buSzPct val="100000"/>
                        <a:defRPr sz="1200" b="1">
                          <a:solidFill>
                            <a:schemeClr val="tx1"/>
                          </a:solidFill>
                          <a:latin typeface="Arial" panose="020B0604020202020204" pitchFamily="34" charset="0"/>
                        </a:defRPr>
                      </a:lvl4pPr>
                      <a:lvl5pPr algn="l">
                        <a:lnSpc>
                          <a:spcPct val="90000"/>
                        </a:lnSpc>
                        <a:spcBef>
                          <a:spcPct val="30000"/>
                        </a:spcBef>
                        <a:buSzPct val="100000"/>
                        <a:defRPr sz="1200" b="1">
                          <a:solidFill>
                            <a:schemeClr val="tx1"/>
                          </a:solidFill>
                          <a:latin typeface="Arial" panose="020B0604020202020204" pitchFamily="34" charset="0"/>
                        </a:defRPr>
                      </a:lvl5pPr>
                      <a:lvl6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ctr" defTabSz="914400" rtl="0" eaLnBrk="0" fontAlgn="base" latinLnBrk="0" hangingPunct="0">
                        <a:lnSpc>
                          <a:spcPct val="90000"/>
                        </a:lnSpc>
                        <a:spcBef>
                          <a:spcPct val="30000"/>
                        </a:spcBef>
                        <a:spcAft>
                          <a:spcPct val="0"/>
                        </a:spcAft>
                        <a:buClrTx/>
                        <a:buSzTx/>
                        <a:buFontTx/>
                        <a:buNone/>
                        <a:tabLst/>
                      </a:pPr>
                      <a:endParaRPr kumimoji="0" lang="zh-CN" altLang="en-US" sz="1600" b="1" i="0" u="none" strike="noStrike" cap="none" normalizeH="0" baseline="0" smtClean="0">
                        <a:ln>
                          <a:noFill/>
                        </a:ln>
                        <a:solidFill>
                          <a:schemeClr val="tx1"/>
                        </a:solidFill>
                        <a:effectLst/>
                        <a:latin typeface="Arial" panose="020B0604020202020204" pitchFamily="34" charset="0"/>
                        <a:ea typeface="SimSun" panose="02010600030101010101" pitchFamily="2" charset="-122"/>
                      </a:endParaRPr>
                    </a:p>
                  </a:txBody>
                  <a:tcPr marL="45720" marR="45720" marT="228600" horzOverflow="overflow">
                    <a:lnL w="762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257170293"/>
                  </a:ext>
                </a:extLst>
              </a:tr>
              <a:tr h="736600">
                <a:tc>
                  <a:txBody>
                    <a:bodyPr/>
                    <a:lstStyle>
                      <a:lvl1pPr algn="l">
                        <a:lnSpc>
                          <a:spcPct val="90000"/>
                        </a:lnSpc>
                        <a:spcBef>
                          <a:spcPct val="30000"/>
                        </a:spcBef>
                        <a:buSzPct val="100000"/>
                        <a:defRPr sz="2000" b="1">
                          <a:solidFill>
                            <a:schemeClr val="tx1"/>
                          </a:solidFill>
                          <a:latin typeface="Arial" panose="020B0604020202020204" pitchFamily="34" charset="0"/>
                        </a:defRPr>
                      </a:lvl1pPr>
                      <a:lvl2pPr algn="l">
                        <a:lnSpc>
                          <a:spcPct val="90000"/>
                        </a:lnSpc>
                        <a:spcBef>
                          <a:spcPct val="30000"/>
                        </a:spcBef>
                        <a:buSzPct val="100000"/>
                        <a:defRPr sz="1600" b="1">
                          <a:solidFill>
                            <a:schemeClr val="tx1"/>
                          </a:solidFill>
                          <a:latin typeface="Arial" panose="020B0604020202020204" pitchFamily="34" charset="0"/>
                        </a:defRPr>
                      </a:lvl2pPr>
                      <a:lvl3pPr algn="l">
                        <a:lnSpc>
                          <a:spcPct val="90000"/>
                        </a:lnSpc>
                        <a:spcBef>
                          <a:spcPct val="30000"/>
                        </a:spcBef>
                        <a:buSzPct val="100000"/>
                        <a:defRPr sz="1600" b="1">
                          <a:solidFill>
                            <a:schemeClr val="tx1"/>
                          </a:solidFill>
                          <a:latin typeface="Arial" panose="020B0604020202020204" pitchFamily="34" charset="0"/>
                        </a:defRPr>
                      </a:lvl3pPr>
                      <a:lvl4pPr algn="l">
                        <a:lnSpc>
                          <a:spcPct val="90000"/>
                        </a:lnSpc>
                        <a:spcBef>
                          <a:spcPct val="30000"/>
                        </a:spcBef>
                        <a:buSzPct val="100000"/>
                        <a:defRPr sz="1200" b="1">
                          <a:solidFill>
                            <a:schemeClr val="tx1"/>
                          </a:solidFill>
                          <a:latin typeface="Arial" panose="020B0604020202020204" pitchFamily="34" charset="0"/>
                        </a:defRPr>
                      </a:lvl4pPr>
                      <a:lvl5pPr algn="l">
                        <a:lnSpc>
                          <a:spcPct val="90000"/>
                        </a:lnSpc>
                        <a:spcBef>
                          <a:spcPct val="30000"/>
                        </a:spcBef>
                        <a:buSzPct val="100000"/>
                        <a:defRPr sz="1200" b="1">
                          <a:solidFill>
                            <a:schemeClr val="tx1"/>
                          </a:solidFill>
                          <a:latin typeface="Arial" panose="020B0604020202020204" pitchFamily="34" charset="0"/>
                        </a:defRPr>
                      </a:lvl5pPr>
                      <a:lvl6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ctr" defTabSz="914400" rtl="0" eaLnBrk="0" fontAlgn="base" latinLnBrk="0" hangingPunct="0">
                        <a:lnSpc>
                          <a:spcPct val="90000"/>
                        </a:lnSpc>
                        <a:spcBef>
                          <a:spcPct val="30000"/>
                        </a:spcBef>
                        <a:spcAft>
                          <a:spcPct val="0"/>
                        </a:spcAft>
                        <a:buClrTx/>
                        <a:buSzTx/>
                        <a:buFontTx/>
                        <a:buNone/>
                        <a:tabLst/>
                      </a:pPr>
                      <a:endParaRPr kumimoji="0" lang="zh-CN" altLang="en-US" sz="1600" b="1" i="0" u="none" strike="noStrike" cap="none" normalizeH="0" baseline="0" smtClean="0">
                        <a:ln>
                          <a:noFill/>
                        </a:ln>
                        <a:solidFill>
                          <a:schemeClr val="tx1"/>
                        </a:solidFill>
                        <a:effectLst/>
                        <a:latin typeface="Arial" panose="020B0604020202020204" pitchFamily="34" charset="0"/>
                        <a:ea typeface="SimSun" panose="02010600030101010101" pitchFamily="2" charset="-122"/>
                      </a:endParaRPr>
                    </a:p>
                  </a:txBody>
                  <a:tcPr marL="45720" marR="45720" marT="2286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lnSpc>
                          <a:spcPct val="90000"/>
                        </a:lnSpc>
                        <a:spcBef>
                          <a:spcPct val="30000"/>
                        </a:spcBef>
                        <a:buSzPct val="100000"/>
                        <a:defRPr sz="2000" b="1">
                          <a:solidFill>
                            <a:schemeClr val="tx1"/>
                          </a:solidFill>
                          <a:latin typeface="Arial" panose="020B0604020202020204" pitchFamily="34" charset="0"/>
                        </a:defRPr>
                      </a:lvl1pPr>
                      <a:lvl2pPr algn="l">
                        <a:lnSpc>
                          <a:spcPct val="90000"/>
                        </a:lnSpc>
                        <a:spcBef>
                          <a:spcPct val="30000"/>
                        </a:spcBef>
                        <a:buSzPct val="100000"/>
                        <a:defRPr sz="1600" b="1">
                          <a:solidFill>
                            <a:schemeClr val="tx1"/>
                          </a:solidFill>
                          <a:latin typeface="Arial" panose="020B0604020202020204" pitchFamily="34" charset="0"/>
                        </a:defRPr>
                      </a:lvl2pPr>
                      <a:lvl3pPr algn="l">
                        <a:lnSpc>
                          <a:spcPct val="90000"/>
                        </a:lnSpc>
                        <a:spcBef>
                          <a:spcPct val="30000"/>
                        </a:spcBef>
                        <a:buSzPct val="100000"/>
                        <a:defRPr sz="1600" b="1">
                          <a:solidFill>
                            <a:schemeClr val="tx1"/>
                          </a:solidFill>
                          <a:latin typeface="Arial" panose="020B0604020202020204" pitchFamily="34" charset="0"/>
                        </a:defRPr>
                      </a:lvl3pPr>
                      <a:lvl4pPr algn="l">
                        <a:lnSpc>
                          <a:spcPct val="90000"/>
                        </a:lnSpc>
                        <a:spcBef>
                          <a:spcPct val="30000"/>
                        </a:spcBef>
                        <a:buSzPct val="100000"/>
                        <a:defRPr sz="1200" b="1">
                          <a:solidFill>
                            <a:schemeClr val="tx1"/>
                          </a:solidFill>
                          <a:latin typeface="Arial" panose="020B0604020202020204" pitchFamily="34" charset="0"/>
                        </a:defRPr>
                      </a:lvl4pPr>
                      <a:lvl5pPr algn="l">
                        <a:lnSpc>
                          <a:spcPct val="90000"/>
                        </a:lnSpc>
                        <a:spcBef>
                          <a:spcPct val="30000"/>
                        </a:spcBef>
                        <a:buSzPct val="100000"/>
                        <a:defRPr sz="1200" b="1">
                          <a:solidFill>
                            <a:schemeClr val="tx1"/>
                          </a:solidFill>
                          <a:latin typeface="Arial" panose="020B0604020202020204" pitchFamily="34" charset="0"/>
                        </a:defRPr>
                      </a:lvl5pPr>
                      <a:lvl6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ctr" defTabSz="914400" rtl="0" eaLnBrk="0" fontAlgn="base" latinLnBrk="0" hangingPunct="0">
                        <a:lnSpc>
                          <a:spcPct val="90000"/>
                        </a:lnSpc>
                        <a:spcBef>
                          <a:spcPct val="30000"/>
                        </a:spcBef>
                        <a:spcAft>
                          <a:spcPct val="0"/>
                        </a:spcAft>
                        <a:buClrTx/>
                        <a:buSzTx/>
                        <a:buFontTx/>
                        <a:buNone/>
                        <a:tabLst/>
                      </a:pPr>
                      <a:endParaRPr kumimoji="0" lang="zh-CN" altLang="en-US" sz="1600" b="1" i="0" u="none" strike="noStrike" cap="none" normalizeH="0" baseline="0" smtClean="0">
                        <a:ln>
                          <a:noFill/>
                        </a:ln>
                        <a:solidFill>
                          <a:schemeClr val="tx1"/>
                        </a:solidFill>
                        <a:effectLst/>
                        <a:latin typeface="Arial" panose="020B0604020202020204" pitchFamily="34" charset="0"/>
                        <a:ea typeface="SimSun" panose="02010600030101010101" pitchFamily="2" charset="-122"/>
                      </a:endParaRPr>
                    </a:p>
                  </a:txBody>
                  <a:tcPr marL="45720" marR="45720" marT="2286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lnSpc>
                          <a:spcPct val="90000"/>
                        </a:lnSpc>
                        <a:spcBef>
                          <a:spcPct val="30000"/>
                        </a:spcBef>
                        <a:buSzPct val="100000"/>
                        <a:defRPr sz="2000" b="1">
                          <a:solidFill>
                            <a:schemeClr val="tx1"/>
                          </a:solidFill>
                          <a:latin typeface="Arial" panose="020B0604020202020204" pitchFamily="34" charset="0"/>
                        </a:defRPr>
                      </a:lvl1pPr>
                      <a:lvl2pPr algn="l">
                        <a:lnSpc>
                          <a:spcPct val="90000"/>
                        </a:lnSpc>
                        <a:spcBef>
                          <a:spcPct val="30000"/>
                        </a:spcBef>
                        <a:buSzPct val="100000"/>
                        <a:defRPr sz="1600" b="1">
                          <a:solidFill>
                            <a:schemeClr val="tx1"/>
                          </a:solidFill>
                          <a:latin typeface="Arial" panose="020B0604020202020204" pitchFamily="34" charset="0"/>
                        </a:defRPr>
                      </a:lvl2pPr>
                      <a:lvl3pPr algn="l">
                        <a:lnSpc>
                          <a:spcPct val="90000"/>
                        </a:lnSpc>
                        <a:spcBef>
                          <a:spcPct val="30000"/>
                        </a:spcBef>
                        <a:buSzPct val="100000"/>
                        <a:defRPr sz="1600" b="1">
                          <a:solidFill>
                            <a:schemeClr val="tx1"/>
                          </a:solidFill>
                          <a:latin typeface="Arial" panose="020B0604020202020204" pitchFamily="34" charset="0"/>
                        </a:defRPr>
                      </a:lvl3pPr>
                      <a:lvl4pPr algn="l">
                        <a:lnSpc>
                          <a:spcPct val="90000"/>
                        </a:lnSpc>
                        <a:spcBef>
                          <a:spcPct val="30000"/>
                        </a:spcBef>
                        <a:buSzPct val="100000"/>
                        <a:defRPr sz="1200" b="1">
                          <a:solidFill>
                            <a:schemeClr val="tx1"/>
                          </a:solidFill>
                          <a:latin typeface="Arial" panose="020B0604020202020204" pitchFamily="34" charset="0"/>
                        </a:defRPr>
                      </a:lvl4pPr>
                      <a:lvl5pPr algn="l">
                        <a:lnSpc>
                          <a:spcPct val="90000"/>
                        </a:lnSpc>
                        <a:spcBef>
                          <a:spcPct val="30000"/>
                        </a:spcBef>
                        <a:buSzPct val="100000"/>
                        <a:defRPr sz="1200" b="1">
                          <a:solidFill>
                            <a:schemeClr val="tx1"/>
                          </a:solidFill>
                          <a:latin typeface="Arial" panose="020B0604020202020204" pitchFamily="34" charset="0"/>
                        </a:defRPr>
                      </a:lvl5pPr>
                      <a:lvl6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ctr" defTabSz="914400" rtl="0" eaLnBrk="0" fontAlgn="base" latinLnBrk="0" hangingPunct="0">
                        <a:lnSpc>
                          <a:spcPct val="90000"/>
                        </a:lnSpc>
                        <a:spcBef>
                          <a:spcPct val="3000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IF</a:t>
                      </a:r>
                    </a:p>
                  </a:txBody>
                  <a:tcPr marL="45720" marR="45720" marT="228600" horzOverflow="overflow">
                    <a:lnL w="12700" cap="flat" cmpd="sng" algn="ctr">
                      <a:solidFill>
                        <a:schemeClr val="tx1"/>
                      </a:solidFill>
                      <a:prstDash val="solid"/>
                      <a:round/>
                      <a:headEnd type="none" w="med" len="med"/>
                      <a:tailEnd type="none" w="med" len="med"/>
                    </a:lnL>
                    <a:lnR w="762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99">
                        <a:alpha val="50000"/>
                      </a:srgbClr>
                    </a:solidFill>
                  </a:tcPr>
                </a:tc>
                <a:tc>
                  <a:txBody>
                    <a:bodyPr/>
                    <a:lstStyle>
                      <a:lvl1pPr algn="l">
                        <a:lnSpc>
                          <a:spcPct val="90000"/>
                        </a:lnSpc>
                        <a:spcBef>
                          <a:spcPct val="30000"/>
                        </a:spcBef>
                        <a:buSzPct val="100000"/>
                        <a:defRPr sz="2000" b="1">
                          <a:solidFill>
                            <a:schemeClr val="tx1"/>
                          </a:solidFill>
                          <a:latin typeface="Arial" panose="020B0604020202020204" pitchFamily="34" charset="0"/>
                        </a:defRPr>
                      </a:lvl1pPr>
                      <a:lvl2pPr algn="l">
                        <a:lnSpc>
                          <a:spcPct val="90000"/>
                        </a:lnSpc>
                        <a:spcBef>
                          <a:spcPct val="30000"/>
                        </a:spcBef>
                        <a:buSzPct val="100000"/>
                        <a:defRPr sz="1600" b="1">
                          <a:solidFill>
                            <a:schemeClr val="tx1"/>
                          </a:solidFill>
                          <a:latin typeface="Arial" panose="020B0604020202020204" pitchFamily="34" charset="0"/>
                        </a:defRPr>
                      </a:lvl2pPr>
                      <a:lvl3pPr algn="l">
                        <a:lnSpc>
                          <a:spcPct val="90000"/>
                        </a:lnSpc>
                        <a:spcBef>
                          <a:spcPct val="30000"/>
                        </a:spcBef>
                        <a:buSzPct val="100000"/>
                        <a:defRPr sz="1600" b="1">
                          <a:solidFill>
                            <a:schemeClr val="tx1"/>
                          </a:solidFill>
                          <a:latin typeface="Arial" panose="020B0604020202020204" pitchFamily="34" charset="0"/>
                        </a:defRPr>
                      </a:lvl3pPr>
                      <a:lvl4pPr algn="l">
                        <a:lnSpc>
                          <a:spcPct val="90000"/>
                        </a:lnSpc>
                        <a:spcBef>
                          <a:spcPct val="30000"/>
                        </a:spcBef>
                        <a:buSzPct val="100000"/>
                        <a:defRPr sz="1200" b="1">
                          <a:solidFill>
                            <a:schemeClr val="tx1"/>
                          </a:solidFill>
                          <a:latin typeface="Arial" panose="020B0604020202020204" pitchFamily="34" charset="0"/>
                        </a:defRPr>
                      </a:lvl4pPr>
                      <a:lvl5pPr algn="l">
                        <a:lnSpc>
                          <a:spcPct val="90000"/>
                        </a:lnSpc>
                        <a:spcBef>
                          <a:spcPct val="30000"/>
                        </a:spcBef>
                        <a:buSzPct val="100000"/>
                        <a:defRPr sz="1200" b="1">
                          <a:solidFill>
                            <a:schemeClr val="tx1"/>
                          </a:solidFill>
                          <a:latin typeface="Arial" panose="020B0604020202020204" pitchFamily="34" charset="0"/>
                        </a:defRPr>
                      </a:lvl5pPr>
                      <a:lvl6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ctr" defTabSz="914400" rtl="0" eaLnBrk="0" fontAlgn="base" latinLnBrk="0" hangingPunct="0">
                        <a:lnSpc>
                          <a:spcPct val="90000"/>
                        </a:lnSpc>
                        <a:spcBef>
                          <a:spcPct val="3000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ID</a:t>
                      </a:r>
                    </a:p>
                  </a:txBody>
                  <a:tcPr marL="45720" marR="45720" marT="228600" horzOverflow="overflow">
                    <a:lnL w="76200" cap="flat" cmpd="sng" algn="ctr">
                      <a:solidFill>
                        <a:schemeClr val="tx1"/>
                      </a:solidFill>
                      <a:prstDash val="solid"/>
                      <a:round/>
                      <a:headEnd type="none" w="med" len="med"/>
                      <a:tailEnd type="none" w="med" len="med"/>
                    </a:lnL>
                    <a:lnR w="762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FFFF">
                        <a:alpha val="50000"/>
                      </a:srgbClr>
                    </a:solidFill>
                  </a:tcPr>
                </a:tc>
                <a:tc>
                  <a:txBody>
                    <a:bodyPr/>
                    <a:lstStyle>
                      <a:lvl1pPr algn="l">
                        <a:lnSpc>
                          <a:spcPct val="90000"/>
                        </a:lnSpc>
                        <a:spcBef>
                          <a:spcPct val="30000"/>
                        </a:spcBef>
                        <a:buSzPct val="100000"/>
                        <a:defRPr sz="2000" b="1">
                          <a:solidFill>
                            <a:schemeClr val="tx1"/>
                          </a:solidFill>
                          <a:latin typeface="Arial" panose="020B0604020202020204" pitchFamily="34" charset="0"/>
                        </a:defRPr>
                      </a:lvl1pPr>
                      <a:lvl2pPr algn="l">
                        <a:lnSpc>
                          <a:spcPct val="90000"/>
                        </a:lnSpc>
                        <a:spcBef>
                          <a:spcPct val="30000"/>
                        </a:spcBef>
                        <a:buSzPct val="100000"/>
                        <a:defRPr sz="1600" b="1">
                          <a:solidFill>
                            <a:schemeClr val="tx1"/>
                          </a:solidFill>
                          <a:latin typeface="Arial" panose="020B0604020202020204" pitchFamily="34" charset="0"/>
                        </a:defRPr>
                      </a:lvl2pPr>
                      <a:lvl3pPr algn="l">
                        <a:lnSpc>
                          <a:spcPct val="90000"/>
                        </a:lnSpc>
                        <a:spcBef>
                          <a:spcPct val="30000"/>
                        </a:spcBef>
                        <a:buSzPct val="100000"/>
                        <a:defRPr sz="1600" b="1">
                          <a:solidFill>
                            <a:schemeClr val="tx1"/>
                          </a:solidFill>
                          <a:latin typeface="Arial" panose="020B0604020202020204" pitchFamily="34" charset="0"/>
                        </a:defRPr>
                      </a:lvl3pPr>
                      <a:lvl4pPr algn="l">
                        <a:lnSpc>
                          <a:spcPct val="90000"/>
                        </a:lnSpc>
                        <a:spcBef>
                          <a:spcPct val="30000"/>
                        </a:spcBef>
                        <a:buSzPct val="100000"/>
                        <a:defRPr sz="1200" b="1">
                          <a:solidFill>
                            <a:schemeClr val="tx1"/>
                          </a:solidFill>
                          <a:latin typeface="Arial" panose="020B0604020202020204" pitchFamily="34" charset="0"/>
                        </a:defRPr>
                      </a:lvl4pPr>
                      <a:lvl5pPr algn="l">
                        <a:lnSpc>
                          <a:spcPct val="90000"/>
                        </a:lnSpc>
                        <a:spcBef>
                          <a:spcPct val="30000"/>
                        </a:spcBef>
                        <a:buSzPct val="100000"/>
                        <a:defRPr sz="1200" b="1">
                          <a:solidFill>
                            <a:schemeClr val="tx1"/>
                          </a:solidFill>
                          <a:latin typeface="Arial" panose="020B0604020202020204" pitchFamily="34" charset="0"/>
                        </a:defRPr>
                      </a:lvl5pPr>
                      <a:lvl6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ctr" defTabSz="914400" rtl="0" eaLnBrk="0" fontAlgn="base" latinLnBrk="0" hangingPunct="0">
                        <a:lnSpc>
                          <a:spcPct val="90000"/>
                        </a:lnSpc>
                        <a:spcBef>
                          <a:spcPct val="3000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EX</a:t>
                      </a:r>
                    </a:p>
                  </a:txBody>
                  <a:tcPr marL="45720" marR="45720" marT="228600" horzOverflow="overflow">
                    <a:lnL w="76200" cap="flat" cmpd="sng" algn="ctr">
                      <a:solidFill>
                        <a:schemeClr val="tx1"/>
                      </a:solidFill>
                      <a:prstDash val="solid"/>
                      <a:round/>
                      <a:headEnd type="none" w="med" len="med"/>
                      <a:tailEnd type="none" w="med" len="med"/>
                    </a:lnL>
                    <a:lnR w="762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99">
                        <a:alpha val="50000"/>
                      </a:srgbClr>
                    </a:solidFill>
                  </a:tcPr>
                </a:tc>
                <a:tc>
                  <a:txBody>
                    <a:bodyPr/>
                    <a:lstStyle>
                      <a:lvl1pPr algn="l">
                        <a:lnSpc>
                          <a:spcPct val="90000"/>
                        </a:lnSpc>
                        <a:spcBef>
                          <a:spcPct val="30000"/>
                        </a:spcBef>
                        <a:buSzPct val="100000"/>
                        <a:defRPr sz="2000" b="1">
                          <a:solidFill>
                            <a:schemeClr val="tx1"/>
                          </a:solidFill>
                          <a:latin typeface="Arial" panose="020B0604020202020204" pitchFamily="34" charset="0"/>
                        </a:defRPr>
                      </a:lvl1pPr>
                      <a:lvl2pPr algn="l">
                        <a:lnSpc>
                          <a:spcPct val="90000"/>
                        </a:lnSpc>
                        <a:spcBef>
                          <a:spcPct val="30000"/>
                        </a:spcBef>
                        <a:buSzPct val="100000"/>
                        <a:defRPr sz="1600" b="1">
                          <a:solidFill>
                            <a:schemeClr val="tx1"/>
                          </a:solidFill>
                          <a:latin typeface="Arial" panose="020B0604020202020204" pitchFamily="34" charset="0"/>
                        </a:defRPr>
                      </a:lvl2pPr>
                      <a:lvl3pPr algn="l">
                        <a:lnSpc>
                          <a:spcPct val="90000"/>
                        </a:lnSpc>
                        <a:spcBef>
                          <a:spcPct val="30000"/>
                        </a:spcBef>
                        <a:buSzPct val="100000"/>
                        <a:defRPr sz="1600" b="1">
                          <a:solidFill>
                            <a:schemeClr val="tx1"/>
                          </a:solidFill>
                          <a:latin typeface="Arial" panose="020B0604020202020204" pitchFamily="34" charset="0"/>
                        </a:defRPr>
                      </a:lvl3pPr>
                      <a:lvl4pPr algn="l">
                        <a:lnSpc>
                          <a:spcPct val="90000"/>
                        </a:lnSpc>
                        <a:spcBef>
                          <a:spcPct val="30000"/>
                        </a:spcBef>
                        <a:buSzPct val="100000"/>
                        <a:defRPr sz="1200" b="1">
                          <a:solidFill>
                            <a:schemeClr val="tx1"/>
                          </a:solidFill>
                          <a:latin typeface="Arial" panose="020B0604020202020204" pitchFamily="34" charset="0"/>
                        </a:defRPr>
                      </a:lvl4pPr>
                      <a:lvl5pPr algn="l">
                        <a:lnSpc>
                          <a:spcPct val="90000"/>
                        </a:lnSpc>
                        <a:spcBef>
                          <a:spcPct val="30000"/>
                        </a:spcBef>
                        <a:buSzPct val="100000"/>
                        <a:defRPr sz="1200" b="1">
                          <a:solidFill>
                            <a:schemeClr val="tx1"/>
                          </a:solidFill>
                          <a:latin typeface="Arial" panose="020B0604020202020204" pitchFamily="34" charset="0"/>
                        </a:defRPr>
                      </a:lvl5pPr>
                      <a:lvl6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ctr" defTabSz="914400" rtl="0" eaLnBrk="0" fontAlgn="base" latinLnBrk="0" hangingPunct="0">
                        <a:lnSpc>
                          <a:spcPct val="90000"/>
                        </a:lnSpc>
                        <a:spcBef>
                          <a:spcPct val="3000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MEM</a:t>
                      </a:r>
                    </a:p>
                  </a:txBody>
                  <a:tcPr marL="45720" marR="45720" marT="228600" horzOverflow="overflow">
                    <a:lnL w="76200" cap="flat" cmpd="sng" algn="ctr">
                      <a:solidFill>
                        <a:schemeClr val="tx1"/>
                      </a:solidFill>
                      <a:prstDash val="solid"/>
                      <a:round/>
                      <a:headEnd type="none" w="med" len="med"/>
                      <a:tailEnd type="none" w="med" len="med"/>
                    </a:lnL>
                    <a:lnR w="762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99">
                        <a:alpha val="50000"/>
                      </a:srgbClr>
                    </a:solidFill>
                  </a:tcPr>
                </a:tc>
                <a:tc>
                  <a:txBody>
                    <a:bodyPr/>
                    <a:lstStyle>
                      <a:lvl1pPr algn="l">
                        <a:lnSpc>
                          <a:spcPct val="90000"/>
                        </a:lnSpc>
                        <a:spcBef>
                          <a:spcPct val="30000"/>
                        </a:spcBef>
                        <a:buSzPct val="100000"/>
                        <a:defRPr sz="2000" b="1">
                          <a:solidFill>
                            <a:schemeClr val="tx1"/>
                          </a:solidFill>
                          <a:latin typeface="Arial" panose="020B0604020202020204" pitchFamily="34" charset="0"/>
                        </a:defRPr>
                      </a:lvl1pPr>
                      <a:lvl2pPr algn="l">
                        <a:lnSpc>
                          <a:spcPct val="90000"/>
                        </a:lnSpc>
                        <a:spcBef>
                          <a:spcPct val="30000"/>
                        </a:spcBef>
                        <a:buSzPct val="100000"/>
                        <a:defRPr sz="1600" b="1">
                          <a:solidFill>
                            <a:schemeClr val="tx1"/>
                          </a:solidFill>
                          <a:latin typeface="Arial" panose="020B0604020202020204" pitchFamily="34" charset="0"/>
                        </a:defRPr>
                      </a:lvl2pPr>
                      <a:lvl3pPr algn="l">
                        <a:lnSpc>
                          <a:spcPct val="90000"/>
                        </a:lnSpc>
                        <a:spcBef>
                          <a:spcPct val="30000"/>
                        </a:spcBef>
                        <a:buSzPct val="100000"/>
                        <a:defRPr sz="1600" b="1">
                          <a:solidFill>
                            <a:schemeClr val="tx1"/>
                          </a:solidFill>
                          <a:latin typeface="Arial" panose="020B0604020202020204" pitchFamily="34" charset="0"/>
                        </a:defRPr>
                      </a:lvl3pPr>
                      <a:lvl4pPr algn="l">
                        <a:lnSpc>
                          <a:spcPct val="90000"/>
                        </a:lnSpc>
                        <a:spcBef>
                          <a:spcPct val="30000"/>
                        </a:spcBef>
                        <a:buSzPct val="100000"/>
                        <a:defRPr sz="1200" b="1">
                          <a:solidFill>
                            <a:schemeClr val="tx1"/>
                          </a:solidFill>
                          <a:latin typeface="Arial" panose="020B0604020202020204" pitchFamily="34" charset="0"/>
                        </a:defRPr>
                      </a:lvl4pPr>
                      <a:lvl5pPr algn="l">
                        <a:lnSpc>
                          <a:spcPct val="90000"/>
                        </a:lnSpc>
                        <a:spcBef>
                          <a:spcPct val="30000"/>
                        </a:spcBef>
                        <a:buSzPct val="100000"/>
                        <a:defRPr sz="1200" b="1">
                          <a:solidFill>
                            <a:schemeClr val="tx1"/>
                          </a:solidFill>
                          <a:latin typeface="Arial" panose="020B0604020202020204" pitchFamily="34" charset="0"/>
                        </a:defRPr>
                      </a:lvl5pPr>
                      <a:lvl6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ctr" defTabSz="914400" rtl="0" eaLnBrk="0" fontAlgn="base" latinLnBrk="0" hangingPunct="0">
                        <a:lnSpc>
                          <a:spcPct val="90000"/>
                        </a:lnSpc>
                        <a:spcBef>
                          <a:spcPct val="3000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WB</a:t>
                      </a:r>
                    </a:p>
                  </a:txBody>
                  <a:tcPr marL="45720" marR="45720" marT="228600" horzOverflow="overflow">
                    <a:lnL w="762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99">
                        <a:alpha val="50000"/>
                      </a:srgbClr>
                    </a:solidFill>
                  </a:tcPr>
                </a:tc>
                <a:extLst>
                  <a:ext uri="{0D108BD9-81ED-4DB2-BD59-A6C34878D82A}">
                    <a16:rowId xmlns:a16="http://schemas.microsoft.com/office/drawing/2014/main" xmlns="" val="59411646"/>
                  </a:ext>
                </a:extLst>
              </a:tr>
            </a:tbl>
          </a:graphicData>
        </a:graphic>
      </p:graphicFrame>
      <p:sp>
        <p:nvSpPr>
          <p:cNvPr id="960557" name="AutoShape 45"/>
          <p:cNvSpPr>
            <a:spLocks noChangeArrowheads="1"/>
          </p:cNvSpPr>
          <p:nvPr/>
        </p:nvSpPr>
        <p:spPr bwMode="auto">
          <a:xfrm>
            <a:off x="1827212" y="5943600"/>
            <a:ext cx="8610600" cy="914400"/>
          </a:xfrm>
          <a:prstGeom prst="roundRect">
            <a:avLst>
              <a:gd name="adj" fmla="val 12486"/>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lstStyle>
            <a:lvl1pPr marL="285750" indent="-285750" algn="l">
              <a:lnSpc>
                <a:spcPct val="90000"/>
              </a:lnSpc>
              <a:spcBef>
                <a:spcPct val="30000"/>
              </a:spcBef>
              <a:buSzPct val="100000"/>
              <a:buChar char="•"/>
              <a:defRPr sz="2000" b="1">
                <a:solidFill>
                  <a:schemeClr val="tx1"/>
                </a:solidFill>
                <a:latin typeface="Arial" panose="020B0604020202020204" pitchFamily="34" charset="0"/>
              </a:defRPr>
            </a:lvl1pPr>
            <a:lvl2pPr marL="685800" indent="-228600" algn="l">
              <a:lnSpc>
                <a:spcPct val="90000"/>
              </a:lnSpc>
              <a:spcBef>
                <a:spcPct val="30000"/>
              </a:spcBef>
              <a:buSzPct val="100000"/>
              <a:buChar char="–"/>
              <a:defRPr sz="1600" b="1">
                <a:solidFill>
                  <a:schemeClr val="tx1"/>
                </a:solidFill>
                <a:latin typeface="Arial" panose="020B0604020202020204" pitchFamily="34" charset="0"/>
              </a:defRPr>
            </a:lvl2pPr>
            <a:lvl3pPr marL="1143000" indent="-228600" algn="l">
              <a:lnSpc>
                <a:spcPct val="90000"/>
              </a:lnSpc>
              <a:spcBef>
                <a:spcPct val="30000"/>
              </a:spcBef>
              <a:buSzPct val="100000"/>
              <a:buChar char="»"/>
              <a:defRPr sz="1600" b="1">
                <a:solidFill>
                  <a:schemeClr val="tx1"/>
                </a:solidFill>
                <a:latin typeface="Arial" panose="020B0604020202020204" pitchFamily="34" charset="0"/>
              </a:defRPr>
            </a:lvl3pPr>
            <a:lvl4pPr marL="1543050" indent="-171450" algn="l">
              <a:lnSpc>
                <a:spcPct val="90000"/>
              </a:lnSpc>
              <a:spcBef>
                <a:spcPct val="30000"/>
              </a:spcBef>
              <a:buSzPct val="100000"/>
              <a:buChar char="•"/>
              <a:defRPr sz="1200" b="1">
                <a:solidFill>
                  <a:schemeClr val="tx1"/>
                </a:solidFill>
                <a:latin typeface="Arial" panose="020B0604020202020204" pitchFamily="34" charset="0"/>
              </a:defRPr>
            </a:lvl4pPr>
            <a:lvl5pPr marL="2000250" indent="-171450" algn="l">
              <a:lnSpc>
                <a:spcPct val="90000"/>
              </a:lnSpc>
              <a:spcBef>
                <a:spcPct val="30000"/>
              </a:spcBef>
              <a:buSzPct val="100000"/>
              <a:buChar char="–"/>
              <a:defRPr sz="1200" b="1">
                <a:solidFill>
                  <a:schemeClr val="tx1"/>
                </a:solidFill>
                <a:latin typeface="Arial" panose="020B0604020202020204" pitchFamily="34" charset="0"/>
              </a:defRPr>
            </a:lvl5pPr>
            <a:lvl6pPr marL="2457450" indent="-171450" eaLnBrk="0" fontAlgn="base" hangingPunct="0">
              <a:lnSpc>
                <a:spcPct val="90000"/>
              </a:lnSpc>
              <a:spcBef>
                <a:spcPct val="30000"/>
              </a:spcBef>
              <a:spcAft>
                <a:spcPct val="0"/>
              </a:spcAft>
              <a:buSzPct val="100000"/>
              <a:buChar char="–"/>
              <a:defRPr sz="1200" b="1">
                <a:solidFill>
                  <a:schemeClr val="tx1"/>
                </a:solidFill>
                <a:latin typeface="Arial" panose="020B0604020202020204" pitchFamily="34" charset="0"/>
              </a:defRPr>
            </a:lvl6pPr>
            <a:lvl7pPr marL="2914650" indent="-171450" eaLnBrk="0" fontAlgn="base" hangingPunct="0">
              <a:lnSpc>
                <a:spcPct val="90000"/>
              </a:lnSpc>
              <a:spcBef>
                <a:spcPct val="30000"/>
              </a:spcBef>
              <a:spcAft>
                <a:spcPct val="0"/>
              </a:spcAft>
              <a:buSzPct val="100000"/>
              <a:buChar char="–"/>
              <a:defRPr sz="1200" b="1">
                <a:solidFill>
                  <a:schemeClr val="tx1"/>
                </a:solidFill>
                <a:latin typeface="Arial" panose="020B0604020202020204" pitchFamily="34" charset="0"/>
              </a:defRPr>
            </a:lvl7pPr>
            <a:lvl8pPr marL="3371850" indent="-171450" eaLnBrk="0" fontAlgn="base" hangingPunct="0">
              <a:lnSpc>
                <a:spcPct val="90000"/>
              </a:lnSpc>
              <a:spcBef>
                <a:spcPct val="30000"/>
              </a:spcBef>
              <a:spcAft>
                <a:spcPct val="0"/>
              </a:spcAft>
              <a:buSzPct val="100000"/>
              <a:buChar char="–"/>
              <a:defRPr sz="1200" b="1">
                <a:solidFill>
                  <a:schemeClr val="tx1"/>
                </a:solidFill>
                <a:latin typeface="Arial" panose="020B0604020202020204" pitchFamily="34" charset="0"/>
              </a:defRPr>
            </a:lvl8pPr>
            <a:lvl9pPr marL="3829050" indent="-171450" eaLnBrk="0" fontAlgn="base" hangingPunct="0">
              <a:lnSpc>
                <a:spcPct val="90000"/>
              </a:lnSpc>
              <a:spcBef>
                <a:spcPct val="30000"/>
              </a:spcBef>
              <a:spcAft>
                <a:spcPct val="0"/>
              </a:spcAft>
              <a:buSzPct val="100000"/>
              <a:buChar char="–"/>
              <a:defRPr sz="1200" b="1">
                <a:solidFill>
                  <a:schemeClr val="tx1"/>
                </a:solidFill>
                <a:latin typeface="Arial" panose="020B0604020202020204" pitchFamily="34" charset="0"/>
              </a:defRPr>
            </a:lvl9pPr>
          </a:lstStyle>
          <a:p>
            <a:endParaRPr lang="zh-CN" altLang="en-US" sz="2300">
              <a:solidFill>
                <a:srgbClr val="0000CC"/>
              </a:solidFill>
              <a:ea typeface="SimSun" panose="02010600030101010101" pitchFamily="2" charset="-122"/>
            </a:endParaRPr>
          </a:p>
        </p:txBody>
      </p:sp>
      <p:sp>
        <p:nvSpPr>
          <p:cNvPr id="960558" name="AutoShape 46"/>
          <p:cNvSpPr>
            <a:spLocks noChangeArrowheads="1"/>
          </p:cNvSpPr>
          <p:nvPr/>
        </p:nvSpPr>
        <p:spPr bwMode="auto">
          <a:xfrm>
            <a:off x="4037012" y="4648200"/>
            <a:ext cx="1066800" cy="609600"/>
          </a:xfrm>
          <a:prstGeom prst="cloudCallout">
            <a:avLst>
              <a:gd name="adj1" fmla="val -9523"/>
              <a:gd name="adj2" fmla="val 15106"/>
            </a:avLst>
          </a:prstGeom>
          <a:solidFill>
            <a:srgbClr val="B2B2B2"/>
          </a:solidFill>
          <a:ln w="12700">
            <a:solidFill>
              <a:srgbClr val="B2B2B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1500">
                <a:latin typeface="Times New Roman" panose="02020603050405020304" pitchFamily="18" charset="0"/>
                <a:ea typeface="SimSun" panose="02010600030101010101" pitchFamily="2" charset="-122"/>
              </a:rPr>
              <a:t>bubble</a:t>
            </a:r>
          </a:p>
        </p:txBody>
      </p:sp>
      <p:sp>
        <p:nvSpPr>
          <p:cNvPr id="960559" name="AutoShape 47"/>
          <p:cNvSpPr>
            <a:spLocks noChangeArrowheads="1"/>
          </p:cNvSpPr>
          <p:nvPr/>
        </p:nvSpPr>
        <p:spPr bwMode="auto">
          <a:xfrm>
            <a:off x="5027612" y="4648200"/>
            <a:ext cx="1066800" cy="609600"/>
          </a:xfrm>
          <a:prstGeom prst="cloudCallout">
            <a:avLst>
              <a:gd name="adj1" fmla="val -17856"/>
              <a:gd name="adj2" fmla="val 7551"/>
            </a:avLst>
          </a:prstGeom>
          <a:solidFill>
            <a:srgbClr val="B2B2B2"/>
          </a:solidFill>
          <a:ln w="12700">
            <a:solidFill>
              <a:srgbClr val="B2B2B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1500">
                <a:latin typeface="Times New Roman" panose="02020603050405020304" pitchFamily="18" charset="0"/>
                <a:ea typeface="SimSun" panose="02010600030101010101" pitchFamily="2" charset="-122"/>
              </a:rPr>
              <a:t>bubble</a:t>
            </a:r>
          </a:p>
        </p:txBody>
      </p:sp>
      <p:sp>
        <p:nvSpPr>
          <p:cNvPr id="960560" name="AutoShape 48"/>
          <p:cNvSpPr>
            <a:spLocks noChangeArrowheads="1"/>
          </p:cNvSpPr>
          <p:nvPr/>
        </p:nvSpPr>
        <p:spPr bwMode="auto">
          <a:xfrm>
            <a:off x="6170612" y="4648200"/>
            <a:ext cx="1066800" cy="609600"/>
          </a:xfrm>
          <a:prstGeom prst="cloudCallout">
            <a:avLst>
              <a:gd name="adj1" fmla="val -2977"/>
              <a:gd name="adj2" fmla="val 10940"/>
            </a:avLst>
          </a:prstGeom>
          <a:solidFill>
            <a:srgbClr val="B2B2B2"/>
          </a:solidFill>
          <a:ln w="12700">
            <a:solidFill>
              <a:srgbClr val="B2B2B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1500">
                <a:latin typeface="Times New Roman" panose="02020603050405020304" pitchFamily="18" charset="0"/>
                <a:ea typeface="SimSun" panose="02010600030101010101" pitchFamily="2" charset="-122"/>
              </a:rPr>
              <a:t>bubble</a:t>
            </a:r>
          </a:p>
        </p:txBody>
      </p:sp>
      <p:sp>
        <p:nvSpPr>
          <p:cNvPr id="960561" name="AutoShape 49"/>
          <p:cNvSpPr>
            <a:spLocks noChangeArrowheads="1"/>
          </p:cNvSpPr>
          <p:nvPr/>
        </p:nvSpPr>
        <p:spPr bwMode="auto">
          <a:xfrm>
            <a:off x="7237412" y="4648200"/>
            <a:ext cx="1066800" cy="609600"/>
          </a:xfrm>
          <a:prstGeom prst="cloudCallout">
            <a:avLst>
              <a:gd name="adj1" fmla="val -123514"/>
              <a:gd name="adj2" fmla="val 20574"/>
            </a:avLst>
          </a:prstGeom>
          <a:solidFill>
            <a:srgbClr val="B2B2B2"/>
          </a:solidFill>
          <a:ln w="12700">
            <a:solidFill>
              <a:srgbClr val="B2B2B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1500">
                <a:latin typeface="Times New Roman" panose="02020603050405020304" pitchFamily="18" charset="0"/>
                <a:ea typeface="SimSun" panose="02010600030101010101" pitchFamily="2" charset="-122"/>
              </a:rPr>
              <a:t>bubble</a:t>
            </a:r>
          </a:p>
        </p:txBody>
      </p:sp>
      <p:sp>
        <p:nvSpPr>
          <p:cNvPr id="960562" name="AutoShape 50"/>
          <p:cNvSpPr>
            <a:spLocks noChangeArrowheads="1"/>
          </p:cNvSpPr>
          <p:nvPr/>
        </p:nvSpPr>
        <p:spPr bwMode="auto">
          <a:xfrm>
            <a:off x="8228012" y="4648200"/>
            <a:ext cx="1066800" cy="609600"/>
          </a:xfrm>
          <a:prstGeom prst="cloudCallout">
            <a:avLst>
              <a:gd name="adj1" fmla="val -29315"/>
              <a:gd name="adj2" fmla="val 2083"/>
            </a:avLst>
          </a:prstGeom>
          <a:solidFill>
            <a:srgbClr val="B2B2B2"/>
          </a:solidFill>
          <a:ln w="12700">
            <a:solidFill>
              <a:srgbClr val="B2B2B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1500">
                <a:latin typeface="Times New Roman" panose="02020603050405020304" pitchFamily="18" charset="0"/>
                <a:ea typeface="SimSun" panose="02010600030101010101" pitchFamily="2" charset="-122"/>
              </a:rPr>
              <a:t>bubble</a:t>
            </a:r>
          </a:p>
        </p:txBody>
      </p:sp>
      <p:sp>
        <p:nvSpPr>
          <p:cNvPr id="960563" name="Text Box 51"/>
          <p:cNvSpPr txBox="1">
            <a:spLocks noChangeArrowheads="1"/>
          </p:cNvSpPr>
          <p:nvPr/>
        </p:nvSpPr>
        <p:spPr bwMode="auto">
          <a:xfrm>
            <a:off x="2360612" y="6019800"/>
            <a:ext cx="8001000" cy="503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buFontTx/>
              <a:buChar char="•"/>
            </a:pPr>
            <a:r>
              <a:rPr lang="zh-CN" altLang="en-US" sz="2400">
                <a:solidFill>
                  <a:srgbClr val="CC0000"/>
                </a:solidFill>
                <a:latin typeface="Times New Roman" panose="02020603050405020304" pitchFamily="18" charset="0"/>
                <a:ea typeface="SimSun" panose="02010600030101010101" pitchFamily="2" charset="-122"/>
              </a:rPr>
              <a:t> </a:t>
            </a:r>
            <a:r>
              <a:rPr lang="en-US" altLang="zh-CN" sz="2700">
                <a:solidFill>
                  <a:srgbClr val="CC0000"/>
                </a:solidFill>
                <a:latin typeface="Arial" panose="020B0604020202020204" pitchFamily="34" charset="0"/>
                <a:ea typeface="SimSun" panose="02010600030101010101" pitchFamily="2" charset="-122"/>
              </a:rPr>
              <a:t>Problem: we have to rely on the compiler</a:t>
            </a:r>
          </a:p>
        </p:txBody>
      </p:sp>
      <p:sp>
        <p:nvSpPr>
          <p:cNvPr id="960564" name="Line 52"/>
          <p:cNvSpPr>
            <a:spLocks noChangeShapeType="1"/>
          </p:cNvSpPr>
          <p:nvPr/>
        </p:nvSpPr>
        <p:spPr bwMode="auto">
          <a:xfrm flipV="1">
            <a:off x="7237412" y="5410200"/>
            <a:ext cx="30480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960565" name="Line 53"/>
          <p:cNvSpPr>
            <a:spLocks noChangeShapeType="1"/>
          </p:cNvSpPr>
          <p:nvPr/>
        </p:nvSpPr>
        <p:spPr bwMode="auto">
          <a:xfrm flipV="1">
            <a:off x="7237412" y="5867400"/>
            <a:ext cx="30480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960566" name="Line 54"/>
          <p:cNvSpPr>
            <a:spLocks noChangeShapeType="1"/>
          </p:cNvSpPr>
          <p:nvPr/>
        </p:nvSpPr>
        <p:spPr bwMode="auto">
          <a:xfrm>
            <a:off x="7389812" y="4419600"/>
            <a:ext cx="0" cy="99060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960567" name="Line 55"/>
          <p:cNvSpPr>
            <a:spLocks noChangeShapeType="1"/>
          </p:cNvSpPr>
          <p:nvPr/>
        </p:nvSpPr>
        <p:spPr bwMode="auto">
          <a:xfrm>
            <a:off x="7237412" y="4419600"/>
            <a:ext cx="15240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960568" name="Text Box 56"/>
          <p:cNvSpPr txBox="1">
            <a:spLocks noChangeArrowheads="1"/>
          </p:cNvSpPr>
          <p:nvPr/>
        </p:nvSpPr>
        <p:spPr bwMode="auto">
          <a:xfrm>
            <a:off x="3046412" y="3443288"/>
            <a:ext cx="6172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a:ea typeface="SimSun" panose="02010600030101010101" pitchFamily="2" charset="-122"/>
              </a:rPr>
              <a:t>   </a:t>
            </a:r>
            <a:r>
              <a:rPr lang="en-US" altLang="zh-CN">
                <a:ea typeface="SimSun" panose="02010600030101010101" pitchFamily="2" charset="-122"/>
              </a:rPr>
              <a:t>1        2	    3	     4	      5	      6</a:t>
            </a:r>
          </a:p>
        </p:txBody>
      </p:sp>
    </p:spTree>
    <p:extLst>
      <p:ext uri="{BB962C8B-B14F-4D97-AF65-F5344CB8AC3E}">
        <p14:creationId xmlns:p14="http://schemas.microsoft.com/office/powerpoint/2010/main" val="1954133036"/>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62" name="Rectangle 2"/>
          <p:cNvSpPr>
            <a:spLocks noGrp="1" noChangeArrowheads="1"/>
          </p:cNvSpPr>
          <p:nvPr>
            <p:ph type="title"/>
          </p:nvPr>
        </p:nvSpPr>
        <p:spPr>
          <a:xfrm>
            <a:off x="1751012" y="152400"/>
            <a:ext cx="8915400" cy="609600"/>
          </a:xfrm>
        </p:spPr>
        <p:txBody>
          <a:bodyPr>
            <a:normAutofit fontScale="90000"/>
          </a:bodyPr>
          <a:lstStyle/>
          <a:p>
            <a:r>
              <a:rPr lang="en-US" altLang="zh-CN">
                <a:ea typeface="SimSun" panose="02010600030101010101" pitchFamily="2" charset="-122"/>
              </a:rPr>
              <a:t>Data Hazards &amp; Stalls: implementation</a:t>
            </a:r>
          </a:p>
        </p:txBody>
      </p:sp>
      <p:sp>
        <p:nvSpPr>
          <p:cNvPr id="962563" name="Rectangle 3"/>
          <p:cNvSpPr>
            <a:spLocks noGrp="1" noChangeArrowheads="1"/>
          </p:cNvSpPr>
          <p:nvPr>
            <p:ph type="body" sz="half" idx="1"/>
          </p:nvPr>
        </p:nvSpPr>
        <p:spPr>
          <a:xfrm>
            <a:off x="1522412" y="1143000"/>
            <a:ext cx="9448800" cy="4343400"/>
          </a:xfrm>
        </p:spPr>
        <p:txBody>
          <a:bodyPr/>
          <a:lstStyle/>
          <a:p>
            <a:r>
              <a:rPr lang="en-US" altLang="zh-CN" sz="2300">
                <a:solidFill>
                  <a:srgbClr val="0000CC"/>
                </a:solidFill>
                <a:ea typeface="SimSun" panose="02010600030101010101" pitchFamily="2" charset="-122"/>
              </a:rPr>
              <a:t>Stall Implementation #2: </a:t>
            </a:r>
            <a:r>
              <a:rPr lang="en-US" altLang="zh-CN" sz="2300">
                <a:ea typeface="SimSun" panose="02010600030101010101" pitchFamily="2" charset="-122"/>
              </a:rPr>
              <a:t>Add a “hazard detection unit” to stall </a:t>
            </a:r>
            <a:r>
              <a:rPr lang="en-US" altLang="zh-CN" sz="2300">
                <a:solidFill>
                  <a:srgbClr val="339933"/>
                </a:solidFill>
                <a:ea typeface="SimSun" panose="02010600030101010101" pitchFamily="2" charset="-122"/>
              </a:rPr>
              <a:t>current instruction</a:t>
            </a:r>
            <a:r>
              <a:rPr lang="en-US" altLang="zh-CN" sz="2300">
                <a:ea typeface="SimSun" panose="02010600030101010101" pitchFamily="2" charset="-122"/>
              </a:rPr>
              <a:t> for 1 CC if:</a:t>
            </a:r>
            <a:endParaRPr lang="en-US" altLang="zh-CN" sz="2300">
              <a:solidFill>
                <a:srgbClr val="0000CC"/>
              </a:solidFill>
              <a:ea typeface="SimSun" panose="02010600030101010101" pitchFamily="2" charset="-122"/>
            </a:endParaRPr>
          </a:p>
          <a:p>
            <a:pPr>
              <a:buFontTx/>
              <a:buNone/>
            </a:pPr>
            <a:endParaRPr lang="en-US" altLang="zh-CN" sz="1000">
              <a:ea typeface="SimSun" panose="02010600030101010101" pitchFamily="2" charset="-122"/>
            </a:endParaRPr>
          </a:p>
          <a:p>
            <a:r>
              <a:rPr lang="en-US" altLang="zh-CN" sz="2300">
                <a:solidFill>
                  <a:srgbClr val="0000CC"/>
                </a:solidFill>
                <a:ea typeface="SimSun" panose="02010600030101010101" pitchFamily="2" charset="-122"/>
              </a:rPr>
              <a:t>ID-Stage Hazard Detection and Stall Condition:</a:t>
            </a:r>
          </a:p>
          <a:p>
            <a:pPr>
              <a:buFontTx/>
              <a:buNone/>
            </a:pPr>
            <a:r>
              <a:rPr lang="en-US" altLang="zh-CN" sz="2100">
                <a:latin typeface="Times New Roman" panose="02020603050405020304" pitchFamily="18" charset="0"/>
                <a:ea typeface="SimSun" panose="02010600030101010101" pitchFamily="2" charset="-122"/>
              </a:rPr>
              <a:t>If ((ID/EX.MemRead = 1) &amp;     	     ;only a LW reads mem</a:t>
            </a:r>
          </a:p>
          <a:p>
            <a:pPr>
              <a:buFontTx/>
              <a:buNone/>
            </a:pPr>
            <a:r>
              <a:rPr lang="en-US" altLang="zh-CN" sz="2100">
                <a:latin typeface="Times New Roman" panose="02020603050405020304" pitchFamily="18" charset="0"/>
                <a:ea typeface="SimSun" panose="02010600030101010101" pitchFamily="2" charset="-122"/>
              </a:rPr>
              <a:t>((ID/EX.RegRT = IF/ID.RegRS) ||   ;RS will read load dest (RT) </a:t>
            </a:r>
          </a:p>
          <a:p>
            <a:pPr>
              <a:buFontTx/>
              <a:buNone/>
            </a:pPr>
            <a:r>
              <a:rPr lang="en-US" altLang="zh-CN" sz="2100">
                <a:latin typeface="Times New Roman" panose="02020603050405020304" pitchFamily="18" charset="0"/>
                <a:ea typeface="SimSun" panose="02010600030101010101" pitchFamily="2" charset="-122"/>
              </a:rPr>
              <a:t>(ID/EX.RegRT = IF/ID.RegRT)))    ;RT will read load dest</a:t>
            </a:r>
            <a:r>
              <a:rPr lang="en-US" altLang="zh-CN" sz="2100">
                <a:ea typeface="SimSun" panose="02010600030101010101" pitchFamily="2" charset="-122"/>
              </a:rPr>
              <a:t> </a:t>
            </a:r>
          </a:p>
          <a:p>
            <a:pPr>
              <a:buFontTx/>
              <a:buNone/>
            </a:pPr>
            <a:endParaRPr lang="en-US" altLang="zh-CN" sz="2000">
              <a:ea typeface="SimSun" panose="02010600030101010101" pitchFamily="2" charset="-122"/>
            </a:endParaRPr>
          </a:p>
          <a:p>
            <a:pPr>
              <a:buFontTx/>
              <a:buNone/>
            </a:pPr>
            <a:r>
              <a:rPr lang="en-US" altLang="zh-CN" sz="2200">
                <a:ea typeface="SimSun" panose="02010600030101010101" pitchFamily="2" charset="-122"/>
              </a:rPr>
              <a:t>		LW     </a:t>
            </a:r>
            <a:r>
              <a:rPr lang="en-US" altLang="zh-CN" sz="2200">
                <a:solidFill>
                  <a:srgbClr val="CC0000"/>
                </a:solidFill>
                <a:ea typeface="SimSun" panose="02010600030101010101" pitchFamily="2" charset="-122"/>
              </a:rPr>
              <a:t>$s0</a:t>
            </a:r>
            <a:r>
              <a:rPr lang="en-US" altLang="zh-CN" sz="2200">
                <a:ea typeface="SimSun" panose="02010600030101010101" pitchFamily="2" charset="-122"/>
              </a:rPr>
              <a:t>,   100($t0)        ;$s0 = memory value</a:t>
            </a:r>
          </a:p>
          <a:p>
            <a:pPr>
              <a:buFontTx/>
              <a:buNone/>
            </a:pPr>
            <a:r>
              <a:rPr lang="en-US" altLang="zh-CN" sz="2200">
                <a:ea typeface="SimSun" panose="02010600030101010101" pitchFamily="2" charset="-122"/>
              </a:rPr>
              <a:t>		</a:t>
            </a:r>
            <a:r>
              <a:rPr lang="en-US" altLang="zh-CN" sz="2200">
                <a:solidFill>
                  <a:srgbClr val="339933"/>
                </a:solidFill>
                <a:ea typeface="SimSun" panose="02010600030101010101" pitchFamily="2" charset="-122"/>
              </a:rPr>
              <a:t>ADD</a:t>
            </a:r>
            <a:r>
              <a:rPr lang="en-US" altLang="zh-CN" sz="2200">
                <a:ea typeface="SimSun" panose="02010600030101010101" pitchFamily="2" charset="-122"/>
              </a:rPr>
              <a:t>   $t2,   </a:t>
            </a:r>
            <a:r>
              <a:rPr lang="en-US" altLang="zh-CN" sz="2200">
                <a:solidFill>
                  <a:srgbClr val="CC0000"/>
                </a:solidFill>
                <a:ea typeface="SimSun" panose="02010600030101010101" pitchFamily="2" charset="-122"/>
              </a:rPr>
              <a:t>$s0</a:t>
            </a:r>
            <a:r>
              <a:rPr lang="en-US" altLang="zh-CN" sz="2200">
                <a:ea typeface="SimSun" panose="02010600030101010101" pitchFamily="2" charset="-122"/>
              </a:rPr>
              <a:t>,   $t3        ;$t2 = $s0 + $t3</a:t>
            </a:r>
            <a:endParaRPr lang="en-US" altLang="zh-CN" sz="2300">
              <a:solidFill>
                <a:srgbClr val="0000CC"/>
              </a:solidFill>
              <a:ea typeface="SimSun" panose="02010600030101010101" pitchFamily="2" charset="-122"/>
            </a:endParaRPr>
          </a:p>
          <a:p>
            <a:pPr>
              <a:buFontTx/>
              <a:buNone/>
            </a:pPr>
            <a:endParaRPr lang="zh-CN" altLang="en-US" sz="2300">
              <a:solidFill>
                <a:srgbClr val="CC0000"/>
              </a:solidFill>
              <a:ea typeface="SimSun" panose="02010600030101010101" pitchFamily="2" charset="-122"/>
            </a:endParaRPr>
          </a:p>
        </p:txBody>
      </p:sp>
      <p:sp>
        <p:nvSpPr>
          <p:cNvPr id="962564" name="Text Box 4"/>
          <p:cNvSpPr txBox="1">
            <a:spLocks noChangeArrowheads="1"/>
          </p:cNvSpPr>
          <p:nvPr/>
        </p:nvSpPr>
        <p:spPr bwMode="auto">
          <a:xfrm>
            <a:off x="1903412" y="5257800"/>
            <a:ext cx="914400" cy="1292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zh-CN" sz="2400">
                <a:latin typeface="Arial" panose="020B0604020202020204" pitchFamily="34" charset="0"/>
                <a:ea typeface="SimSun" panose="02010600030101010101" pitchFamily="2" charset="-122"/>
              </a:rPr>
              <a:t>LW  </a:t>
            </a:r>
          </a:p>
          <a:p>
            <a:pPr algn="l">
              <a:spcBef>
                <a:spcPct val="50000"/>
              </a:spcBef>
            </a:pPr>
            <a:endParaRPr lang="en-US" altLang="zh-CN" sz="1200">
              <a:latin typeface="Arial" panose="020B0604020202020204" pitchFamily="34" charset="0"/>
              <a:ea typeface="SimSun" panose="02010600030101010101" pitchFamily="2" charset="-122"/>
            </a:endParaRPr>
          </a:p>
          <a:p>
            <a:pPr algn="l">
              <a:spcBef>
                <a:spcPct val="50000"/>
              </a:spcBef>
            </a:pPr>
            <a:r>
              <a:rPr lang="en-US" altLang="zh-CN" sz="2400">
                <a:solidFill>
                  <a:srgbClr val="339933"/>
                </a:solidFill>
                <a:latin typeface="Arial" panose="020B0604020202020204" pitchFamily="34" charset="0"/>
                <a:ea typeface="SimSun" panose="02010600030101010101" pitchFamily="2" charset="-122"/>
              </a:rPr>
              <a:t>ADD </a:t>
            </a:r>
            <a:endParaRPr lang="en-US" altLang="zh-CN" sz="1200">
              <a:solidFill>
                <a:srgbClr val="339933"/>
              </a:solidFill>
              <a:latin typeface="Arial" panose="020B0604020202020204" pitchFamily="34" charset="0"/>
              <a:ea typeface="SimSun" panose="02010600030101010101" pitchFamily="2" charset="-122"/>
            </a:endParaRPr>
          </a:p>
        </p:txBody>
      </p:sp>
      <p:graphicFrame>
        <p:nvGraphicFramePr>
          <p:cNvPr id="962565" name="Group 5"/>
          <p:cNvGraphicFramePr>
            <a:graphicFrameLocks noGrp="1"/>
          </p:cNvGraphicFramePr>
          <p:nvPr>
            <p:ph sz="half" idx="2"/>
          </p:nvPr>
        </p:nvGraphicFramePr>
        <p:xfrm>
          <a:off x="3046413" y="5257800"/>
          <a:ext cx="6113463" cy="1397000"/>
        </p:xfrm>
        <a:graphic>
          <a:graphicData uri="http://schemas.openxmlformats.org/drawingml/2006/table">
            <a:tbl>
              <a:tblPr/>
              <a:tblGrid>
                <a:gridCol w="1019175">
                  <a:extLst>
                    <a:ext uri="{9D8B030D-6E8A-4147-A177-3AD203B41FA5}">
                      <a16:colId xmlns:a16="http://schemas.microsoft.com/office/drawing/2014/main" xmlns="" val="3624212383"/>
                    </a:ext>
                  </a:extLst>
                </a:gridCol>
                <a:gridCol w="1016000">
                  <a:extLst>
                    <a:ext uri="{9D8B030D-6E8A-4147-A177-3AD203B41FA5}">
                      <a16:colId xmlns:a16="http://schemas.microsoft.com/office/drawing/2014/main" xmlns="" val="858498352"/>
                    </a:ext>
                  </a:extLst>
                </a:gridCol>
                <a:gridCol w="1022350">
                  <a:extLst>
                    <a:ext uri="{9D8B030D-6E8A-4147-A177-3AD203B41FA5}">
                      <a16:colId xmlns:a16="http://schemas.microsoft.com/office/drawing/2014/main" xmlns="" val="3192689516"/>
                    </a:ext>
                  </a:extLst>
                </a:gridCol>
                <a:gridCol w="1017588">
                  <a:extLst>
                    <a:ext uri="{9D8B030D-6E8A-4147-A177-3AD203B41FA5}">
                      <a16:colId xmlns:a16="http://schemas.microsoft.com/office/drawing/2014/main" xmlns="" val="1969239737"/>
                    </a:ext>
                  </a:extLst>
                </a:gridCol>
                <a:gridCol w="1017587">
                  <a:extLst>
                    <a:ext uri="{9D8B030D-6E8A-4147-A177-3AD203B41FA5}">
                      <a16:colId xmlns:a16="http://schemas.microsoft.com/office/drawing/2014/main" xmlns="" val="4143053001"/>
                    </a:ext>
                  </a:extLst>
                </a:gridCol>
                <a:gridCol w="1020763">
                  <a:extLst>
                    <a:ext uri="{9D8B030D-6E8A-4147-A177-3AD203B41FA5}">
                      <a16:colId xmlns:a16="http://schemas.microsoft.com/office/drawing/2014/main" xmlns="" val="2340058366"/>
                    </a:ext>
                  </a:extLst>
                </a:gridCol>
              </a:tblGrid>
              <a:tr h="698500">
                <a:tc>
                  <a:txBody>
                    <a:bodyPr/>
                    <a:lstStyle>
                      <a:lvl1pPr algn="l">
                        <a:lnSpc>
                          <a:spcPct val="90000"/>
                        </a:lnSpc>
                        <a:spcBef>
                          <a:spcPct val="30000"/>
                        </a:spcBef>
                        <a:buSzPct val="100000"/>
                        <a:defRPr sz="2000" b="1">
                          <a:solidFill>
                            <a:schemeClr val="tx1"/>
                          </a:solidFill>
                          <a:latin typeface="Arial" panose="020B0604020202020204" pitchFamily="34" charset="0"/>
                        </a:defRPr>
                      </a:lvl1pPr>
                      <a:lvl2pPr algn="l">
                        <a:lnSpc>
                          <a:spcPct val="90000"/>
                        </a:lnSpc>
                        <a:spcBef>
                          <a:spcPct val="30000"/>
                        </a:spcBef>
                        <a:buSzPct val="100000"/>
                        <a:defRPr sz="1600" b="1">
                          <a:solidFill>
                            <a:schemeClr val="tx1"/>
                          </a:solidFill>
                          <a:latin typeface="Arial" panose="020B0604020202020204" pitchFamily="34" charset="0"/>
                        </a:defRPr>
                      </a:lvl2pPr>
                      <a:lvl3pPr algn="l">
                        <a:lnSpc>
                          <a:spcPct val="90000"/>
                        </a:lnSpc>
                        <a:spcBef>
                          <a:spcPct val="30000"/>
                        </a:spcBef>
                        <a:buSzPct val="100000"/>
                        <a:defRPr sz="1600" b="1">
                          <a:solidFill>
                            <a:schemeClr val="tx1"/>
                          </a:solidFill>
                          <a:latin typeface="Arial" panose="020B0604020202020204" pitchFamily="34" charset="0"/>
                        </a:defRPr>
                      </a:lvl3pPr>
                      <a:lvl4pPr algn="l">
                        <a:lnSpc>
                          <a:spcPct val="90000"/>
                        </a:lnSpc>
                        <a:spcBef>
                          <a:spcPct val="30000"/>
                        </a:spcBef>
                        <a:buSzPct val="100000"/>
                        <a:defRPr sz="1200" b="1">
                          <a:solidFill>
                            <a:schemeClr val="tx1"/>
                          </a:solidFill>
                          <a:latin typeface="Arial" panose="020B0604020202020204" pitchFamily="34" charset="0"/>
                        </a:defRPr>
                      </a:lvl4pPr>
                      <a:lvl5pPr algn="l">
                        <a:lnSpc>
                          <a:spcPct val="90000"/>
                        </a:lnSpc>
                        <a:spcBef>
                          <a:spcPct val="30000"/>
                        </a:spcBef>
                        <a:buSzPct val="100000"/>
                        <a:defRPr sz="1200" b="1">
                          <a:solidFill>
                            <a:schemeClr val="tx1"/>
                          </a:solidFill>
                          <a:latin typeface="Arial" panose="020B0604020202020204" pitchFamily="34" charset="0"/>
                        </a:defRPr>
                      </a:lvl5pPr>
                      <a:lvl6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ctr" defTabSz="914400" rtl="0" eaLnBrk="0" fontAlgn="base" latinLnBrk="0" hangingPunct="0">
                        <a:lnSpc>
                          <a:spcPct val="90000"/>
                        </a:lnSpc>
                        <a:spcBef>
                          <a:spcPct val="3000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IF</a:t>
                      </a:r>
                    </a:p>
                  </a:txBody>
                  <a:tcPr marL="45720" marR="45720" marT="2286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99">
                        <a:alpha val="50000"/>
                      </a:srgbClr>
                    </a:solidFill>
                  </a:tcPr>
                </a:tc>
                <a:tc>
                  <a:txBody>
                    <a:bodyPr/>
                    <a:lstStyle>
                      <a:lvl1pPr algn="l">
                        <a:lnSpc>
                          <a:spcPct val="90000"/>
                        </a:lnSpc>
                        <a:spcBef>
                          <a:spcPct val="30000"/>
                        </a:spcBef>
                        <a:buSzPct val="100000"/>
                        <a:defRPr sz="2000" b="1">
                          <a:solidFill>
                            <a:schemeClr val="tx1"/>
                          </a:solidFill>
                          <a:latin typeface="Arial" panose="020B0604020202020204" pitchFamily="34" charset="0"/>
                        </a:defRPr>
                      </a:lvl1pPr>
                      <a:lvl2pPr algn="l">
                        <a:lnSpc>
                          <a:spcPct val="90000"/>
                        </a:lnSpc>
                        <a:spcBef>
                          <a:spcPct val="30000"/>
                        </a:spcBef>
                        <a:buSzPct val="100000"/>
                        <a:defRPr sz="1600" b="1">
                          <a:solidFill>
                            <a:schemeClr val="tx1"/>
                          </a:solidFill>
                          <a:latin typeface="Arial" panose="020B0604020202020204" pitchFamily="34" charset="0"/>
                        </a:defRPr>
                      </a:lvl2pPr>
                      <a:lvl3pPr algn="l">
                        <a:lnSpc>
                          <a:spcPct val="90000"/>
                        </a:lnSpc>
                        <a:spcBef>
                          <a:spcPct val="30000"/>
                        </a:spcBef>
                        <a:buSzPct val="100000"/>
                        <a:defRPr sz="1600" b="1">
                          <a:solidFill>
                            <a:schemeClr val="tx1"/>
                          </a:solidFill>
                          <a:latin typeface="Arial" panose="020B0604020202020204" pitchFamily="34" charset="0"/>
                        </a:defRPr>
                      </a:lvl3pPr>
                      <a:lvl4pPr algn="l">
                        <a:lnSpc>
                          <a:spcPct val="90000"/>
                        </a:lnSpc>
                        <a:spcBef>
                          <a:spcPct val="30000"/>
                        </a:spcBef>
                        <a:buSzPct val="100000"/>
                        <a:defRPr sz="1200" b="1">
                          <a:solidFill>
                            <a:schemeClr val="tx1"/>
                          </a:solidFill>
                          <a:latin typeface="Arial" panose="020B0604020202020204" pitchFamily="34" charset="0"/>
                        </a:defRPr>
                      </a:lvl4pPr>
                      <a:lvl5pPr algn="l">
                        <a:lnSpc>
                          <a:spcPct val="90000"/>
                        </a:lnSpc>
                        <a:spcBef>
                          <a:spcPct val="30000"/>
                        </a:spcBef>
                        <a:buSzPct val="100000"/>
                        <a:defRPr sz="1200" b="1">
                          <a:solidFill>
                            <a:schemeClr val="tx1"/>
                          </a:solidFill>
                          <a:latin typeface="Arial" panose="020B0604020202020204" pitchFamily="34" charset="0"/>
                        </a:defRPr>
                      </a:lvl5pPr>
                      <a:lvl6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ctr" defTabSz="914400" rtl="0" eaLnBrk="0" fontAlgn="base" latinLnBrk="0" hangingPunct="0">
                        <a:lnSpc>
                          <a:spcPct val="90000"/>
                        </a:lnSpc>
                        <a:spcBef>
                          <a:spcPct val="3000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ID</a:t>
                      </a:r>
                    </a:p>
                  </a:txBody>
                  <a:tcPr marL="45720" marR="45720" marT="228600" horzOverflow="overflow">
                    <a:lnL w="12700" cap="flat" cmpd="sng" algn="ctr">
                      <a:solidFill>
                        <a:schemeClr val="tx1"/>
                      </a:solidFill>
                      <a:prstDash val="solid"/>
                      <a:round/>
                      <a:headEnd type="none" w="med" len="med"/>
                      <a:tailEnd type="none" w="med" len="med"/>
                    </a:lnL>
                    <a:lnR w="762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99">
                        <a:alpha val="50000"/>
                      </a:srgbClr>
                    </a:solidFill>
                  </a:tcPr>
                </a:tc>
                <a:tc>
                  <a:txBody>
                    <a:bodyPr/>
                    <a:lstStyle>
                      <a:lvl1pPr algn="l">
                        <a:lnSpc>
                          <a:spcPct val="90000"/>
                        </a:lnSpc>
                        <a:spcBef>
                          <a:spcPct val="30000"/>
                        </a:spcBef>
                        <a:buSzPct val="100000"/>
                        <a:defRPr sz="2000" b="1">
                          <a:solidFill>
                            <a:schemeClr val="tx1"/>
                          </a:solidFill>
                          <a:latin typeface="Arial" panose="020B0604020202020204" pitchFamily="34" charset="0"/>
                        </a:defRPr>
                      </a:lvl1pPr>
                      <a:lvl2pPr algn="l">
                        <a:lnSpc>
                          <a:spcPct val="90000"/>
                        </a:lnSpc>
                        <a:spcBef>
                          <a:spcPct val="30000"/>
                        </a:spcBef>
                        <a:buSzPct val="100000"/>
                        <a:defRPr sz="1600" b="1">
                          <a:solidFill>
                            <a:schemeClr val="tx1"/>
                          </a:solidFill>
                          <a:latin typeface="Arial" panose="020B0604020202020204" pitchFamily="34" charset="0"/>
                        </a:defRPr>
                      </a:lvl2pPr>
                      <a:lvl3pPr algn="l">
                        <a:lnSpc>
                          <a:spcPct val="90000"/>
                        </a:lnSpc>
                        <a:spcBef>
                          <a:spcPct val="30000"/>
                        </a:spcBef>
                        <a:buSzPct val="100000"/>
                        <a:defRPr sz="1600" b="1">
                          <a:solidFill>
                            <a:schemeClr val="tx1"/>
                          </a:solidFill>
                          <a:latin typeface="Arial" panose="020B0604020202020204" pitchFamily="34" charset="0"/>
                        </a:defRPr>
                      </a:lvl3pPr>
                      <a:lvl4pPr algn="l">
                        <a:lnSpc>
                          <a:spcPct val="90000"/>
                        </a:lnSpc>
                        <a:spcBef>
                          <a:spcPct val="30000"/>
                        </a:spcBef>
                        <a:buSzPct val="100000"/>
                        <a:defRPr sz="1200" b="1">
                          <a:solidFill>
                            <a:schemeClr val="tx1"/>
                          </a:solidFill>
                          <a:latin typeface="Arial" panose="020B0604020202020204" pitchFamily="34" charset="0"/>
                        </a:defRPr>
                      </a:lvl4pPr>
                      <a:lvl5pPr algn="l">
                        <a:lnSpc>
                          <a:spcPct val="90000"/>
                        </a:lnSpc>
                        <a:spcBef>
                          <a:spcPct val="30000"/>
                        </a:spcBef>
                        <a:buSzPct val="100000"/>
                        <a:defRPr sz="1200" b="1">
                          <a:solidFill>
                            <a:schemeClr val="tx1"/>
                          </a:solidFill>
                          <a:latin typeface="Arial" panose="020B0604020202020204" pitchFamily="34" charset="0"/>
                        </a:defRPr>
                      </a:lvl5pPr>
                      <a:lvl6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ctr" defTabSz="914400" rtl="0" eaLnBrk="0" fontAlgn="base" latinLnBrk="0" hangingPunct="0">
                        <a:lnSpc>
                          <a:spcPct val="90000"/>
                        </a:lnSpc>
                        <a:spcBef>
                          <a:spcPct val="3000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EX</a:t>
                      </a:r>
                    </a:p>
                  </a:txBody>
                  <a:tcPr marL="45720" marR="45720" marT="228600" horzOverflow="overflow">
                    <a:lnL w="76200" cap="flat" cmpd="sng" algn="ctr">
                      <a:solidFill>
                        <a:schemeClr val="tx1"/>
                      </a:solidFill>
                      <a:prstDash val="solid"/>
                      <a:round/>
                      <a:headEnd type="none" w="med" len="med"/>
                      <a:tailEnd type="none" w="med" len="med"/>
                    </a:lnL>
                    <a:lnR w="762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99">
                        <a:alpha val="50000"/>
                      </a:srgbClr>
                    </a:solidFill>
                  </a:tcPr>
                </a:tc>
                <a:tc>
                  <a:txBody>
                    <a:bodyPr/>
                    <a:lstStyle>
                      <a:lvl1pPr algn="l">
                        <a:lnSpc>
                          <a:spcPct val="90000"/>
                        </a:lnSpc>
                        <a:spcBef>
                          <a:spcPct val="30000"/>
                        </a:spcBef>
                        <a:buSzPct val="100000"/>
                        <a:defRPr sz="2000" b="1">
                          <a:solidFill>
                            <a:schemeClr val="tx1"/>
                          </a:solidFill>
                          <a:latin typeface="Arial" panose="020B0604020202020204" pitchFamily="34" charset="0"/>
                        </a:defRPr>
                      </a:lvl1pPr>
                      <a:lvl2pPr algn="l">
                        <a:lnSpc>
                          <a:spcPct val="90000"/>
                        </a:lnSpc>
                        <a:spcBef>
                          <a:spcPct val="30000"/>
                        </a:spcBef>
                        <a:buSzPct val="100000"/>
                        <a:defRPr sz="1600" b="1">
                          <a:solidFill>
                            <a:schemeClr val="tx1"/>
                          </a:solidFill>
                          <a:latin typeface="Arial" panose="020B0604020202020204" pitchFamily="34" charset="0"/>
                        </a:defRPr>
                      </a:lvl2pPr>
                      <a:lvl3pPr algn="l">
                        <a:lnSpc>
                          <a:spcPct val="90000"/>
                        </a:lnSpc>
                        <a:spcBef>
                          <a:spcPct val="30000"/>
                        </a:spcBef>
                        <a:buSzPct val="100000"/>
                        <a:defRPr sz="1600" b="1">
                          <a:solidFill>
                            <a:schemeClr val="tx1"/>
                          </a:solidFill>
                          <a:latin typeface="Arial" panose="020B0604020202020204" pitchFamily="34" charset="0"/>
                        </a:defRPr>
                      </a:lvl3pPr>
                      <a:lvl4pPr algn="l">
                        <a:lnSpc>
                          <a:spcPct val="90000"/>
                        </a:lnSpc>
                        <a:spcBef>
                          <a:spcPct val="30000"/>
                        </a:spcBef>
                        <a:buSzPct val="100000"/>
                        <a:defRPr sz="1200" b="1">
                          <a:solidFill>
                            <a:schemeClr val="tx1"/>
                          </a:solidFill>
                          <a:latin typeface="Arial" panose="020B0604020202020204" pitchFamily="34" charset="0"/>
                        </a:defRPr>
                      </a:lvl4pPr>
                      <a:lvl5pPr algn="l">
                        <a:lnSpc>
                          <a:spcPct val="90000"/>
                        </a:lnSpc>
                        <a:spcBef>
                          <a:spcPct val="30000"/>
                        </a:spcBef>
                        <a:buSzPct val="100000"/>
                        <a:defRPr sz="1200" b="1">
                          <a:solidFill>
                            <a:schemeClr val="tx1"/>
                          </a:solidFill>
                          <a:latin typeface="Arial" panose="020B0604020202020204" pitchFamily="34" charset="0"/>
                        </a:defRPr>
                      </a:lvl5pPr>
                      <a:lvl6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ctr" defTabSz="914400" rtl="0" eaLnBrk="0" fontAlgn="base" latinLnBrk="0" hangingPunct="0">
                        <a:lnSpc>
                          <a:spcPct val="90000"/>
                        </a:lnSpc>
                        <a:spcBef>
                          <a:spcPct val="3000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MEM</a:t>
                      </a:r>
                    </a:p>
                  </a:txBody>
                  <a:tcPr marL="45720" marR="45720" marT="228600" horzOverflow="overflow">
                    <a:lnL w="76200" cap="flat" cmpd="sng" algn="ctr">
                      <a:solidFill>
                        <a:schemeClr val="tx1"/>
                      </a:solidFill>
                      <a:prstDash val="solid"/>
                      <a:round/>
                      <a:headEnd type="none" w="med" len="med"/>
                      <a:tailEnd type="none" w="med" len="med"/>
                    </a:lnL>
                    <a:lnR w="762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99">
                        <a:alpha val="50000"/>
                      </a:srgbClr>
                    </a:solidFill>
                  </a:tcPr>
                </a:tc>
                <a:tc>
                  <a:txBody>
                    <a:bodyPr/>
                    <a:lstStyle>
                      <a:lvl1pPr algn="l">
                        <a:lnSpc>
                          <a:spcPct val="90000"/>
                        </a:lnSpc>
                        <a:spcBef>
                          <a:spcPct val="30000"/>
                        </a:spcBef>
                        <a:buSzPct val="100000"/>
                        <a:defRPr sz="2000" b="1">
                          <a:solidFill>
                            <a:schemeClr val="tx1"/>
                          </a:solidFill>
                          <a:latin typeface="Arial" panose="020B0604020202020204" pitchFamily="34" charset="0"/>
                        </a:defRPr>
                      </a:lvl1pPr>
                      <a:lvl2pPr algn="l">
                        <a:lnSpc>
                          <a:spcPct val="90000"/>
                        </a:lnSpc>
                        <a:spcBef>
                          <a:spcPct val="30000"/>
                        </a:spcBef>
                        <a:buSzPct val="100000"/>
                        <a:defRPr sz="1600" b="1">
                          <a:solidFill>
                            <a:schemeClr val="tx1"/>
                          </a:solidFill>
                          <a:latin typeface="Arial" panose="020B0604020202020204" pitchFamily="34" charset="0"/>
                        </a:defRPr>
                      </a:lvl2pPr>
                      <a:lvl3pPr algn="l">
                        <a:lnSpc>
                          <a:spcPct val="90000"/>
                        </a:lnSpc>
                        <a:spcBef>
                          <a:spcPct val="30000"/>
                        </a:spcBef>
                        <a:buSzPct val="100000"/>
                        <a:defRPr sz="1600" b="1">
                          <a:solidFill>
                            <a:schemeClr val="tx1"/>
                          </a:solidFill>
                          <a:latin typeface="Arial" panose="020B0604020202020204" pitchFamily="34" charset="0"/>
                        </a:defRPr>
                      </a:lvl3pPr>
                      <a:lvl4pPr algn="l">
                        <a:lnSpc>
                          <a:spcPct val="90000"/>
                        </a:lnSpc>
                        <a:spcBef>
                          <a:spcPct val="30000"/>
                        </a:spcBef>
                        <a:buSzPct val="100000"/>
                        <a:defRPr sz="1200" b="1">
                          <a:solidFill>
                            <a:schemeClr val="tx1"/>
                          </a:solidFill>
                          <a:latin typeface="Arial" panose="020B0604020202020204" pitchFamily="34" charset="0"/>
                        </a:defRPr>
                      </a:lvl4pPr>
                      <a:lvl5pPr algn="l">
                        <a:lnSpc>
                          <a:spcPct val="90000"/>
                        </a:lnSpc>
                        <a:spcBef>
                          <a:spcPct val="30000"/>
                        </a:spcBef>
                        <a:buSzPct val="100000"/>
                        <a:defRPr sz="1200" b="1">
                          <a:solidFill>
                            <a:schemeClr val="tx1"/>
                          </a:solidFill>
                          <a:latin typeface="Arial" panose="020B0604020202020204" pitchFamily="34" charset="0"/>
                        </a:defRPr>
                      </a:lvl5pPr>
                      <a:lvl6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ctr" defTabSz="914400" rtl="0" eaLnBrk="0" fontAlgn="base" latinLnBrk="0" hangingPunct="0">
                        <a:lnSpc>
                          <a:spcPct val="90000"/>
                        </a:lnSpc>
                        <a:spcBef>
                          <a:spcPct val="3000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WB</a:t>
                      </a:r>
                    </a:p>
                  </a:txBody>
                  <a:tcPr marL="45720" marR="45720" marT="228600" horzOverflow="overflow">
                    <a:lnL w="76200" cap="flat" cmpd="sng" algn="ctr">
                      <a:solidFill>
                        <a:schemeClr val="tx1"/>
                      </a:solidFill>
                      <a:prstDash val="solid"/>
                      <a:round/>
                      <a:headEnd type="none" w="med" len="med"/>
                      <a:tailEnd type="none" w="med" len="med"/>
                    </a:lnL>
                    <a:lnR w="76200" cap="flat" cmpd="sng" algn="ctr">
                      <a:solidFill>
                        <a:srgbClr val="CC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FFFF">
                        <a:alpha val="50000"/>
                      </a:srgbClr>
                    </a:solidFill>
                  </a:tcPr>
                </a:tc>
                <a:tc>
                  <a:txBody>
                    <a:bodyPr/>
                    <a:lstStyle>
                      <a:lvl1pPr algn="l">
                        <a:lnSpc>
                          <a:spcPct val="90000"/>
                        </a:lnSpc>
                        <a:spcBef>
                          <a:spcPct val="30000"/>
                        </a:spcBef>
                        <a:buSzPct val="100000"/>
                        <a:defRPr sz="2000" b="1">
                          <a:solidFill>
                            <a:schemeClr val="tx1"/>
                          </a:solidFill>
                          <a:latin typeface="Arial" panose="020B0604020202020204" pitchFamily="34" charset="0"/>
                        </a:defRPr>
                      </a:lvl1pPr>
                      <a:lvl2pPr algn="l">
                        <a:lnSpc>
                          <a:spcPct val="90000"/>
                        </a:lnSpc>
                        <a:spcBef>
                          <a:spcPct val="30000"/>
                        </a:spcBef>
                        <a:buSzPct val="100000"/>
                        <a:defRPr sz="1600" b="1">
                          <a:solidFill>
                            <a:schemeClr val="tx1"/>
                          </a:solidFill>
                          <a:latin typeface="Arial" panose="020B0604020202020204" pitchFamily="34" charset="0"/>
                        </a:defRPr>
                      </a:lvl2pPr>
                      <a:lvl3pPr algn="l">
                        <a:lnSpc>
                          <a:spcPct val="90000"/>
                        </a:lnSpc>
                        <a:spcBef>
                          <a:spcPct val="30000"/>
                        </a:spcBef>
                        <a:buSzPct val="100000"/>
                        <a:defRPr sz="1600" b="1">
                          <a:solidFill>
                            <a:schemeClr val="tx1"/>
                          </a:solidFill>
                          <a:latin typeface="Arial" panose="020B0604020202020204" pitchFamily="34" charset="0"/>
                        </a:defRPr>
                      </a:lvl3pPr>
                      <a:lvl4pPr algn="l">
                        <a:lnSpc>
                          <a:spcPct val="90000"/>
                        </a:lnSpc>
                        <a:spcBef>
                          <a:spcPct val="30000"/>
                        </a:spcBef>
                        <a:buSzPct val="100000"/>
                        <a:defRPr sz="1200" b="1">
                          <a:solidFill>
                            <a:schemeClr val="tx1"/>
                          </a:solidFill>
                          <a:latin typeface="Arial" panose="020B0604020202020204" pitchFamily="34" charset="0"/>
                        </a:defRPr>
                      </a:lvl4pPr>
                      <a:lvl5pPr algn="l">
                        <a:lnSpc>
                          <a:spcPct val="90000"/>
                        </a:lnSpc>
                        <a:spcBef>
                          <a:spcPct val="30000"/>
                        </a:spcBef>
                        <a:buSzPct val="100000"/>
                        <a:defRPr sz="1200" b="1">
                          <a:solidFill>
                            <a:schemeClr val="tx1"/>
                          </a:solidFill>
                          <a:latin typeface="Arial" panose="020B0604020202020204" pitchFamily="34" charset="0"/>
                        </a:defRPr>
                      </a:lvl5pPr>
                      <a:lvl6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ctr" defTabSz="914400" rtl="0" eaLnBrk="0" fontAlgn="base" latinLnBrk="0" hangingPunct="0">
                        <a:lnSpc>
                          <a:spcPct val="90000"/>
                        </a:lnSpc>
                        <a:spcBef>
                          <a:spcPct val="30000"/>
                        </a:spcBef>
                        <a:spcAft>
                          <a:spcPct val="0"/>
                        </a:spcAft>
                        <a:buClrTx/>
                        <a:buSzTx/>
                        <a:buFontTx/>
                        <a:buNone/>
                        <a:tabLst/>
                      </a:pPr>
                      <a:endParaRPr kumimoji="0" lang="zh-CN" altLang="en-US" sz="1600" b="1" i="0" u="none" strike="noStrike" cap="none" normalizeH="0" baseline="0" smtClean="0">
                        <a:ln>
                          <a:noFill/>
                        </a:ln>
                        <a:solidFill>
                          <a:schemeClr val="tx1"/>
                        </a:solidFill>
                        <a:effectLst/>
                        <a:latin typeface="Arial" panose="020B0604020202020204" pitchFamily="34" charset="0"/>
                        <a:ea typeface="SimSun" panose="02010600030101010101" pitchFamily="2" charset="-122"/>
                      </a:endParaRPr>
                    </a:p>
                  </a:txBody>
                  <a:tcPr marL="45720" marR="45720" marT="228600" horzOverflow="overflow">
                    <a:lnL w="76200" cap="flat" cmpd="sng" algn="ctr">
                      <a:solidFill>
                        <a:srgbClr val="CC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323108992"/>
                  </a:ext>
                </a:extLst>
              </a:tr>
              <a:tr h="698500">
                <a:tc>
                  <a:txBody>
                    <a:bodyPr/>
                    <a:lstStyle>
                      <a:lvl1pPr algn="l">
                        <a:lnSpc>
                          <a:spcPct val="90000"/>
                        </a:lnSpc>
                        <a:spcBef>
                          <a:spcPct val="30000"/>
                        </a:spcBef>
                        <a:buSzPct val="100000"/>
                        <a:defRPr sz="2000" b="1">
                          <a:solidFill>
                            <a:schemeClr val="tx1"/>
                          </a:solidFill>
                          <a:latin typeface="Arial" panose="020B0604020202020204" pitchFamily="34" charset="0"/>
                        </a:defRPr>
                      </a:lvl1pPr>
                      <a:lvl2pPr algn="l">
                        <a:lnSpc>
                          <a:spcPct val="90000"/>
                        </a:lnSpc>
                        <a:spcBef>
                          <a:spcPct val="30000"/>
                        </a:spcBef>
                        <a:buSzPct val="100000"/>
                        <a:defRPr sz="1600" b="1">
                          <a:solidFill>
                            <a:schemeClr val="tx1"/>
                          </a:solidFill>
                          <a:latin typeface="Arial" panose="020B0604020202020204" pitchFamily="34" charset="0"/>
                        </a:defRPr>
                      </a:lvl2pPr>
                      <a:lvl3pPr algn="l">
                        <a:lnSpc>
                          <a:spcPct val="90000"/>
                        </a:lnSpc>
                        <a:spcBef>
                          <a:spcPct val="30000"/>
                        </a:spcBef>
                        <a:buSzPct val="100000"/>
                        <a:defRPr sz="1600" b="1">
                          <a:solidFill>
                            <a:schemeClr val="tx1"/>
                          </a:solidFill>
                          <a:latin typeface="Arial" panose="020B0604020202020204" pitchFamily="34" charset="0"/>
                        </a:defRPr>
                      </a:lvl3pPr>
                      <a:lvl4pPr algn="l">
                        <a:lnSpc>
                          <a:spcPct val="90000"/>
                        </a:lnSpc>
                        <a:spcBef>
                          <a:spcPct val="30000"/>
                        </a:spcBef>
                        <a:buSzPct val="100000"/>
                        <a:defRPr sz="1200" b="1">
                          <a:solidFill>
                            <a:schemeClr val="tx1"/>
                          </a:solidFill>
                          <a:latin typeface="Arial" panose="020B0604020202020204" pitchFamily="34" charset="0"/>
                        </a:defRPr>
                      </a:lvl4pPr>
                      <a:lvl5pPr algn="l">
                        <a:lnSpc>
                          <a:spcPct val="90000"/>
                        </a:lnSpc>
                        <a:spcBef>
                          <a:spcPct val="30000"/>
                        </a:spcBef>
                        <a:buSzPct val="100000"/>
                        <a:defRPr sz="1200" b="1">
                          <a:solidFill>
                            <a:schemeClr val="tx1"/>
                          </a:solidFill>
                          <a:latin typeface="Arial" panose="020B0604020202020204" pitchFamily="34" charset="0"/>
                        </a:defRPr>
                      </a:lvl5pPr>
                      <a:lvl6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ctr" defTabSz="914400" rtl="0" eaLnBrk="0" fontAlgn="base" latinLnBrk="0" hangingPunct="0">
                        <a:lnSpc>
                          <a:spcPct val="90000"/>
                        </a:lnSpc>
                        <a:spcBef>
                          <a:spcPct val="30000"/>
                        </a:spcBef>
                        <a:spcAft>
                          <a:spcPct val="0"/>
                        </a:spcAft>
                        <a:buClrTx/>
                        <a:buSzTx/>
                        <a:buFontTx/>
                        <a:buNone/>
                        <a:tabLst/>
                      </a:pPr>
                      <a:endParaRPr kumimoji="0" lang="zh-CN" altLang="en-US" sz="1600" b="1" i="0" u="none" strike="noStrike" cap="none" normalizeH="0" baseline="0" smtClean="0">
                        <a:ln>
                          <a:noFill/>
                        </a:ln>
                        <a:solidFill>
                          <a:schemeClr val="tx1"/>
                        </a:solidFill>
                        <a:effectLst/>
                        <a:latin typeface="Arial" panose="020B0604020202020204" pitchFamily="34" charset="0"/>
                        <a:ea typeface="SimSun" panose="02010600030101010101" pitchFamily="2" charset="-122"/>
                      </a:endParaRPr>
                    </a:p>
                  </a:txBody>
                  <a:tcPr marL="45720" marR="45720" marT="2286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lnSpc>
                          <a:spcPct val="90000"/>
                        </a:lnSpc>
                        <a:spcBef>
                          <a:spcPct val="30000"/>
                        </a:spcBef>
                        <a:buSzPct val="100000"/>
                        <a:defRPr sz="2000" b="1">
                          <a:solidFill>
                            <a:schemeClr val="tx1"/>
                          </a:solidFill>
                          <a:latin typeface="Arial" panose="020B0604020202020204" pitchFamily="34" charset="0"/>
                        </a:defRPr>
                      </a:lvl1pPr>
                      <a:lvl2pPr algn="l">
                        <a:lnSpc>
                          <a:spcPct val="90000"/>
                        </a:lnSpc>
                        <a:spcBef>
                          <a:spcPct val="30000"/>
                        </a:spcBef>
                        <a:buSzPct val="100000"/>
                        <a:defRPr sz="1600" b="1">
                          <a:solidFill>
                            <a:schemeClr val="tx1"/>
                          </a:solidFill>
                          <a:latin typeface="Arial" panose="020B0604020202020204" pitchFamily="34" charset="0"/>
                        </a:defRPr>
                      </a:lvl2pPr>
                      <a:lvl3pPr algn="l">
                        <a:lnSpc>
                          <a:spcPct val="90000"/>
                        </a:lnSpc>
                        <a:spcBef>
                          <a:spcPct val="30000"/>
                        </a:spcBef>
                        <a:buSzPct val="100000"/>
                        <a:defRPr sz="1600" b="1">
                          <a:solidFill>
                            <a:schemeClr val="tx1"/>
                          </a:solidFill>
                          <a:latin typeface="Arial" panose="020B0604020202020204" pitchFamily="34" charset="0"/>
                        </a:defRPr>
                      </a:lvl3pPr>
                      <a:lvl4pPr algn="l">
                        <a:lnSpc>
                          <a:spcPct val="90000"/>
                        </a:lnSpc>
                        <a:spcBef>
                          <a:spcPct val="30000"/>
                        </a:spcBef>
                        <a:buSzPct val="100000"/>
                        <a:defRPr sz="1200" b="1">
                          <a:solidFill>
                            <a:schemeClr val="tx1"/>
                          </a:solidFill>
                          <a:latin typeface="Arial" panose="020B0604020202020204" pitchFamily="34" charset="0"/>
                        </a:defRPr>
                      </a:lvl4pPr>
                      <a:lvl5pPr algn="l">
                        <a:lnSpc>
                          <a:spcPct val="90000"/>
                        </a:lnSpc>
                        <a:spcBef>
                          <a:spcPct val="30000"/>
                        </a:spcBef>
                        <a:buSzPct val="100000"/>
                        <a:defRPr sz="1200" b="1">
                          <a:solidFill>
                            <a:schemeClr val="tx1"/>
                          </a:solidFill>
                          <a:latin typeface="Arial" panose="020B0604020202020204" pitchFamily="34" charset="0"/>
                        </a:defRPr>
                      </a:lvl5pPr>
                      <a:lvl6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ctr" defTabSz="914400" rtl="0" eaLnBrk="0" fontAlgn="base" latinLnBrk="0" hangingPunct="0">
                        <a:lnSpc>
                          <a:spcPct val="90000"/>
                        </a:lnSpc>
                        <a:spcBef>
                          <a:spcPct val="3000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IF</a:t>
                      </a:r>
                    </a:p>
                  </a:txBody>
                  <a:tcPr marL="45720" marR="45720" marT="228600" horzOverflow="overflow">
                    <a:lnL w="12700" cap="flat" cmpd="sng" algn="ctr">
                      <a:solidFill>
                        <a:schemeClr val="tx1"/>
                      </a:solidFill>
                      <a:prstDash val="solid"/>
                      <a:round/>
                      <a:headEnd type="none" w="med" len="med"/>
                      <a:tailEnd type="none" w="med" len="med"/>
                    </a:lnL>
                    <a:lnR w="762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99">
                        <a:alpha val="50000"/>
                      </a:srgbClr>
                    </a:solidFill>
                  </a:tcPr>
                </a:tc>
                <a:tc>
                  <a:txBody>
                    <a:bodyPr/>
                    <a:lstStyle>
                      <a:lvl1pPr algn="l">
                        <a:lnSpc>
                          <a:spcPct val="90000"/>
                        </a:lnSpc>
                        <a:spcBef>
                          <a:spcPct val="30000"/>
                        </a:spcBef>
                        <a:buSzPct val="100000"/>
                        <a:defRPr sz="2000" b="1">
                          <a:solidFill>
                            <a:schemeClr val="tx1"/>
                          </a:solidFill>
                          <a:latin typeface="Arial" panose="020B0604020202020204" pitchFamily="34" charset="0"/>
                        </a:defRPr>
                      </a:lvl1pPr>
                      <a:lvl2pPr algn="l">
                        <a:lnSpc>
                          <a:spcPct val="90000"/>
                        </a:lnSpc>
                        <a:spcBef>
                          <a:spcPct val="30000"/>
                        </a:spcBef>
                        <a:buSzPct val="100000"/>
                        <a:defRPr sz="1600" b="1">
                          <a:solidFill>
                            <a:schemeClr val="tx1"/>
                          </a:solidFill>
                          <a:latin typeface="Arial" panose="020B0604020202020204" pitchFamily="34" charset="0"/>
                        </a:defRPr>
                      </a:lvl2pPr>
                      <a:lvl3pPr algn="l">
                        <a:lnSpc>
                          <a:spcPct val="90000"/>
                        </a:lnSpc>
                        <a:spcBef>
                          <a:spcPct val="30000"/>
                        </a:spcBef>
                        <a:buSzPct val="100000"/>
                        <a:defRPr sz="1600" b="1">
                          <a:solidFill>
                            <a:schemeClr val="tx1"/>
                          </a:solidFill>
                          <a:latin typeface="Arial" panose="020B0604020202020204" pitchFamily="34" charset="0"/>
                        </a:defRPr>
                      </a:lvl3pPr>
                      <a:lvl4pPr algn="l">
                        <a:lnSpc>
                          <a:spcPct val="90000"/>
                        </a:lnSpc>
                        <a:spcBef>
                          <a:spcPct val="30000"/>
                        </a:spcBef>
                        <a:buSzPct val="100000"/>
                        <a:defRPr sz="1200" b="1">
                          <a:solidFill>
                            <a:schemeClr val="tx1"/>
                          </a:solidFill>
                          <a:latin typeface="Arial" panose="020B0604020202020204" pitchFamily="34" charset="0"/>
                        </a:defRPr>
                      </a:lvl4pPr>
                      <a:lvl5pPr algn="l">
                        <a:lnSpc>
                          <a:spcPct val="90000"/>
                        </a:lnSpc>
                        <a:spcBef>
                          <a:spcPct val="30000"/>
                        </a:spcBef>
                        <a:buSzPct val="100000"/>
                        <a:defRPr sz="1200" b="1">
                          <a:solidFill>
                            <a:schemeClr val="tx1"/>
                          </a:solidFill>
                          <a:latin typeface="Arial" panose="020B0604020202020204" pitchFamily="34" charset="0"/>
                        </a:defRPr>
                      </a:lvl5pPr>
                      <a:lvl6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ctr" defTabSz="914400" rtl="0" eaLnBrk="0" fontAlgn="base" latinLnBrk="0" hangingPunct="0">
                        <a:lnSpc>
                          <a:spcPct val="90000"/>
                        </a:lnSpc>
                        <a:spcBef>
                          <a:spcPct val="3000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ID</a:t>
                      </a:r>
                    </a:p>
                  </a:txBody>
                  <a:tcPr marL="45720" marR="45720" marT="228600" horzOverflow="overflow">
                    <a:lnL w="76200" cap="flat" cmpd="sng" algn="ctr">
                      <a:solidFill>
                        <a:schemeClr val="tx1"/>
                      </a:solidFill>
                      <a:prstDash val="solid"/>
                      <a:round/>
                      <a:headEnd type="none" w="med" len="med"/>
                      <a:tailEnd type="none" w="med" len="med"/>
                    </a:lnL>
                    <a:lnR w="762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FFFF">
                        <a:alpha val="50000"/>
                      </a:srgbClr>
                    </a:solidFill>
                  </a:tcPr>
                </a:tc>
                <a:tc>
                  <a:txBody>
                    <a:bodyPr/>
                    <a:lstStyle>
                      <a:lvl1pPr algn="l">
                        <a:lnSpc>
                          <a:spcPct val="90000"/>
                        </a:lnSpc>
                        <a:spcBef>
                          <a:spcPct val="30000"/>
                        </a:spcBef>
                        <a:buSzPct val="100000"/>
                        <a:defRPr sz="2000" b="1">
                          <a:solidFill>
                            <a:schemeClr val="tx1"/>
                          </a:solidFill>
                          <a:latin typeface="Arial" panose="020B0604020202020204" pitchFamily="34" charset="0"/>
                        </a:defRPr>
                      </a:lvl1pPr>
                      <a:lvl2pPr algn="l">
                        <a:lnSpc>
                          <a:spcPct val="90000"/>
                        </a:lnSpc>
                        <a:spcBef>
                          <a:spcPct val="30000"/>
                        </a:spcBef>
                        <a:buSzPct val="100000"/>
                        <a:defRPr sz="1600" b="1">
                          <a:solidFill>
                            <a:schemeClr val="tx1"/>
                          </a:solidFill>
                          <a:latin typeface="Arial" panose="020B0604020202020204" pitchFamily="34" charset="0"/>
                        </a:defRPr>
                      </a:lvl2pPr>
                      <a:lvl3pPr algn="l">
                        <a:lnSpc>
                          <a:spcPct val="90000"/>
                        </a:lnSpc>
                        <a:spcBef>
                          <a:spcPct val="30000"/>
                        </a:spcBef>
                        <a:buSzPct val="100000"/>
                        <a:defRPr sz="1600" b="1">
                          <a:solidFill>
                            <a:schemeClr val="tx1"/>
                          </a:solidFill>
                          <a:latin typeface="Arial" panose="020B0604020202020204" pitchFamily="34" charset="0"/>
                        </a:defRPr>
                      </a:lvl3pPr>
                      <a:lvl4pPr algn="l">
                        <a:lnSpc>
                          <a:spcPct val="90000"/>
                        </a:lnSpc>
                        <a:spcBef>
                          <a:spcPct val="30000"/>
                        </a:spcBef>
                        <a:buSzPct val="100000"/>
                        <a:defRPr sz="1200" b="1">
                          <a:solidFill>
                            <a:schemeClr val="tx1"/>
                          </a:solidFill>
                          <a:latin typeface="Arial" panose="020B0604020202020204" pitchFamily="34" charset="0"/>
                        </a:defRPr>
                      </a:lvl4pPr>
                      <a:lvl5pPr algn="l">
                        <a:lnSpc>
                          <a:spcPct val="90000"/>
                        </a:lnSpc>
                        <a:spcBef>
                          <a:spcPct val="30000"/>
                        </a:spcBef>
                        <a:buSzPct val="100000"/>
                        <a:defRPr sz="1200" b="1">
                          <a:solidFill>
                            <a:schemeClr val="tx1"/>
                          </a:solidFill>
                          <a:latin typeface="Arial" panose="020B0604020202020204" pitchFamily="34" charset="0"/>
                        </a:defRPr>
                      </a:lvl5pPr>
                      <a:lvl6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ctr" defTabSz="914400" rtl="0" eaLnBrk="0" fontAlgn="base" latinLnBrk="0" hangingPunct="0">
                        <a:lnSpc>
                          <a:spcPct val="90000"/>
                        </a:lnSpc>
                        <a:spcBef>
                          <a:spcPct val="3000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EX</a:t>
                      </a:r>
                    </a:p>
                  </a:txBody>
                  <a:tcPr marL="45720" marR="45720" marT="228600" horzOverflow="overflow">
                    <a:lnL w="76200" cap="flat" cmpd="sng" algn="ctr">
                      <a:solidFill>
                        <a:schemeClr val="tx1"/>
                      </a:solidFill>
                      <a:prstDash val="solid"/>
                      <a:round/>
                      <a:headEnd type="none" w="med" len="med"/>
                      <a:tailEnd type="none" w="med" len="med"/>
                    </a:lnL>
                    <a:lnR w="762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99">
                        <a:alpha val="50000"/>
                      </a:srgbClr>
                    </a:solidFill>
                  </a:tcPr>
                </a:tc>
                <a:tc>
                  <a:txBody>
                    <a:bodyPr/>
                    <a:lstStyle>
                      <a:lvl1pPr algn="l">
                        <a:lnSpc>
                          <a:spcPct val="90000"/>
                        </a:lnSpc>
                        <a:spcBef>
                          <a:spcPct val="30000"/>
                        </a:spcBef>
                        <a:buSzPct val="100000"/>
                        <a:defRPr sz="2000" b="1">
                          <a:solidFill>
                            <a:schemeClr val="tx1"/>
                          </a:solidFill>
                          <a:latin typeface="Arial" panose="020B0604020202020204" pitchFamily="34" charset="0"/>
                        </a:defRPr>
                      </a:lvl1pPr>
                      <a:lvl2pPr algn="l">
                        <a:lnSpc>
                          <a:spcPct val="90000"/>
                        </a:lnSpc>
                        <a:spcBef>
                          <a:spcPct val="30000"/>
                        </a:spcBef>
                        <a:buSzPct val="100000"/>
                        <a:defRPr sz="1600" b="1">
                          <a:solidFill>
                            <a:schemeClr val="tx1"/>
                          </a:solidFill>
                          <a:latin typeface="Arial" panose="020B0604020202020204" pitchFamily="34" charset="0"/>
                        </a:defRPr>
                      </a:lvl2pPr>
                      <a:lvl3pPr algn="l">
                        <a:lnSpc>
                          <a:spcPct val="90000"/>
                        </a:lnSpc>
                        <a:spcBef>
                          <a:spcPct val="30000"/>
                        </a:spcBef>
                        <a:buSzPct val="100000"/>
                        <a:defRPr sz="1600" b="1">
                          <a:solidFill>
                            <a:schemeClr val="tx1"/>
                          </a:solidFill>
                          <a:latin typeface="Arial" panose="020B0604020202020204" pitchFamily="34" charset="0"/>
                        </a:defRPr>
                      </a:lvl3pPr>
                      <a:lvl4pPr algn="l">
                        <a:lnSpc>
                          <a:spcPct val="90000"/>
                        </a:lnSpc>
                        <a:spcBef>
                          <a:spcPct val="30000"/>
                        </a:spcBef>
                        <a:buSzPct val="100000"/>
                        <a:defRPr sz="1200" b="1">
                          <a:solidFill>
                            <a:schemeClr val="tx1"/>
                          </a:solidFill>
                          <a:latin typeface="Arial" panose="020B0604020202020204" pitchFamily="34" charset="0"/>
                        </a:defRPr>
                      </a:lvl4pPr>
                      <a:lvl5pPr algn="l">
                        <a:lnSpc>
                          <a:spcPct val="90000"/>
                        </a:lnSpc>
                        <a:spcBef>
                          <a:spcPct val="30000"/>
                        </a:spcBef>
                        <a:buSzPct val="100000"/>
                        <a:defRPr sz="1200" b="1">
                          <a:solidFill>
                            <a:schemeClr val="tx1"/>
                          </a:solidFill>
                          <a:latin typeface="Arial" panose="020B0604020202020204" pitchFamily="34" charset="0"/>
                        </a:defRPr>
                      </a:lvl5pPr>
                      <a:lvl6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ctr" defTabSz="914400" rtl="0" eaLnBrk="0" fontAlgn="base" latinLnBrk="0" hangingPunct="0">
                        <a:lnSpc>
                          <a:spcPct val="90000"/>
                        </a:lnSpc>
                        <a:spcBef>
                          <a:spcPct val="3000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MEM</a:t>
                      </a:r>
                    </a:p>
                  </a:txBody>
                  <a:tcPr marL="45720" marR="45720" marT="228600" horzOverflow="overflow">
                    <a:lnL w="76200" cap="flat" cmpd="sng" algn="ctr">
                      <a:solidFill>
                        <a:schemeClr val="tx1"/>
                      </a:solidFill>
                      <a:prstDash val="solid"/>
                      <a:round/>
                      <a:headEnd type="none" w="med" len="med"/>
                      <a:tailEnd type="none" w="med" len="med"/>
                    </a:lnL>
                    <a:lnR w="762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99">
                        <a:alpha val="50000"/>
                      </a:srgbClr>
                    </a:solidFill>
                  </a:tcPr>
                </a:tc>
                <a:tc>
                  <a:txBody>
                    <a:bodyPr/>
                    <a:lstStyle>
                      <a:lvl1pPr algn="l">
                        <a:lnSpc>
                          <a:spcPct val="90000"/>
                        </a:lnSpc>
                        <a:spcBef>
                          <a:spcPct val="30000"/>
                        </a:spcBef>
                        <a:buSzPct val="100000"/>
                        <a:defRPr sz="2000" b="1">
                          <a:solidFill>
                            <a:schemeClr val="tx1"/>
                          </a:solidFill>
                          <a:latin typeface="Arial" panose="020B0604020202020204" pitchFamily="34" charset="0"/>
                        </a:defRPr>
                      </a:lvl1pPr>
                      <a:lvl2pPr algn="l">
                        <a:lnSpc>
                          <a:spcPct val="90000"/>
                        </a:lnSpc>
                        <a:spcBef>
                          <a:spcPct val="30000"/>
                        </a:spcBef>
                        <a:buSzPct val="100000"/>
                        <a:defRPr sz="1600" b="1">
                          <a:solidFill>
                            <a:schemeClr val="tx1"/>
                          </a:solidFill>
                          <a:latin typeface="Arial" panose="020B0604020202020204" pitchFamily="34" charset="0"/>
                        </a:defRPr>
                      </a:lvl2pPr>
                      <a:lvl3pPr algn="l">
                        <a:lnSpc>
                          <a:spcPct val="90000"/>
                        </a:lnSpc>
                        <a:spcBef>
                          <a:spcPct val="30000"/>
                        </a:spcBef>
                        <a:buSzPct val="100000"/>
                        <a:defRPr sz="1600" b="1">
                          <a:solidFill>
                            <a:schemeClr val="tx1"/>
                          </a:solidFill>
                          <a:latin typeface="Arial" panose="020B0604020202020204" pitchFamily="34" charset="0"/>
                        </a:defRPr>
                      </a:lvl3pPr>
                      <a:lvl4pPr algn="l">
                        <a:lnSpc>
                          <a:spcPct val="90000"/>
                        </a:lnSpc>
                        <a:spcBef>
                          <a:spcPct val="30000"/>
                        </a:spcBef>
                        <a:buSzPct val="100000"/>
                        <a:defRPr sz="1200" b="1">
                          <a:solidFill>
                            <a:schemeClr val="tx1"/>
                          </a:solidFill>
                          <a:latin typeface="Arial" panose="020B0604020202020204" pitchFamily="34" charset="0"/>
                        </a:defRPr>
                      </a:lvl4pPr>
                      <a:lvl5pPr algn="l">
                        <a:lnSpc>
                          <a:spcPct val="90000"/>
                        </a:lnSpc>
                        <a:spcBef>
                          <a:spcPct val="30000"/>
                        </a:spcBef>
                        <a:buSzPct val="100000"/>
                        <a:defRPr sz="1200" b="1">
                          <a:solidFill>
                            <a:schemeClr val="tx1"/>
                          </a:solidFill>
                          <a:latin typeface="Arial" panose="020B0604020202020204" pitchFamily="34" charset="0"/>
                        </a:defRPr>
                      </a:lvl5pPr>
                      <a:lvl6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ctr" defTabSz="914400" rtl="0" eaLnBrk="0" fontAlgn="base" latinLnBrk="0" hangingPunct="0">
                        <a:lnSpc>
                          <a:spcPct val="90000"/>
                        </a:lnSpc>
                        <a:spcBef>
                          <a:spcPct val="3000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WB</a:t>
                      </a:r>
                    </a:p>
                  </a:txBody>
                  <a:tcPr marL="45720" marR="45720" marT="228600" horzOverflow="overflow">
                    <a:lnL w="762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99">
                        <a:alpha val="50000"/>
                      </a:srgbClr>
                    </a:solidFill>
                  </a:tcPr>
                </a:tc>
                <a:extLst>
                  <a:ext uri="{0D108BD9-81ED-4DB2-BD59-A6C34878D82A}">
                    <a16:rowId xmlns:a16="http://schemas.microsoft.com/office/drawing/2014/main" xmlns="" val="2137272374"/>
                  </a:ext>
                </a:extLst>
              </a:tr>
            </a:tbl>
          </a:graphicData>
        </a:graphic>
      </p:graphicFrame>
    </p:spTree>
    <p:extLst>
      <p:ext uri="{BB962C8B-B14F-4D97-AF65-F5344CB8AC3E}">
        <p14:creationId xmlns:p14="http://schemas.microsoft.com/office/powerpoint/2010/main" val="2886702238"/>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4610" name="Rectangle 2"/>
          <p:cNvSpPr>
            <a:spLocks noGrp="1" noChangeArrowheads="1"/>
          </p:cNvSpPr>
          <p:nvPr>
            <p:ph type="title"/>
          </p:nvPr>
        </p:nvSpPr>
        <p:spPr>
          <a:xfrm>
            <a:off x="1751012" y="152400"/>
            <a:ext cx="8915400" cy="609600"/>
          </a:xfrm>
        </p:spPr>
        <p:txBody>
          <a:bodyPr>
            <a:normAutofit fontScale="90000"/>
          </a:bodyPr>
          <a:lstStyle/>
          <a:p>
            <a:r>
              <a:rPr lang="en-US" altLang="zh-CN">
                <a:ea typeface="SimSun" panose="02010600030101010101" pitchFamily="2" charset="-122"/>
              </a:rPr>
              <a:t>Data Hazards &amp; Stalls: implementation</a:t>
            </a:r>
          </a:p>
        </p:txBody>
      </p:sp>
      <p:sp>
        <p:nvSpPr>
          <p:cNvPr id="964611" name="Rectangle 3"/>
          <p:cNvSpPr>
            <a:spLocks noGrp="1" noChangeArrowheads="1"/>
          </p:cNvSpPr>
          <p:nvPr>
            <p:ph type="body" sz="half" idx="1"/>
          </p:nvPr>
        </p:nvSpPr>
        <p:spPr>
          <a:xfrm>
            <a:off x="1522412" y="914400"/>
            <a:ext cx="8915400" cy="1752600"/>
          </a:xfrm>
        </p:spPr>
        <p:txBody>
          <a:bodyPr/>
          <a:lstStyle/>
          <a:p>
            <a:pPr>
              <a:spcBef>
                <a:spcPct val="0"/>
              </a:spcBef>
              <a:buSzTx/>
            </a:pPr>
            <a:r>
              <a:rPr lang="en-US" altLang="zh-CN" sz="2300">
                <a:solidFill>
                  <a:srgbClr val="0000CC"/>
                </a:solidFill>
                <a:ea typeface="SimSun" panose="02010600030101010101" pitchFamily="2" charset="-122"/>
              </a:rPr>
              <a:t>The effect of this stall will be to repeat the ID Stage of the current instruction. Then we do the MEM/WB forwarding on the next Clock Cycle</a:t>
            </a:r>
            <a:endParaRPr lang="en-US" altLang="zh-CN" sz="2000">
              <a:solidFill>
                <a:srgbClr val="0000CC"/>
              </a:solidFill>
              <a:ea typeface="SimSun" panose="02010600030101010101" pitchFamily="2" charset="-122"/>
            </a:endParaRPr>
          </a:p>
        </p:txBody>
      </p:sp>
      <p:sp>
        <p:nvSpPr>
          <p:cNvPr id="964612" name="Text Box 4"/>
          <p:cNvSpPr txBox="1">
            <a:spLocks noChangeArrowheads="1"/>
          </p:cNvSpPr>
          <p:nvPr/>
        </p:nvSpPr>
        <p:spPr bwMode="auto">
          <a:xfrm>
            <a:off x="1751012" y="2971800"/>
            <a:ext cx="914400" cy="1292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zh-CN" sz="2400">
                <a:latin typeface="Arial" panose="020B0604020202020204" pitchFamily="34" charset="0"/>
                <a:ea typeface="SimSun" panose="02010600030101010101" pitchFamily="2" charset="-122"/>
              </a:rPr>
              <a:t>LW  </a:t>
            </a:r>
          </a:p>
          <a:p>
            <a:pPr algn="l">
              <a:spcBef>
                <a:spcPct val="50000"/>
              </a:spcBef>
            </a:pPr>
            <a:endParaRPr lang="en-US" altLang="zh-CN" sz="1200">
              <a:latin typeface="Arial" panose="020B0604020202020204" pitchFamily="34" charset="0"/>
              <a:ea typeface="SimSun" panose="02010600030101010101" pitchFamily="2" charset="-122"/>
            </a:endParaRPr>
          </a:p>
          <a:p>
            <a:pPr algn="l">
              <a:spcBef>
                <a:spcPct val="50000"/>
              </a:spcBef>
            </a:pPr>
            <a:r>
              <a:rPr lang="en-US" altLang="zh-CN" sz="2400">
                <a:latin typeface="Arial" panose="020B0604020202020204" pitchFamily="34" charset="0"/>
                <a:ea typeface="SimSun" panose="02010600030101010101" pitchFamily="2" charset="-122"/>
              </a:rPr>
              <a:t>ADD </a:t>
            </a:r>
            <a:endParaRPr lang="en-US" altLang="zh-CN" sz="1200">
              <a:latin typeface="Arial" panose="020B0604020202020204" pitchFamily="34" charset="0"/>
              <a:ea typeface="SimSun" panose="02010600030101010101" pitchFamily="2" charset="-122"/>
            </a:endParaRPr>
          </a:p>
        </p:txBody>
      </p:sp>
      <p:graphicFrame>
        <p:nvGraphicFramePr>
          <p:cNvPr id="964613" name="Group 5"/>
          <p:cNvGraphicFramePr>
            <a:graphicFrameLocks noGrp="1"/>
          </p:cNvGraphicFramePr>
          <p:nvPr>
            <p:ph sz="half" idx="2"/>
          </p:nvPr>
        </p:nvGraphicFramePr>
        <p:xfrm>
          <a:off x="3489326" y="2952750"/>
          <a:ext cx="6097587" cy="1752600"/>
        </p:xfrm>
        <a:graphic>
          <a:graphicData uri="http://schemas.openxmlformats.org/drawingml/2006/table">
            <a:tbl>
              <a:tblPr/>
              <a:tblGrid>
                <a:gridCol w="871537">
                  <a:extLst>
                    <a:ext uri="{9D8B030D-6E8A-4147-A177-3AD203B41FA5}">
                      <a16:colId xmlns:a16="http://schemas.microsoft.com/office/drawing/2014/main" xmlns="" val="2214641041"/>
                    </a:ext>
                  </a:extLst>
                </a:gridCol>
                <a:gridCol w="868363">
                  <a:extLst>
                    <a:ext uri="{9D8B030D-6E8A-4147-A177-3AD203B41FA5}">
                      <a16:colId xmlns:a16="http://schemas.microsoft.com/office/drawing/2014/main" xmlns="" val="1471043213"/>
                    </a:ext>
                  </a:extLst>
                </a:gridCol>
                <a:gridCol w="873125">
                  <a:extLst>
                    <a:ext uri="{9D8B030D-6E8A-4147-A177-3AD203B41FA5}">
                      <a16:colId xmlns:a16="http://schemas.microsoft.com/office/drawing/2014/main" xmlns="" val="117215101"/>
                    </a:ext>
                  </a:extLst>
                </a:gridCol>
                <a:gridCol w="869950">
                  <a:extLst>
                    <a:ext uri="{9D8B030D-6E8A-4147-A177-3AD203B41FA5}">
                      <a16:colId xmlns:a16="http://schemas.microsoft.com/office/drawing/2014/main" xmlns="" val="2046731406"/>
                    </a:ext>
                  </a:extLst>
                </a:gridCol>
                <a:gridCol w="869950">
                  <a:extLst>
                    <a:ext uri="{9D8B030D-6E8A-4147-A177-3AD203B41FA5}">
                      <a16:colId xmlns:a16="http://schemas.microsoft.com/office/drawing/2014/main" xmlns="" val="3157534618"/>
                    </a:ext>
                  </a:extLst>
                </a:gridCol>
                <a:gridCol w="871537">
                  <a:extLst>
                    <a:ext uri="{9D8B030D-6E8A-4147-A177-3AD203B41FA5}">
                      <a16:colId xmlns:a16="http://schemas.microsoft.com/office/drawing/2014/main" xmlns="" val="3647796721"/>
                    </a:ext>
                  </a:extLst>
                </a:gridCol>
                <a:gridCol w="873125">
                  <a:extLst>
                    <a:ext uri="{9D8B030D-6E8A-4147-A177-3AD203B41FA5}">
                      <a16:colId xmlns:a16="http://schemas.microsoft.com/office/drawing/2014/main" xmlns="" val="2592513639"/>
                    </a:ext>
                  </a:extLst>
                </a:gridCol>
              </a:tblGrid>
              <a:tr h="876300">
                <a:tc>
                  <a:txBody>
                    <a:bodyPr/>
                    <a:lstStyle>
                      <a:lvl1pPr algn="l">
                        <a:lnSpc>
                          <a:spcPct val="90000"/>
                        </a:lnSpc>
                        <a:spcBef>
                          <a:spcPct val="30000"/>
                        </a:spcBef>
                        <a:buSzPct val="100000"/>
                        <a:defRPr sz="2000" b="1">
                          <a:solidFill>
                            <a:schemeClr val="tx1"/>
                          </a:solidFill>
                          <a:latin typeface="Arial" panose="020B0604020202020204" pitchFamily="34" charset="0"/>
                        </a:defRPr>
                      </a:lvl1pPr>
                      <a:lvl2pPr algn="l">
                        <a:lnSpc>
                          <a:spcPct val="90000"/>
                        </a:lnSpc>
                        <a:spcBef>
                          <a:spcPct val="30000"/>
                        </a:spcBef>
                        <a:buSzPct val="100000"/>
                        <a:defRPr sz="1600" b="1">
                          <a:solidFill>
                            <a:schemeClr val="tx1"/>
                          </a:solidFill>
                          <a:latin typeface="Arial" panose="020B0604020202020204" pitchFamily="34" charset="0"/>
                        </a:defRPr>
                      </a:lvl2pPr>
                      <a:lvl3pPr algn="l">
                        <a:lnSpc>
                          <a:spcPct val="90000"/>
                        </a:lnSpc>
                        <a:spcBef>
                          <a:spcPct val="30000"/>
                        </a:spcBef>
                        <a:buSzPct val="100000"/>
                        <a:defRPr sz="1600" b="1">
                          <a:solidFill>
                            <a:schemeClr val="tx1"/>
                          </a:solidFill>
                          <a:latin typeface="Arial" panose="020B0604020202020204" pitchFamily="34" charset="0"/>
                        </a:defRPr>
                      </a:lvl3pPr>
                      <a:lvl4pPr algn="l">
                        <a:lnSpc>
                          <a:spcPct val="90000"/>
                        </a:lnSpc>
                        <a:spcBef>
                          <a:spcPct val="30000"/>
                        </a:spcBef>
                        <a:buSzPct val="100000"/>
                        <a:defRPr sz="1200" b="1">
                          <a:solidFill>
                            <a:schemeClr val="tx1"/>
                          </a:solidFill>
                          <a:latin typeface="Arial" panose="020B0604020202020204" pitchFamily="34" charset="0"/>
                        </a:defRPr>
                      </a:lvl4pPr>
                      <a:lvl5pPr algn="l">
                        <a:lnSpc>
                          <a:spcPct val="90000"/>
                        </a:lnSpc>
                        <a:spcBef>
                          <a:spcPct val="30000"/>
                        </a:spcBef>
                        <a:buSzPct val="100000"/>
                        <a:defRPr sz="1200" b="1">
                          <a:solidFill>
                            <a:schemeClr val="tx1"/>
                          </a:solidFill>
                          <a:latin typeface="Arial" panose="020B0604020202020204" pitchFamily="34" charset="0"/>
                        </a:defRPr>
                      </a:lvl5pPr>
                      <a:lvl6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ctr" defTabSz="914400" rtl="0" eaLnBrk="0" fontAlgn="base" latinLnBrk="0" hangingPunct="0">
                        <a:lnSpc>
                          <a:spcPct val="90000"/>
                        </a:lnSpc>
                        <a:spcBef>
                          <a:spcPct val="3000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IF</a:t>
                      </a:r>
                    </a:p>
                  </a:txBody>
                  <a:tcPr marL="45720" marR="45720" marT="2286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99">
                        <a:alpha val="50000"/>
                      </a:srgbClr>
                    </a:solidFill>
                  </a:tcPr>
                </a:tc>
                <a:tc>
                  <a:txBody>
                    <a:bodyPr/>
                    <a:lstStyle>
                      <a:lvl1pPr algn="l">
                        <a:lnSpc>
                          <a:spcPct val="90000"/>
                        </a:lnSpc>
                        <a:spcBef>
                          <a:spcPct val="30000"/>
                        </a:spcBef>
                        <a:buSzPct val="100000"/>
                        <a:defRPr sz="2000" b="1">
                          <a:solidFill>
                            <a:schemeClr val="tx1"/>
                          </a:solidFill>
                          <a:latin typeface="Arial" panose="020B0604020202020204" pitchFamily="34" charset="0"/>
                        </a:defRPr>
                      </a:lvl1pPr>
                      <a:lvl2pPr algn="l">
                        <a:lnSpc>
                          <a:spcPct val="90000"/>
                        </a:lnSpc>
                        <a:spcBef>
                          <a:spcPct val="30000"/>
                        </a:spcBef>
                        <a:buSzPct val="100000"/>
                        <a:defRPr sz="1600" b="1">
                          <a:solidFill>
                            <a:schemeClr val="tx1"/>
                          </a:solidFill>
                          <a:latin typeface="Arial" panose="020B0604020202020204" pitchFamily="34" charset="0"/>
                        </a:defRPr>
                      </a:lvl2pPr>
                      <a:lvl3pPr algn="l">
                        <a:lnSpc>
                          <a:spcPct val="90000"/>
                        </a:lnSpc>
                        <a:spcBef>
                          <a:spcPct val="30000"/>
                        </a:spcBef>
                        <a:buSzPct val="100000"/>
                        <a:defRPr sz="1600" b="1">
                          <a:solidFill>
                            <a:schemeClr val="tx1"/>
                          </a:solidFill>
                          <a:latin typeface="Arial" panose="020B0604020202020204" pitchFamily="34" charset="0"/>
                        </a:defRPr>
                      </a:lvl3pPr>
                      <a:lvl4pPr algn="l">
                        <a:lnSpc>
                          <a:spcPct val="90000"/>
                        </a:lnSpc>
                        <a:spcBef>
                          <a:spcPct val="30000"/>
                        </a:spcBef>
                        <a:buSzPct val="100000"/>
                        <a:defRPr sz="1200" b="1">
                          <a:solidFill>
                            <a:schemeClr val="tx1"/>
                          </a:solidFill>
                          <a:latin typeface="Arial" panose="020B0604020202020204" pitchFamily="34" charset="0"/>
                        </a:defRPr>
                      </a:lvl4pPr>
                      <a:lvl5pPr algn="l">
                        <a:lnSpc>
                          <a:spcPct val="90000"/>
                        </a:lnSpc>
                        <a:spcBef>
                          <a:spcPct val="30000"/>
                        </a:spcBef>
                        <a:buSzPct val="100000"/>
                        <a:defRPr sz="1200" b="1">
                          <a:solidFill>
                            <a:schemeClr val="tx1"/>
                          </a:solidFill>
                          <a:latin typeface="Arial" panose="020B0604020202020204" pitchFamily="34" charset="0"/>
                        </a:defRPr>
                      </a:lvl5pPr>
                      <a:lvl6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ctr" defTabSz="914400" rtl="0" eaLnBrk="0" fontAlgn="base" latinLnBrk="0" hangingPunct="0">
                        <a:lnSpc>
                          <a:spcPct val="90000"/>
                        </a:lnSpc>
                        <a:spcBef>
                          <a:spcPct val="3000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ID</a:t>
                      </a:r>
                    </a:p>
                  </a:txBody>
                  <a:tcPr marL="45720" marR="45720" marT="228600" horzOverflow="overflow">
                    <a:lnL w="12700" cap="flat" cmpd="sng" algn="ctr">
                      <a:solidFill>
                        <a:schemeClr val="tx1"/>
                      </a:solidFill>
                      <a:prstDash val="solid"/>
                      <a:round/>
                      <a:headEnd type="none" w="med" len="med"/>
                      <a:tailEnd type="none" w="med" len="med"/>
                    </a:lnL>
                    <a:lnR w="762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99">
                        <a:alpha val="50000"/>
                      </a:srgbClr>
                    </a:solidFill>
                  </a:tcPr>
                </a:tc>
                <a:tc>
                  <a:txBody>
                    <a:bodyPr/>
                    <a:lstStyle>
                      <a:lvl1pPr algn="l">
                        <a:lnSpc>
                          <a:spcPct val="90000"/>
                        </a:lnSpc>
                        <a:spcBef>
                          <a:spcPct val="30000"/>
                        </a:spcBef>
                        <a:buSzPct val="100000"/>
                        <a:defRPr sz="2000" b="1">
                          <a:solidFill>
                            <a:schemeClr val="tx1"/>
                          </a:solidFill>
                          <a:latin typeface="Arial" panose="020B0604020202020204" pitchFamily="34" charset="0"/>
                        </a:defRPr>
                      </a:lvl1pPr>
                      <a:lvl2pPr algn="l">
                        <a:lnSpc>
                          <a:spcPct val="90000"/>
                        </a:lnSpc>
                        <a:spcBef>
                          <a:spcPct val="30000"/>
                        </a:spcBef>
                        <a:buSzPct val="100000"/>
                        <a:defRPr sz="1600" b="1">
                          <a:solidFill>
                            <a:schemeClr val="tx1"/>
                          </a:solidFill>
                          <a:latin typeface="Arial" panose="020B0604020202020204" pitchFamily="34" charset="0"/>
                        </a:defRPr>
                      </a:lvl2pPr>
                      <a:lvl3pPr algn="l">
                        <a:lnSpc>
                          <a:spcPct val="90000"/>
                        </a:lnSpc>
                        <a:spcBef>
                          <a:spcPct val="30000"/>
                        </a:spcBef>
                        <a:buSzPct val="100000"/>
                        <a:defRPr sz="1600" b="1">
                          <a:solidFill>
                            <a:schemeClr val="tx1"/>
                          </a:solidFill>
                          <a:latin typeface="Arial" panose="020B0604020202020204" pitchFamily="34" charset="0"/>
                        </a:defRPr>
                      </a:lvl3pPr>
                      <a:lvl4pPr algn="l">
                        <a:lnSpc>
                          <a:spcPct val="90000"/>
                        </a:lnSpc>
                        <a:spcBef>
                          <a:spcPct val="30000"/>
                        </a:spcBef>
                        <a:buSzPct val="100000"/>
                        <a:defRPr sz="1200" b="1">
                          <a:solidFill>
                            <a:schemeClr val="tx1"/>
                          </a:solidFill>
                          <a:latin typeface="Arial" panose="020B0604020202020204" pitchFamily="34" charset="0"/>
                        </a:defRPr>
                      </a:lvl4pPr>
                      <a:lvl5pPr algn="l">
                        <a:lnSpc>
                          <a:spcPct val="90000"/>
                        </a:lnSpc>
                        <a:spcBef>
                          <a:spcPct val="30000"/>
                        </a:spcBef>
                        <a:buSzPct val="100000"/>
                        <a:defRPr sz="1200" b="1">
                          <a:solidFill>
                            <a:schemeClr val="tx1"/>
                          </a:solidFill>
                          <a:latin typeface="Arial" panose="020B0604020202020204" pitchFamily="34" charset="0"/>
                        </a:defRPr>
                      </a:lvl5pPr>
                      <a:lvl6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ctr" defTabSz="914400" rtl="0" eaLnBrk="0" fontAlgn="base" latinLnBrk="0" hangingPunct="0">
                        <a:lnSpc>
                          <a:spcPct val="90000"/>
                        </a:lnSpc>
                        <a:spcBef>
                          <a:spcPct val="3000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EX</a:t>
                      </a:r>
                    </a:p>
                  </a:txBody>
                  <a:tcPr marL="45720" marR="45720" marT="228600" horzOverflow="overflow">
                    <a:lnL w="76200" cap="flat" cmpd="sng" algn="ctr">
                      <a:solidFill>
                        <a:schemeClr val="tx1"/>
                      </a:solidFill>
                      <a:prstDash val="solid"/>
                      <a:round/>
                      <a:headEnd type="none" w="med" len="med"/>
                      <a:tailEnd type="none" w="med" len="med"/>
                    </a:lnL>
                    <a:lnR w="762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99">
                        <a:alpha val="50000"/>
                      </a:srgbClr>
                    </a:solidFill>
                  </a:tcPr>
                </a:tc>
                <a:tc>
                  <a:txBody>
                    <a:bodyPr/>
                    <a:lstStyle>
                      <a:lvl1pPr algn="l">
                        <a:lnSpc>
                          <a:spcPct val="90000"/>
                        </a:lnSpc>
                        <a:spcBef>
                          <a:spcPct val="30000"/>
                        </a:spcBef>
                        <a:buSzPct val="100000"/>
                        <a:defRPr sz="2000" b="1">
                          <a:solidFill>
                            <a:schemeClr val="tx1"/>
                          </a:solidFill>
                          <a:latin typeface="Arial" panose="020B0604020202020204" pitchFamily="34" charset="0"/>
                        </a:defRPr>
                      </a:lvl1pPr>
                      <a:lvl2pPr algn="l">
                        <a:lnSpc>
                          <a:spcPct val="90000"/>
                        </a:lnSpc>
                        <a:spcBef>
                          <a:spcPct val="30000"/>
                        </a:spcBef>
                        <a:buSzPct val="100000"/>
                        <a:defRPr sz="1600" b="1">
                          <a:solidFill>
                            <a:schemeClr val="tx1"/>
                          </a:solidFill>
                          <a:latin typeface="Arial" panose="020B0604020202020204" pitchFamily="34" charset="0"/>
                        </a:defRPr>
                      </a:lvl2pPr>
                      <a:lvl3pPr algn="l">
                        <a:lnSpc>
                          <a:spcPct val="90000"/>
                        </a:lnSpc>
                        <a:spcBef>
                          <a:spcPct val="30000"/>
                        </a:spcBef>
                        <a:buSzPct val="100000"/>
                        <a:defRPr sz="1600" b="1">
                          <a:solidFill>
                            <a:schemeClr val="tx1"/>
                          </a:solidFill>
                          <a:latin typeface="Arial" panose="020B0604020202020204" pitchFamily="34" charset="0"/>
                        </a:defRPr>
                      </a:lvl3pPr>
                      <a:lvl4pPr algn="l">
                        <a:lnSpc>
                          <a:spcPct val="90000"/>
                        </a:lnSpc>
                        <a:spcBef>
                          <a:spcPct val="30000"/>
                        </a:spcBef>
                        <a:buSzPct val="100000"/>
                        <a:defRPr sz="1200" b="1">
                          <a:solidFill>
                            <a:schemeClr val="tx1"/>
                          </a:solidFill>
                          <a:latin typeface="Arial" panose="020B0604020202020204" pitchFamily="34" charset="0"/>
                        </a:defRPr>
                      </a:lvl4pPr>
                      <a:lvl5pPr algn="l">
                        <a:lnSpc>
                          <a:spcPct val="90000"/>
                        </a:lnSpc>
                        <a:spcBef>
                          <a:spcPct val="30000"/>
                        </a:spcBef>
                        <a:buSzPct val="100000"/>
                        <a:defRPr sz="1200" b="1">
                          <a:solidFill>
                            <a:schemeClr val="tx1"/>
                          </a:solidFill>
                          <a:latin typeface="Arial" panose="020B0604020202020204" pitchFamily="34" charset="0"/>
                        </a:defRPr>
                      </a:lvl5pPr>
                      <a:lvl6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ctr" defTabSz="914400" rtl="0" eaLnBrk="0" fontAlgn="base" latinLnBrk="0" hangingPunct="0">
                        <a:lnSpc>
                          <a:spcPct val="90000"/>
                        </a:lnSpc>
                        <a:spcBef>
                          <a:spcPct val="3000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MEM</a:t>
                      </a:r>
                    </a:p>
                  </a:txBody>
                  <a:tcPr marL="45720" marR="45720" marT="228600" horzOverflow="overflow">
                    <a:lnL w="76200" cap="flat" cmpd="sng" algn="ctr">
                      <a:solidFill>
                        <a:schemeClr val="tx1"/>
                      </a:solidFill>
                      <a:prstDash val="solid"/>
                      <a:round/>
                      <a:headEnd type="none" w="med" len="med"/>
                      <a:tailEnd type="none" w="med" len="med"/>
                    </a:lnL>
                    <a:lnR w="762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99">
                        <a:alpha val="50000"/>
                      </a:srgbClr>
                    </a:solidFill>
                  </a:tcPr>
                </a:tc>
                <a:tc>
                  <a:txBody>
                    <a:bodyPr/>
                    <a:lstStyle>
                      <a:lvl1pPr algn="l">
                        <a:lnSpc>
                          <a:spcPct val="90000"/>
                        </a:lnSpc>
                        <a:spcBef>
                          <a:spcPct val="30000"/>
                        </a:spcBef>
                        <a:buSzPct val="100000"/>
                        <a:defRPr sz="2000" b="1">
                          <a:solidFill>
                            <a:schemeClr val="tx1"/>
                          </a:solidFill>
                          <a:latin typeface="Arial" panose="020B0604020202020204" pitchFamily="34" charset="0"/>
                        </a:defRPr>
                      </a:lvl1pPr>
                      <a:lvl2pPr algn="l">
                        <a:lnSpc>
                          <a:spcPct val="90000"/>
                        </a:lnSpc>
                        <a:spcBef>
                          <a:spcPct val="30000"/>
                        </a:spcBef>
                        <a:buSzPct val="100000"/>
                        <a:defRPr sz="1600" b="1">
                          <a:solidFill>
                            <a:schemeClr val="tx1"/>
                          </a:solidFill>
                          <a:latin typeface="Arial" panose="020B0604020202020204" pitchFamily="34" charset="0"/>
                        </a:defRPr>
                      </a:lvl2pPr>
                      <a:lvl3pPr algn="l">
                        <a:lnSpc>
                          <a:spcPct val="90000"/>
                        </a:lnSpc>
                        <a:spcBef>
                          <a:spcPct val="30000"/>
                        </a:spcBef>
                        <a:buSzPct val="100000"/>
                        <a:defRPr sz="1600" b="1">
                          <a:solidFill>
                            <a:schemeClr val="tx1"/>
                          </a:solidFill>
                          <a:latin typeface="Arial" panose="020B0604020202020204" pitchFamily="34" charset="0"/>
                        </a:defRPr>
                      </a:lvl3pPr>
                      <a:lvl4pPr algn="l">
                        <a:lnSpc>
                          <a:spcPct val="90000"/>
                        </a:lnSpc>
                        <a:spcBef>
                          <a:spcPct val="30000"/>
                        </a:spcBef>
                        <a:buSzPct val="100000"/>
                        <a:defRPr sz="1200" b="1">
                          <a:solidFill>
                            <a:schemeClr val="tx1"/>
                          </a:solidFill>
                          <a:latin typeface="Arial" panose="020B0604020202020204" pitchFamily="34" charset="0"/>
                        </a:defRPr>
                      </a:lvl4pPr>
                      <a:lvl5pPr algn="l">
                        <a:lnSpc>
                          <a:spcPct val="90000"/>
                        </a:lnSpc>
                        <a:spcBef>
                          <a:spcPct val="30000"/>
                        </a:spcBef>
                        <a:buSzPct val="100000"/>
                        <a:defRPr sz="1200" b="1">
                          <a:solidFill>
                            <a:schemeClr val="tx1"/>
                          </a:solidFill>
                          <a:latin typeface="Arial" panose="020B0604020202020204" pitchFamily="34" charset="0"/>
                        </a:defRPr>
                      </a:lvl5pPr>
                      <a:lvl6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ctr" defTabSz="914400" rtl="0" eaLnBrk="0" fontAlgn="base" latinLnBrk="0" hangingPunct="0">
                        <a:lnSpc>
                          <a:spcPct val="90000"/>
                        </a:lnSpc>
                        <a:spcBef>
                          <a:spcPct val="3000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WB</a:t>
                      </a:r>
                    </a:p>
                  </a:txBody>
                  <a:tcPr marL="45720" marR="45720" marT="228600" horzOverflow="overflow">
                    <a:lnL w="76200" cap="flat" cmpd="sng" algn="ctr">
                      <a:solidFill>
                        <a:schemeClr val="tx1"/>
                      </a:solidFill>
                      <a:prstDash val="solid"/>
                      <a:round/>
                      <a:headEnd type="none" w="med" len="med"/>
                      <a:tailEnd type="none" w="med" len="med"/>
                    </a:lnL>
                    <a:lnR w="76200" cap="flat" cmpd="sng" algn="ctr">
                      <a:solidFill>
                        <a:srgbClr val="CC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FFFF">
                        <a:alpha val="50000"/>
                      </a:srgbClr>
                    </a:solidFill>
                  </a:tcPr>
                </a:tc>
                <a:tc>
                  <a:txBody>
                    <a:bodyPr/>
                    <a:lstStyle>
                      <a:lvl1pPr algn="l">
                        <a:lnSpc>
                          <a:spcPct val="90000"/>
                        </a:lnSpc>
                        <a:spcBef>
                          <a:spcPct val="30000"/>
                        </a:spcBef>
                        <a:buSzPct val="100000"/>
                        <a:defRPr sz="2000" b="1">
                          <a:solidFill>
                            <a:schemeClr val="tx1"/>
                          </a:solidFill>
                          <a:latin typeface="Arial" panose="020B0604020202020204" pitchFamily="34" charset="0"/>
                        </a:defRPr>
                      </a:lvl1pPr>
                      <a:lvl2pPr algn="l">
                        <a:lnSpc>
                          <a:spcPct val="90000"/>
                        </a:lnSpc>
                        <a:spcBef>
                          <a:spcPct val="30000"/>
                        </a:spcBef>
                        <a:buSzPct val="100000"/>
                        <a:defRPr sz="1600" b="1">
                          <a:solidFill>
                            <a:schemeClr val="tx1"/>
                          </a:solidFill>
                          <a:latin typeface="Arial" panose="020B0604020202020204" pitchFamily="34" charset="0"/>
                        </a:defRPr>
                      </a:lvl2pPr>
                      <a:lvl3pPr algn="l">
                        <a:lnSpc>
                          <a:spcPct val="90000"/>
                        </a:lnSpc>
                        <a:spcBef>
                          <a:spcPct val="30000"/>
                        </a:spcBef>
                        <a:buSzPct val="100000"/>
                        <a:defRPr sz="1600" b="1">
                          <a:solidFill>
                            <a:schemeClr val="tx1"/>
                          </a:solidFill>
                          <a:latin typeface="Arial" panose="020B0604020202020204" pitchFamily="34" charset="0"/>
                        </a:defRPr>
                      </a:lvl3pPr>
                      <a:lvl4pPr algn="l">
                        <a:lnSpc>
                          <a:spcPct val="90000"/>
                        </a:lnSpc>
                        <a:spcBef>
                          <a:spcPct val="30000"/>
                        </a:spcBef>
                        <a:buSzPct val="100000"/>
                        <a:defRPr sz="1200" b="1">
                          <a:solidFill>
                            <a:schemeClr val="tx1"/>
                          </a:solidFill>
                          <a:latin typeface="Arial" panose="020B0604020202020204" pitchFamily="34" charset="0"/>
                        </a:defRPr>
                      </a:lvl4pPr>
                      <a:lvl5pPr algn="l">
                        <a:lnSpc>
                          <a:spcPct val="90000"/>
                        </a:lnSpc>
                        <a:spcBef>
                          <a:spcPct val="30000"/>
                        </a:spcBef>
                        <a:buSzPct val="100000"/>
                        <a:defRPr sz="1200" b="1">
                          <a:solidFill>
                            <a:schemeClr val="tx1"/>
                          </a:solidFill>
                          <a:latin typeface="Arial" panose="020B0604020202020204" pitchFamily="34" charset="0"/>
                        </a:defRPr>
                      </a:lvl5pPr>
                      <a:lvl6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ctr" defTabSz="914400" rtl="0" eaLnBrk="0" fontAlgn="base" latinLnBrk="0" hangingPunct="0">
                        <a:lnSpc>
                          <a:spcPct val="90000"/>
                        </a:lnSpc>
                        <a:spcBef>
                          <a:spcPct val="30000"/>
                        </a:spcBef>
                        <a:spcAft>
                          <a:spcPct val="0"/>
                        </a:spcAft>
                        <a:buClrTx/>
                        <a:buSzTx/>
                        <a:buFontTx/>
                        <a:buNone/>
                        <a:tabLst/>
                      </a:pPr>
                      <a:endParaRPr kumimoji="0" lang="zh-CN" altLang="en-US" sz="1600" b="1" i="0" u="none" strike="noStrike" cap="none" normalizeH="0" baseline="0" smtClean="0">
                        <a:ln>
                          <a:noFill/>
                        </a:ln>
                        <a:solidFill>
                          <a:schemeClr val="tx1"/>
                        </a:solidFill>
                        <a:effectLst/>
                        <a:latin typeface="Arial" panose="020B0604020202020204" pitchFamily="34" charset="0"/>
                        <a:ea typeface="SimSun" panose="02010600030101010101" pitchFamily="2" charset="-122"/>
                      </a:endParaRPr>
                    </a:p>
                  </a:txBody>
                  <a:tcPr marL="45720" marR="45720" marT="228600" horzOverflow="overflow">
                    <a:lnL w="76200" cap="flat" cmpd="sng" algn="ctr">
                      <a:solidFill>
                        <a:srgbClr val="CC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lnSpc>
                          <a:spcPct val="90000"/>
                        </a:lnSpc>
                        <a:spcBef>
                          <a:spcPct val="30000"/>
                        </a:spcBef>
                        <a:buSzPct val="100000"/>
                        <a:defRPr sz="2000" b="1">
                          <a:solidFill>
                            <a:schemeClr val="tx1"/>
                          </a:solidFill>
                          <a:latin typeface="Arial" panose="020B0604020202020204" pitchFamily="34" charset="0"/>
                        </a:defRPr>
                      </a:lvl1pPr>
                      <a:lvl2pPr algn="l">
                        <a:lnSpc>
                          <a:spcPct val="90000"/>
                        </a:lnSpc>
                        <a:spcBef>
                          <a:spcPct val="30000"/>
                        </a:spcBef>
                        <a:buSzPct val="100000"/>
                        <a:defRPr sz="1600" b="1">
                          <a:solidFill>
                            <a:schemeClr val="tx1"/>
                          </a:solidFill>
                          <a:latin typeface="Arial" panose="020B0604020202020204" pitchFamily="34" charset="0"/>
                        </a:defRPr>
                      </a:lvl2pPr>
                      <a:lvl3pPr algn="l">
                        <a:lnSpc>
                          <a:spcPct val="90000"/>
                        </a:lnSpc>
                        <a:spcBef>
                          <a:spcPct val="30000"/>
                        </a:spcBef>
                        <a:buSzPct val="100000"/>
                        <a:defRPr sz="1600" b="1">
                          <a:solidFill>
                            <a:schemeClr val="tx1"/>
                          </a:solidFill>
                          <a:latin typeface="Arial" panose="020B0604020202020204" pitchFamily="34" charset="0"/>
                        </a:defRPr>
                      </a:lvl3pPr>
                      <a:lvl4pPr algn="l">
                        <a:lnSpc>
                          <a:spcPct val="90000"/>
                        </a:lnSpc>
                        <a:spcBef>
                          <a:spcPct val="30000"/>
                        </a:spcBef>
                        <a:buSzPct val="100000"/>
                        <a:defRPr sz="1200" b="1">
                          <a:solidFill>
                            <a:schemeClr val="tx1"/>
                          </a:solidFill>
                          <a:latin typeface="Arial" panose="020B0604020202020204" pitchFamily="34" charset="0"/>
                        </a:defRPr>
                      </a:lvl4pPr>
                      <a:lvl5pPr algn="l">
                        <a:lnSpc>
                          <a:spcPct val="90000"/>
                        </a:lnSpc>
                        <a:spcBef>
                          <a:spcPct val="30000"/>
                        </a:spcBef>
                        <a:buSzPct val="100000"/>
                        <a:defRPr sz="1200" b="1">
                          <a:solidFill>
                            <a:schemeClr val="tx1"/>
                          </a:solidFill>
                          <a:latin typeface="Arial" panose="020B0604020202020204" pitchFamily="34" charset="0"/>
                        </a:defRPr>
                      </a:lvl5pPr>
                      <a:lvl6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ctr" defTabSz="914400" rtl="0" eaLnBrk="0" fontAlgn="base" latinLnBrk="0" hangingPunct="0">
                        <a:lnSpc>
                          <a:spcPct val="90000"/>
                        </a:lnSpc>
                        <a:spcBef>
                          <a:spcPct val="30000"/>
                        </a:spcBef>
                        <a:spcAft>
                          <a:spcPct val="0"/>
                        </a:spcAft>
                        <a:buClrTx/>
                        <a:buSzTx/>
                        <a:buFontTx/>
                        <a:buNone/>
                        <a:tabLst/>
                      </a:pPr>
                      <a:endParaRPr kumimoji="0" lang="zh-CN" altLang="en-US" sz="1600" b="1" i="0" u="none" strike="noStrike" cap="none" normalizeH="0" baseline="0" smtClean="0">
                        <a:ln>
                          <a:noFill/>
                        </a:ln>
                        <a:solidFill>
                          <a:schemeClr val="tx1"/>
                        </a:solidFill>
                        <a:effectLst/>
                        <a:latin typeface="Arial" panose="020B0604020202020204" pitchFamily="34" charset="0"/>
                        <a:ea typeface="SimSun" panose="02010600030101010101" pitchFamily="2" charset="-122"/>
                      </a:endParaRPr>
                    </a:p>
                  </a:txBody>
                  <a:tcPr marL="45720" marR="45720" marT="2286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23538818"/>
                  </a:ext>
                </a:extLst>
              </a:tr>
              <a:tr h="876300">
                <a:tc>
                  <a:txBody>
                    <a:bodyPr/>
                    <a:lstStyle>
                      <a:lvl1pPr algn="l">
                        <a:lnSpc>
                          <a:spcPct val="90000"/>
                        </a:lnSpc>
                        <a:spcBef>
                          <a:spcPct val="30000"/>
                        </a:spcBef>
                        <a:buSzPct val="100000"/>
                        <a:defRPr sz="2000" b="1">
                          <a:solidFill>
                            <a:schemeClr val="tx1"/>
                          </a:solidFill>
                          <a:latin typeface="Arial" panose="020B0604020202020204" pitchFamily="34" charset="0"/>
                        </a:defRPr>
                      </a:lvl1pPr>
                      <a:lvl2pPr algn="l">
                        <a:lnSpc>
                          <a:spcPct val="90000"/>
                        </a:lnSpc>
                        <a:spcBef>
                          <a:spcPct val="30000"/>
                        </a:spcBef>
                        <a:buSzPct val="100000"/>
                        <a:defRPr sz="1600" b="1">
                          <a:solidFill>
                            <a:schemeClr val="tx1"/>
                          </a:solidFill>
                          <a:latin typeface="Arial" panose="020B0604020202020204" pitchFamily="34" charset="0"/>
                        </a:defRPr>
                      </a:lvl2pPr>
                      <a:lvl3pPr algn="l">
                        <a:lnSpc>
                          <a:spcPct val="90000"/>
                        </a:lnSpc>
                        <a:spcBef>
                          <a:spcPct val="30000"/>
                        </a:spcBef>
                        <a:buSzPct val="100000"/>
                        <a:defRPr sz="1600" b="1">
                          <a:solidFill>
                            <a:schemeClr val="tx1"/>
                          </a:solidFill>
                          <a:latin typeface="Arial" panose="020B0604020202020204" pitchFamily="34" charset="0"/>
                        </a:defRPr>
                      </a:lvl3pPr>
                      <a:lvl4pPr algn="l">
                        <a:lnSpc>
                          <a:spcPct val="90000"/>
                        </a:lnSpc>
                        <a:spcBef>
                          <a:spcPct val="30000"/>
                        </a:spcBef>
                        <a:buSzPct val="100000"/>
                        <a:defRPr sz="1200" b="1">
                          <a:solidFill>
                            <a:schemeClr val="tx1"/>
                          </a:solidFill>
                          <a:latin typeface="Arial" panose="020B0604020202020204" pitchFamily="34" charset="0"/>
                        </a:defRPr>
                      </a:lvl4pPr>
                      <a:lvl5pPr algn="l">
                        <a:lnSpc>
                          <a:spcPct val="90000"/>
                        </a:lnSpc>
                        <a:spcBef>
                          <a:spcPct val="30000"/>
                        </a:spcBef>
                        <a:buSzPct val="100000"/>
                        <a:defRPr sz="1200" b="1">
                          <a:solidFill>
                            <a:schemeClr val="tx1"/>
                          </a:solidFill>
                          <a:latin typeface="Arial" panose="020B0604020202020204" pitchFamily="34" charset="0"/>
                        </a:defRPr>
                      </a:lvl5pPr>
                      <a:lvl6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ctr" defTabSz="914400" rtl="0" eaLnBrk="0" fontAlgn="base" latinLnBrk="0" hangingPunct="0">
                        <a:lnSpc>
                          <a:spcPct val="90000"/>
                        </a:lnSpc>
                        <a:spcBef>
                          <a:spcPct val="30000"/>
                        </a:spcBef>
                        <a:spcAft>
                          <a:spcPct val="0"/>
                        </a:spcAft>
                        <a:buClrTx/>
                        <a:buSzTx/>
                        <a:buFontTx/>
                        <a:buNone/>
                        <a:tabLst/>
                      </a:pPr>
                      <a:endParaRPr kumimoji="0" lang="zh-CN" altLang="en-US" sz="1600" b="1" i="0" u="none" strike="noStrike" cap="none" normalizeH="0" baseline="0" smtClean="0">
                        <a:ln>
                          <a:noFill/>
                        </a:ln>
                        <a:solidFill>
                          <a:schemeClr val="tx1"/>
                        </a:solidFill>
                        <a:effectLst/>
                        <a:latin typeface="Arial" panose="020B0604020202020204" pitchFamily="34" charset="0"/>
                        <a:ea typeface="SimSun" panose="02010600030101010101" pitchFamily="2" charset="-122"/>
                      </a:endParaRPr>
                    </a:p>
                  </a:txBody>
                  <a:tcPr marL="45720" marR="45720" marT="2286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lnSpc>
                          <a:spcPct val="90000"/>
                        </a:lnSpc>
                        <a:spcBef>
                          <a:spcPct val="30000"/>
                        </a:spcBef>
                        <a:buSzPct val="100000"/>
                        <a:defRPr sz="2000" b="1">
                          <a:solidFill>
                            <a:schemeClr val="tx1"/>
                          </a:solidFill>
                          <a:latin typeface="Arial" panose="020B0604020202020204" pitchFamily="34" charset="0"/>
                        </a:defRPr>
                      </a:lvl1pPr>
                      <a:lvl2pPr algn="l">
                        <a:lnSpc>
                          <a:spcPct val="90000"/>
                        </a:lnSpc>
                        <a:spcBef>
                          <a:spcPct val="30000"/>
                        </a:spcBef>
                        <a:buSzPct val="100000"/>
                        <a:defRPr sz="1600" b="1">
                          <a:solidFill>
                            <a:schemeClr val="tx1"/>
                          </a:solidFill>
                          <a:latin typeface="Arial" panose="020B0604020202020204" pitchFamily="34" charset="0"/>
                        </a:defRPr>
                      </a:lvl2pPr>
                      <a:lvl3pPr algn="l">
                        <a:lnSpc>
                          <a:spcPct val="90000"/>
                        </a:lnSpc>
                        <a:spcBef>
                          <a:spcPct val="30000"/>
                        </a:spcBef>
                        <a:buSzPct val="100000"/>
                        <a:defRPr sz="1600" b="1">
                          <a:solidFill>
                            <a:schemeClr val="tx1"/>
                          </a:solidFill>
                          <a:latin typeface="Arial" panose="020B0604020202020204" pitchFamily="34" charset="0"/>
                        </a:defRPr>
                      </a:lvl3pPr>
                      <a:lvl4pPr algn="l">
                        <a:lnSpc>
                          <a:spcPct val="90000"/>
                        </a:lnSpc>
                        <a:spcBef>
                          <a:spcPct val="30000"/>
                        </a:spcBef>
                        <a:buSzPct val="100000"/>
                        <a:defRPr sz="1200" b="1">
                          <a:solidFill>
                            <a:schemeClr val="tx1"/>
                          </a:solidFill>
                          <a:latin typeface="Arial" panose="020B0604020202020204" pitchFamily="34" charset="0"/>
                        </a:defRPr>
                      </a:lvl4pPr>
                      <a:lvl5pPr algn="l">
                        <a:lnSpc>
                          <a:spcPct val="90000"/>
                        </a:lnSpc>
                        <a:spcBef>
                          <a:spcPct val="30000"/>
                        </a:spcBef>
                        <a:buSzPct val="100000"/>
                        <a:defRPr sz="1200" b="1">
                          <a:solidFill>
                            <a:schemeClr val="tx1"/>
                          </a:solidFill>
                          <a:latin typeface="Arial" panose="020B0604020202020204" pitchFamily="34" charset="0"/>
                        </a:defRPr>
                      </a:lvl5pPr>
                      <a:lvl6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ctr" defTabSz="914400" rtl="0" eaLnBrk="0" fontAlgn="base" latinLnBrk="0" hangingPunct="0">
                        <a:lnSpc>
                          <a:spcPct val="90000"/>
                        </a:lnSpc>
                        <a:spcBef>
                          <a:spcPct val="3000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IF</a:t>
                      </a:r>
                    </a:p>
                  </a:txBody>
                  <a:tcPr marL="45720" marR="45720" marT="228600" horzOverflow="overflow">
                    <a:lnL w="12700" cap="flat" cmpd="sng" algn="ctr">
                      <a:solidFill>
                        <a:schemeClr val="tx1"/>
                      </a:solidFill>
                      <a:prstDash val="solid"/>
                      <a:round/>
                      <a:headEnd type="none" w="med" len="med"/>
                      <a:tailEnd type="none" w="med" len="med"/>
                    </a:lnL>
                    <a:lnR w="762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99">
                        <a:alpha val="50000"/>
                      </a:srgbClr>
                    </a:solidFill>
                  </a:tcPr>
                </a:tc>
                <a:tc>
                  <a:txBody>
                    <a:bodyPr/>
                    <a:lstStyle>
                      <a:lvl1pPr algn="l">
                        <a:lnSpc>
                          <a:spcPct val="90000"/>
                        </a:lnSpc>
                        <a:spcBef>
                          <a:spcPct val="30000"/>
                        </a:spcBef>
                        <a:buSzPct val="100000"/>
                        <a:defRPr sz="2000" b="1">
                          <a:solidFill>
                            <a:schemeClr val="tx1"/>
                          </a:solidFill>
                          <a:latin typeface="Arial" panose="020B0604020202020204" pitchFamily="34" charset="0"/>
                        </a:defRPr>
                      </a:lvl1pPr>
                      <a:lvl2pPr algn="l">
                        <a:lnSpc>
                          <a:spcPct val="90000"/>
                        </a:lnSpc>
                        <a:spcBef>
                          <a:spcPct val="30000"/>
                        </a:spcBef>
                        <a:buSzPct val="100000"/>
                        <a:defRPr sz="1600" b="1">
                          <a:solidFill>
                            <a:schemeClr val="tx1"/>
                          </a:solidFill>
                          <a:latin typeface="Arial" panose="020B0604020202020204" pitchFamily="34" charset="0"/>
                        </a:defRPr>
                      </a:lvl2pPr>
                      <a:lvl3pPr algn="l">
                        <a:lnSpc>
                          <a:spcPct val="90000"/>
                        </a:lnSpc>
                        <a:spcBef>
                          <a:spcPct val="30000"/>
                        </a:spcBef>
                        <a:buSzPct val="100000"/>
                        <a:defRPr sz="1600" b="1">
                          <a:solidFill>
                            <a:schemeClr val="tx1"/>
                          </a:solidFill>
                          <a:latin typeface="Arial" panose="020B0604020202020204" pitchFamily="34" charset="0"/>
                        </a:defRPr>
                      </a:lvl3pPr>
                      <a:lvl4pPr algn="l">
                        <a:lnSpc>
                          <a:spcPct val="90000"/>
                        </a:lnSpc>
                        <a:spcBef>
                          <a:spcPct val="30000"/>
                        </a:spcBef>
                        <a:buSzPct val="100000"/>
                        <a:defRPr sz="1200" b="1">
                          <a:solidFill>
                            <a:schemeClr val="tx1"/>
                          </a:solidFill>
                          <a:latin typeface="Arial" panose="020B0604020202020204" pitchFamily="34" charset="0"/>
                        </a:defRPr>
                      </a:lvl4pPr>
                      <a:lvl5pPr algn="l">
                        <a:lnSpc>
                          <a:spcPct val="90000"/>
                        </a:lnSpc>
                        <a:spcBef>
                          <a:spcPct val="30000"/>
                        </a:spcBef>
                        <a:buSzPct val="100000"/>
                        <a:defRPr sz="1200" b="1">
                          <a:solidFill>
                            <a:schemeClr val="tx1"/>
                          </a:solidFill>
                          <a:latin typeface="Arial" panose="020B0604020202020204" pitchFamily="34" charset="0"/>
                        </a:defRPr>
                      </a:lvl5pPr>
                      <a:lvl6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ctr" defTabSz="914400" rtl="0" eaLnBrk="0" fontAlgn="base" latinLnBrk="0" hangingPunct="0">
                        <a:lnSpc>
                          <a:spcPct val="90000"/>
                        </a:lnSpc>
                        <a:spcBef>
                          <a:spcPct val="3000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ID</a:t>
                      </a:r>
                    </a:p>
                  </a:txBody>
                  <a:tcPr marL="45720" marR="45720" marT="228600" horzOverflow="overflow">
                    <a:lnL w="76200" cap="flat" cmpd="sng" algn="ctr">
                      <a:solidFill>
                        <a:schemeClr val="tx1"/>
                      </a:solidFill>
                      <a:prstDash val="solid"/>
                      <a:round/>
                      <a:headEnd type="none" w="med" len="med"/>
                      <a:tailEnd type="none" w="med" len="med"/>
                    </a:lnL>
                    <a:lnR w="762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FFFF">
                        <a:alpha val="50000"/>
                      </a:srgbClr>
                    </a:solidFill>
                  </a:tcPr>
                </a:tc>
                <a:tc>
                  <a:txBody>
                    <a:bodyPr/>
                    <a:lstStyle>
                      <a:lvl1pPr algn="l">
                        <a:lnSpc>
                          <a:spcPct val="90000"/>
                        </a:lnSpc>
                        <a:spcBef>
                          <a:spcPct val="30000"/>
                        </a:spcBef>
                        <a:buSzPct val="100000"/>
                        <a:defRPr sz="2000" b="1">
                          <a:solidFill>
                            <a:schemeClr val="tx1"/>
                          </a:solidFill>
                          <a:latin typeface="Arial" panose="020B0604020202020204" pitchFamily="34" charset="0"/>
                        </a:defRPr>
                      </a:lvl1pPr>
                      <a:lvl2pPr algn="l">
                        <a:lnSpc>
                          <a:spcPct val="90000"/>
                        </a:lnSpc>
                        <a:spcBef>
                          <a:spcPct val="30000"/>
                        </a:spcBef>
                        <a:buSzPct val="100000"/>
                        <a:defRPr sz="1600" b="1">
                          <a:solidFill>
                            <a:schemeClr val="tx1"/>
                          </a:solidFill>
                          <a:latin typeface="Arial" panose="020B0604020202020204" pitchFamily="34" charset="0"/>
                        </a:defRPr>
                      </a:lvl2pPr>
                      <a:lvl3pPr algn="l">
                        <a:lnSpc>
                          <a:spcPct val="90000"/>
                        </a:lnSpc>
                        <a:spcBef>
                          <a:spcPct val="30000"/>
                        </a:spcBef>
                        <a:buSzPct val="100000"/>
                        <a:defRPr sz="1600" b="1">
                          <a:solidFill>
                            <a:schemeClr val="tx1"/>
                          </a:solidFill>
                          <a:latin typeface="Arial" panose="020B0604020202020204" pitchFamily="34" charset="0"/>
                        </a:defRPr>
                      </a:lvl3pPr>
                      <a:lvl4pPr algn="l">
                        <a:lnSpc>
                          <a:spcPct val="90000"/>
                        </a:lnSpc>
                        <a:spcBef>
                          <a:spcPct val="30000"/>
                        </a:spcBef>
                        <a:buSzPct val="100000"/>
                        <a:defRPr sz="1200" b="1">
                          <a:solidFill>
                            <a:schemeClr val="tx1"/>
                          </a:solidFill>
                          <a:latin typeface="Arial" panose="020B0604020202020204" pitchFamily="34" charset="0"/>
                        </a:defRPr>
                      </a:lvl4pPr>
                      <a:lvl5pPr algn="l">
                        <a:lnSpc>
                          <a:spcPct val="90000"/>
                        </a:lnSpc>
                        <a:spcBef>
                          <a:spcPct val="30000"/>
                        </a:spcBef>
                        <a:buSzPct val="100000"/>
                        <a:defRPr sz="1200" b="1">
                          <a:solidFill>
                            <a:schemeClr val="tx1"/>
                          </a:solidFill>
                          <a:latin typeface="Arial" panose="020B0604020202020204" pitchFamily="34" charset="0"/>
                        </a:defRPr>
                      </a:lvl5pPr>
                      <a:lvl6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ctr" defTabSz="914400" rtl="0" eaLnBrk="0" fontAlgn="base" latinLnBrk="0" hangingPunct="0">
                        <a:lnSpc>
                          <a:spcPct val="90000"/>
                        </a:lnSpc>
                        <a:spcBef>
                          <a:spcPct val="3000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ID</a:t>
                      </a:r>
                    </a:p>
                  </a:txBody>
                  <a:tcPr marL="45720" marR="45720" marT="228600" horzOverflow="overflow">
                    <a:lnL w="76200" cap="flat" cmpd="sng" algn="ctr">
                      <a:solidFill>
                        <a:schemeClr val="tx1"/>
                      </a:solidFill>
                      <a:prstDash val="solid"/>
                      <a:round/>
                      <a:headEnd type="none" w="med" len="med"/>
                      <a:tailEnd type="none" w="med" len="med"/>
                    </a:lnL>
                    <a:lnR w="762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FFFF">
                        <a:alpha val="50000"/>
                      </a:srgbClr>
                    </a:solidFill>
                  </a:tcPr>
                </a:tc>
                <a:tc>
                  <a:txBody>
                    <a:bodyPr/>
                    <a:lstStyle>
                      <a:lvl1pPr algn="l">
                        <a:lnSpc>
                          <a:spcPct val="90000"/>
                        </a:lnSpc>
                        <a:spcBef>
                          <a:spcPct val="30000"/>
                        </a:spcBef>
                        <a:buSzPct val="100000"/>
                        <a:defRPr sz="2000" b="1">
                          <a:solidFill>
                            <a:schemeClr val="tx1"/>
                          </a:solidFill>
                          <a:latin typeface="Arial" panose="020B0604020202020204" pitchFamily="34" charset="0"/>
                        </a:defRPr>
                      </a:lvl1pPr>
                      <a:lvl2pPr algn="l">
                        <a:lnSpc>
                          <a:spcPct val="90000"/>
                        </a:lnSpc>
                        <a:spcBef>
                          <a:spcPct val="30000"/>
                        </a:spcBef>
                        <a:buSzPct val="100000"/>
                        <a:defRPr sz="1600" b="1">
                          <a:solidFill>
                            <a:schemeClr val="tx1"/>
                          </a:solidFill>
                          <a:latin typeface="Arial" panose="020B0604020202020204" pitchFamily="34" charset="0"/>
                        </a:defRPr>
                      </a:lvl2pPr>
                      <a:lvl3pPr algn="l">
                        <a:lnSpc>
                          <a:spcPct val="90000"/>
                        </a:lnSpc>
                        <a:spcBef>
                          <a:spcPct val="30000"/>
                        </a:spcBef>
                        <a:buSzPct val="100000"/>
                        <a:defRPr sz="1600" b="1">
                          <a:solidFill>
                            <a:schemeClr val="tx1"/>
                          </a:solidFill>
                          <a:latin typeface="Arial" panose="020B0604020202020204" pitchFamily="34" charset="0"/>
                        </a:defRPr>
                      </a:lvl3pPr>
                      <a:lvl4pPr algn="l">
                        <a:lnSpc>
                          <a:spcPct val="90000"/>
                        </a:lnSpc>
                        <a:spcBef>
                          <a:spcPct val="30000"/>
                        </a:spcBef>
                        <a:buSzPct val="100000"/>
                        <a:defRPr sz="1200" b="1">
                          <a:solidFill>
                            <a:schemeClr val="tx1"/>
                          </a:solidFill>
                          <a:latin typeface="Arial" panose="020B0604020202020204" pitchFamily="34" charset="0"/>
                        </a:defRPr>
                      </a:lvl4pPr>
                      <a:lvl5pPr algn="l">
                        <a:lnSpc>
                          <a:spcPct val="90000"/>
                        </a:lnSpc>
                        <a:spcBef>
                          <a:spcPct val="30000"/>
                        </a:spcBef>
                        <a:buSzPct val="100000"/>
                        <a:defRPr sz="1200" b="1">
                          <a:solidFill>
                            <a:schemeClr val="tx1"/>
                          </a:solidFill>
                          <a:latin typeface="Arial" panose="020B0604020202020204" pitchFamily="34" charset="0"/>
                        </a:defRPr>
                      </a:lvl5pPr>
                      <a:lvl6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ctr" defTabSz="914400" rtl="0" eaLnBrk="0" fontAlgn="base" latinLnBrk="0" hangingPunct="0">
                        <a:lnSpc>
                          <a:spcPct val="90000"/>
                        </a:lnSpc>
                        <a:spcBef>
                          <a:spcPct val="3000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EX</a:t>
                      </a:r>
                    </a:p>
                  </a:txBody>
                  <a:tcPr marL="45720" marR="45720" marT="228600" horzOverflow="overflow">
                    <a:lnL w="76200" cap="flat" cmpd="sng" algn="ctr">
                      <a:solidFill>
                        <a:schemeClr val="tx1"/>
                      </a:solidFill>
                      <a:prstDash val="solid"/>
                      <a:round/>
                      <a:headEnd type="none" w="med" len="med"/>
                      <a:tailEnd type="none" w="med" len="med"/>
                    </a:lnL>
                    <a:lnR w="762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99">
                        <a:alpha val="50000"/>
                      </a:srgbClr>
                    </a:solidFill>
                  </a:tcPr>
                </a:tc>
                <a:tc>
                  <a:txBody>
                    <a:bodyPr/>
                    <a:lstStyle>
                      <a:lvl1pPr algn="l">
                        <a:lnSpc>
                          <a:spcPct val="90000"/>
                        </a:lnSpc>
                        <a:spcBef>
                          <a:spcPct val="30000"/>
                        </a:spcBef>
                        <a:buSzPct val="100000"/>
                        <a:defRPr sz="2000" b="1">
                          <a:solidFill>
                            <a:schemeClr val="tx1"/>
                          </a:solidFill>
                          <a:latin typeface="Arial" panose="020B0604020202020204" pitchFamily="34" charset="0"/>
                        </a:defRPr>
                      </a:lvl1pPr>
                      <a:lvl2pPr algn="l">
                        <a:lnSpc>
                          <a:spcPct val="90000"/>
                        </a:lnSpc>
                        <a:spcBef>
                          <a:spcPct val="30000"/>
                        </a:spcBef>
                        <a:buSzPct val="100000"/>
                        <a:defRPr sz="1600" b="1">
                          <a:solidFill>
                            <a:schemeClr val="tx1"/>
                          </a:solidFill>
                          <a:latin typeface="Arial" panose="020B0604020202020204" pitchFamily="34" charset="0"/>
                        </a:defRPr>
                      </a:lvl2pPr>
                      <a:lvl3pPr algn="l">
                        <a:lnSpc>
                          <a:spcPct val="90000"/>
                        </a:lnSpc>
                        <a:spcBef>
                          <a:spcPct val="30000"/>
                        </a:spcBef>
                        <a:buSzPct val="100000"/>
                        <a:defRPr sz="1600" b="1">
                          <a:solidFill>
                            <a:schemeClr val="tx1"/>
                          </a:solidFill>
                          <a:latin typeface="Arial" panose="020B0604020202020204" pitchFamily="34" charset="0"/>
                        </a:defRPr>
                      </a:lvl3pPr>
                      <a:lvl4pPr algn="l">
                        <a:lnSpc>
                          <a:spcPct val="90000"/>
                        </a:lnSpc>
                        <a:spcBef>
                          <a:spcPct val="30000"/>
                        </a:spcBef>
                        <a:buSzPct val="100000"/>
                        <a:defRPr sz="1200" b="1">
                          <a:solidFill>
                            <a:schemeClr val="tx1"/>
                          </a:solidFill>
                          <a:latin typeface="Arial" panose="020B0604020202020204" pitchFamily="34" charset="0"/>
                        </a:defRPr>
                      </a:lvl4pPr>
                      <a:lvl5pPr algn="l">
                        <a:lnSpc>
                          <a:spcPct val="90000"/>
                        </a:lnSpc>
                        <a:spcBef>
                          <a:spcPct val="30000"/>
                        </a:spcBef>
                        <a:buSzPct val="100000"/>
                        <a:defRPr sz="1200" b="1">
                          <a:solidFill>
                            <a:schemeClr val="tx1"/>
                          </a:solidFill>
                          <a:latin typeface="Arial" panose="020B0604020202020204" pitchFamily="34" charset="0"/>
                        </a:defRPr>
                      </a:lvl5pPr>
                      <a:lvl6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ctr" defTabSz="914400" rtl="0" eaLnBrk="0" fontAlgn="base" latinLnBrk="0" hangingPunct="0">
                        <a:lnSpc>
                          <a:spcPct val="90000"/>
                        </a:lnSpc>
                        <a:spcBef>
                          <a:spcPct val="3000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MEM</a:t>
                      </a:r>
                    </a:p>
                  </a:txBody>
                  <a:tcPr marL="45720" marR="45720" marT="228600" horzOverflow="overflow">
                    <a:lnL w="76200" cap="flat" cmpd="sng" algn="ctr">
                      <a:solidFill>
                        <a:schemeClr val="tx1"/>
                      </a:solidFill>
                      <a:prstDash val="solid"/>
                      <a:round/>
                      <a:headEnd type="none" w="med" len="med"/>
                      <a:tailEnd type="none" w="med" len="med"/>
                    </a:lnL>
                    <a:lnR w="762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99">
                        <a:alpha val="50000"/>
                      </a:srgbClr>
                    </a:solidFill>
                  </a:tcPr>
                </a:tc>
                <a:tc>
                  <a:txBody>
                    <a:bodyPr/>
                    <a:lstStyle>
                      <a:lvl1pPr algn="l">
                        <a:lnSpc>
                          <a:spcPct val="90000"/>
                        </a:lnSpc>
                        <a:spcBef>
                          <a:spcPct val="30000"/>
                        </a:spcBef>
                        <a:buSzPct val="100000"/>
                        <a:defRPr sz="2000" b="1">
                          <a:solidFill>
                            <a:schemeClr val="tx1"/>
                          </a:solidFill>
                          <a:latin typeface="Arial" panose="020B0604020202020204" pitchFamily="34" charset="0"/>
                        </a:defRPr>
                      </a:lvl1pPr>
                      <a:lvl2pPr algn="l">
                        <a:lnSpc>
                          <a:spcPct val="90000"/>
                        </a:lnSpc>
                        <a:spcBef>
                          <a:spcPct val="30000"/>
                        </a:spcBef>
                        <a:buSzPct val="100000"/>
                        <a:defRPr sz="1600" b="1">
                          <a:solidFill>
                            <a:schemeClr val="tx1"/>
                          </a:solidFill>
                          <a:latin typeface="Arial" panose="020B0604020202020204" pitchFamily="34" charset="0"/>
                        </a:defRPr>
                      </a:lvl2pPr>
                      <a:lvl3pPr algn="l">
                        <a:lnSpc>
                          <a:spcPct val="90000"/>
                        </a:lnSpc>
                        <a:spcBef>
                          <a:spcPct val="30000"/>
                        </a:spcBef>
                        <a:buSzPct val="100000"/>
                        <a:defRPr sz="1600" b="1">
                          <a:solidFill>
                            <a:schemeClr val="tx1"/>
                          </a:solidFill>
                          <a:latin typeface="Arial" panose="020B0604020202020204" pitchFamily="34" charset="0"/>
                        </a:defRPr>
                      </a:lvl3pPr>
                      <a:lvl4pPr algn="l">
                        <a:lnSpc>
                          <a:spcPct val="90000"/>
                        </a:lnSpc>
                        <a:spcBef>
                          <a:spcPct val="30000"/>
                        </a:spcBef>
                        <a:buSzPct val="100000"/>
                        <a:defRPr sz="1200" b="1">
                          <a:solidFill>
                            <a:schemeClr val="tx1"/>
                          </a:solidFill>
                          <a:latin typeface="Arial" panose="020B0604020202020204" pitchFamily="34" charset="0"/>
                        </a:defRPr>
                      </a:lvl4pPr>
                      <a:lvl5pPr algn="l">
                        <a:lnSpc>
                          <a:spcPct val="90000"/>
                        </a:lnSpc>
                        <a:spcBef>
                          <a:spcPct val="30000"/>
                        </a:spcBef>
                        <a:buSzPct val="100000"/>
                        <a:defRPr sz="1200" b="1">
                          <a:solidFill>
                            <a:schemeClr val="tx1"/>
                          </a:solidFill>
                          <a:latin typeface="Arial" panose="020B0604020202020204" pitchFamily="34" charset="0"/>
                        </a:defRPr>
                      </a:lvl5pPr>
                      <a:lvl6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ctr" defTabSz="914400" rtl="0" eaLnBrk="0" fontAlgn="base" latinLnBrk="0" hangingPunct="0">
                        <a:lnSpc>
                          <a:spcPct val="90000"/>
                        </a:lnSpc>
                        <a:spcBef>
                          <a:spcPct val="3000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WB</a:t>
                      </a:r>
                    </a:p>
                  </a:txBody>
                  <a:tcPr marL="45720" marR="45720" marT="228600" horzOverflow="overflow">
                    <a:lnL w="762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99">
                        <a:alpha val="50000"/>
                      </a:srgbClr>
                    </a:solidFill>
                  </a:tcPr>
                </a:tc>
                <a:extLst>
                  <a:ext uri="{0D108BD9-81ED-4DB2-BD59-A6C34878D82A}">
                    <a16:rowId xmlns:a16="http://schemas.microsoft.com/office/drawing/2014/main" xmlns="" val="2380320578"/>
                  </a:ext>
                </a:extLst>
              </a:tr>
            </a:tbl>
          </a:graphicData>
        </a:graphic>
      </p:graphicFrame>
      <p:sp>
        <p:nvSpPr>
          <p:cNvPr id="964646" name="AutoShape 38"/>
          <p:cNvSpPr>
            <a:spLocks noChangeArrowheads="1"/>
          </p:cNvSpPr>
          <p:nvPr/>
        </p:nvSpPr>
        <p:spPr bwMode="auto">
          <a:xfrm>
            <a:off x="5332412" y="3733800"/>
            <a:ext cx="685800" cy="457200"/>
          </a:xfrm>
          <a:prstGeom prst="cloudCallout">
            <a:avLst>
              <a:gd name="adj1" fmla="val 81944"/>
              <a:gd name="adj2" fmla="val 81944"/>
            </a:avLst>
          </a:prstGeom>
          <a:solidFill>
            <a:srgbClr val="B2B2B2">
              <a:alpha val="37000"/>
            </a:srgbClr>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500">
              <a:latin typeface="Times New Roman" panose="02020603050405020304" pitchFamily="18" charset="0"/>
              <a:ea typeface="SimSun" panose="02010600030101010101" pitchFamily="2" charset="-122"/>
            </a:endParaRPr>
          </a:p>
        </p:txBody>
      </p:sp>
      <p:sp>
        <p:nvSpPr>
          <p:cNvPr id="964647" name="Line 39"/>
          <p:cNvSpPr>
            <a:spLocks noChangeShapeType="1"/>
          </p:cNvSpPr>
          <p:nvPr/>
        </p:nvSpPr>
        <p:spPr bwMode="auto">
          <a:xfrm flipV="1">
            <a:off x="6780212" y="3886200"/>
            <a:ext cx="30480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964648" name="Line 40"/>
          <p:cNvSpPr>
            <a:spLocks noChangeShapeType="1"/>
          </p:cNvSpPr>
          <p:nvPr/>
        </p:nvSpPr>
        <p:spPr bwMode="auto">
          <a:xfrm flipV="1">
            <a:off x="6780212" y="4343400"/>
            <a:ext cx="30480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964649" name="Line 41"/>
          <p:cNvSpPr>
            <a:spLocks noChangeShapeType="1"/>
          </p:cNvSpPr>
          <p:nvPr/>
        </p:nvSpPr>
        <p:spPr bwMode="auto">
          <a:xfrm>
            <a:off x="6932612" y="3124200"/>
            <a:ext cx="0" cy="762000"/>
          </a:xfrm>
          <a:prstGeom prst="line">
            <a:avLst/>
          </a:prstGeom>
          <a:noFill/>
          <a:ln w="38100">
            <a:solidFill>
              <a:srgbClr val="CC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964650" name="Line 42"/>
          <p:cNvSpPr>
            <a:spLocks noChangeShapeType="1"/>
          </p:cNvSpPr>
          <p:nvPr/>
        </p:nvSpPr>
        <p:spPr bwMode="auto">
          <a:xfrm>
            <a:off x="6780212" y="3124200"/>
            <a:ext cx="152400" cy="0"/>
          </a:xfrm>
          <a:prstGeom prst="line">
            <a:avLst/>
          </a:prstGeom>
          <a:noFill/>
          <a:ln w="381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964651" name="AutoShape 43"/>
          <p:cNvSpPr>
            <a:spLocks noChangeArrowheads="1"/>
          </p:cNvSpPr>
          <p:nvPr/>
        </p:nvSpPr>
        <p:spPr bwMode="auto">
          <a:xfrm>
            <a:off x="1522412" y="5105400"/>
            <a:ext cx="8915400" cy="1143000"/>
          </a:xfrm>
          <a:prstGeom prst="roundRect">
            <a:avLst>
              <a:gd name="adj" fmla="val 12486"/>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lstStyle>
            <a:lvl1pPr marL="285750" indent="-285750" algn="l">
              <a:lnSpc>
                <a:spcPct val="90000"/>
              </a:lnSpc>
              <a:spcBef>
                <a:spcPct val="30000"/>
              </a:spcBef>
              <a:buSzPct val="100000"/>
              <a:buChar char="•"/>
              <a:defRPr sz="2000" b="1">
                <a:solidFill>
                  <a:schemeClr val="tx1"/>
                </a:solidFill>
                <a:latin typeface="Arial" panose="020B0604020202020204" pitchFamily="34" charset="0"/>
              </a:defRPr>
            </a:lvl1pPr>
            <a:lvl2pPr marL="685800" indent="-228600" algn="l">
              <a:lnSpc>
                <a:spcPct val="90000"/>
              </a:lnSpc>
              <a:spcBef>
                <a:spcPct val="30000"/>
              </a:spcBef>
              <a:buSzPct val="100000"/>
              <a:buChar char="–"/>
              <a:defRPr sz="1600" b="1">
                <a:solidFill>
                  <a:schemeClr val="tx1"/>
                </a:solidFill>
                <a:latin typeface="Arial" panose="020B0604020202020204" pitchFamily="34" charset="0"/>
              </a:defRPr>
            </a:lvl2pPr>
            <a:lvl3pPr marL="1143000" indent="-228600" algn="l">
              <a:lnSpc>
                <a:spcPct val="90000"/>
              </a:lnSpc>
              <a:spcBef>
                <a:spcPct val="30000"/>
              </a:spcBef>
              <a:buSzPct val="100000"/>
              <a:buChar char="»"/>
              <a:defRPr sz="1600" b="1">
                <a:solidFill>
                  <a:schemeClr val="tx1"/>
                </a:solidFill>
                <a:latin typeface="Arial" panose="020B0604020202020204" pitchFamily="34" charset="0"/>
              </a:defRPr>
            </a:lvl3pPr>
            <a:lvl4pPr marL="1543050" indent="-171450" algn="l">
              <a:lnSpc>
                <a:spcPct val="90000"/>
              </a:lnSpc>
              <a:spcBef>
                <a:spcPct val="30000"/>
              </a:spcBef>
              <a:buSzPct val="100000"/>
              <a:buChar char="•"/>
              <a:defRPr sz="1200" b="1">
                <a:solidFill>
                  <a:schemeClr val="tx1"/>
                </a:solidFill>
                <a:latin typeface="Arial" panose="020B0604020202020204" pitchFamily="34" charset="0"/>
              </a:defRPr>
            </a:lvl4pPr>
            <a:lvl5pPr marL="2000250" indent="-171450" algn="l">
              <a:lnSpc>
                <a:spcPct val="90000"/>
              </a:lnSpc>
              <a:spcBef>
                <a:spcPct val="30000"/>
              </a:spcBef>
              <a:buSzPct val="100000"/>
              <a:buChar char="–"/>
              <a:defRPr sz="1200" b="1">
                <a:solidFill>
                  <a:schemeClr val="tx1"/>
                </a:solidFill>
                <a:latin typeface="Arial" panose="020B0604020202020204" pitchFamily="34" charset="0"/>
              </a:defRPr>
            </a:lvl5pPr>
            <a:lvl6pPr marL="2457450" indent="-171450" eaLnBrk="0" fontAlgn="base" hangingPunct="0">
              <a:lnSpc>
                <a:spcPct val="90000"/>
              </a:lnSpc>
              <a:spcBef>
                <a:spcPct val="30000"/>
              </a:spcBef>
              <a:spcAft>
                <a:spcPct val="0"/>
              </a:spcAft>
              <a:buSzPct val="100000"/>
              <a:buChar char="–"/>
              <a:defRPr sz="1200" b="1">
                <a:solidFill>
                  <a:schemeClr val="tx1"/>
                </a:solidFill>
                <a:latin typeface="Arial" panose="020B0604020202020204" pitchFamily="34" charset="0"/>
              </a:defRPr>
            </a:lvl6pPr>
            <a:lvl7pPr marL="2914650" indent="-171450" eaLnBrk="0" fontAlgn="base" hangingPunct="0">
              <a:lnSpc>
                <a:spcPct val="90000"/>
              </a:lnSpc>
              <a:spcBef>
                <a:spcPct val="30000"/>
              </a:spcBef>
              <a:spcAft>
                <a:spcPct val="0"/>
              </a:spcAft>
              <a:buSzPct val="100000"/>
              <a:buChar char="–"/>
              <a:defRPr sz="1200" b="1">
                <a:solidFill>
                  <a:schemeClr val="tx1"/>
                </a:solidFill>
                <a:latin typeface="Arial" panose="020B0604020202020204" pitchFamily="34" charset="0"/>
              </a:defRPr>
            </a:lvl7pPr>
            <a:lvl8pPr marL="3371850" indent="-171450" eaLnBrk="0" fontAlgn="base" hangingPunct="0">
              <a:lnSpc>
                <a:spcPct val="90000"/>
              </a:lnSpc>
              <a:spcBef>
                <a:spcPct val="30000"/>
              </a:spcBef>
              <a:spcAft>
                <a:spcPct val="0"/>
              </a:spcAft>
              <a:buSzPct val="100000"/>
              <a:buChar char="–"/>
              <a:defRPr sz="1200" b="1">
                <a:solidFill>
                  <a:schemeClr val="tx1"/>
                </a:solidFill>
                <a:latin typeface="Arial" panose="020B0604020202020204" pitchFamily="34" charset="0"/>
              </a:defRPr>
            </a:lvl8pPr>
            <a:lvl9pPr marL="3829050" indent="-171450" eaLnBrk="0" fontAlgn="base" hangingPunct="0">
              <a:lnSpc>
                <a:spcPct val="90000"/>
              </a:lnSpc>
              <a:spcBef>
                <a:spcPct val="30000"/>
              </a:spcBef>
              <a:spcAft>
                <a:spcPct val="0"/>
              </a:spcAft>
              <a:buSzPct val="100000"/>
              <a:buChar char="–"/>
              <a:defRPr sz="1200" b="1">
                <a:solidFill>
                  <a:schemeClr val="tx1"/>
                </a:solidFill>
                <a:latin typeface="Arial" panose="020B0604020202020204" pitchFamily="34" charset="0"/>
              </a:defRPr>
            </a:lvl9pPr>
          </a:lstStyle>
          <a:p>
            <a:pPr>
              <a:spcBef>
                <a:spcPct val="0"/>
              </a:spcBef>
              <a:buSzTx/>
            </a:pPr>
            <a:r>
              <a:rPr lang="en-US" altLang="zh-CN" sz="2300">
                <a:solidFill>
                  <a:srgbClr val="CC0000"/>
                </a:solidFill>
                <a:ea typeface="SimSun" panose="02010600030101010101" pitchFamily="2" charset="-122"/>
              </a:rPr>
              <a:t>We do this by preserving the current values in IF/ID for use on the next Clock Cycle </a:t>
            </a:r>
            <a:endParaRPr lang="en-US" altLang="zh-CN" sz="1800">
              <a:solidFill>
                <a:srgbClr val="CC0000"/>
              </a:solidFill>
              <a:ea typeface="SimSun" panose="02010600030101010101" pitchFamily="2" charset="-122"/>
            </a:endParaRPr>
          </a:p>
        </p:txBody>
      </p:sp>
      <p:sp>
        <p:nvSpPr>
          <p:cNvPr id="964652" name="AutoShape 44"/>
          <p:cNvSpPr>
            <a:spLocks noChangeArrowheads="1"/>
          </p:cNvSpPr>
          <p:nvPr/>
        </p:nvSpPr>
        <p:spPr bwMode="auto">
          <a:xfrm>
            <a:off x="4646612" y="4572000"/>
            <a:ext cx="1219200" cy="381000"/>
          </a:xfrm>
          <a:prstGeom prst="curvedUpArrow">
            <a:avLst>
              <a:gd name="adj1" fmla="val 25170"/>
              <a:gd name="adj2" fmla="val 89170"/>
              <a:gd name="adj3" fmla="val 33333"/>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Tree>
    <p:extLst>
      <p:ext uri="{BB962C8B-B14F-4D97-AF65-F5344CB8AC3E}">
        <p14:creationId xmlns:p14="http://schemas.microsoft.com/office/powerpoint/2010/main" val="2930723483"/>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6658" name="Rectangle 2"/>
          <p:cNvSpPr>
            <a:spLocks noGrp="1" noChangeArrowheads="1"/>
          </p:cNvSpPr>
          <p:nvPr>
            <p:ph type="title"/>
          </p:nvPr>
        </p:nvSpPr>
        <p:spPr/>
        <p:txBody>
          <a:bodyPr/>
          <a:lstStyle/>
          <a:p>
            <a:r>
              <a:rPr lang="en-US" altLang="zh-CN">
                <a:ea typeface="SimSun" panose="02010600030101010101" pitchFamily="2" charset="-122"/>
              </a:rPr>
              <a:t>Data Hazards: A Classic Example</a:t>
            </a:r>
          </a:p>
        </p:txBody>
      </p:sp>
      <p:sp>
        <p:nvSpPr>
          <p:cNvPr id="966659" name="Rectangle 3"/>
          <p:cNvSpPr>
            <a:spLocks noGrp="1" noChangeArrowheads="1"/>
          </p:cNvSpPr>
          <p:nvPr>
            <p:ph type="body" sz="half" idx="1"/>
          </p:nvPr>
        </p:nvSpPr>
        <p:spPr>
          <a:xfrm>
            <a:off x="2284412" y="1447800"/>
            <a:ext cx="7239000" cy="4648200"/>
          </a:xfrm>
        </p:spPr>
        <p:txBody>
          <a:bodyPr/>
          <a:lstStyle/>
          <a:p>
            <a:r>
              <a:rPr lang="en-US" altLang="zh-CN" sz="2300">
                <a:ea typeface="SimSun" panose="02010600030101010101" pitchFamily="2" charset="-122"/>
              </a:rPr>
              <a:t>Identify the data dependencies in the following code. Which of them can be resolved through forwarding?</a:t>
            </a:r>
          </a:p>
          <a:p>
            <a:pPr>
              <a:buFontTx/>
              <a:buNone/>
            </a:pPr>
            <a:endParaRPr lang="en-US" altLang="zh-CN" sz="2300">
              <a:ea typeface="SimSun" panose="02010600030101010101" pitchFamily="2" charset="-122"/>
            </a:endParaRPr>
          </a:p>
          <a:p>
            <a:pPr>
              <a:buFontTx/>
              <a:buNone/>
            </a:pPr>
            <a:r>
              <a:rPr lang="en-US" altLang="zh-CN" sz="2300">
                <a:ea typeface="SimSun" panose="02010600030101010101" pitchFamily="2" charset="-122"/>
              </a:rPr>
              <a:t>SUB   $2,    $1,   $3</a:t>
            </a:r>
          </a:p>
          <a:p>
            <a:pPr>
              <a:buFontTx/>
              <a:buNone/>
            </a:pPr>
            <a:r>
              <a:rPr lang="en-US" altLang="zh-CN" sz="2300">
                <a:ea typeface="SimSun" panose="02010600030101010101" pitchFamily="2" charset="-122"/>
              </a:rPr>
              <a:t>OR     $12,  $2,   $5		</a:t>
            </a:r>
          </a:p>
          <a:p>
            <a:pPr>
              <a:buFontTx/>
              <a:buNone/>
            </a:pPr>
            <a:r>
              <a:rPr lang="en-US" altLang="zh-CN" sz="2300">
                <a:ea typeface="SimSun" panose="02010600030101010101" pitchFamily="2" charset="-122"/>
              </a:rPr>
              <a:t>SW     $13, 100($2)		</a:t>
            </a:r>
          </a:p>
          <a:p>
            <a:pPr>
              <a:buFontTx/>
              <a:buNone/>
            </a:pPr>
            <a:r>
              <a:rPr lang="en-US" altLang="zh-CN" sz="2300">
                <a:ea typeface="SimSun" panose="02010600030101010101" pitchFamily="2" charset="-122"/>
              </a:rPr>
              <a:t>ADD   $14,  $2,   $2		</a:t>
            </a:r>
          </a:p>
          <a:p>
            <a:pPr>
              <a:buFontTx/>
              <a:buNone/>
            </a:pPr>
            <a:r>
              <a:rPr lang="en-US" altLang="zh-CN" sz="2300">
                <a:ea typeface="SimSun" panose="02010600030101010101" pitchFamily="2" charset="-122"/>
              </a:rPr>
              <a:t>LW     $15, 100($2)		</a:t>
            </a:r>
          </a:p>
          <a:p>
            <a:pPr>
              <a:buFontTx/>
              <a:buNone/>
            </a:pPr>
            <a:r>
              <a:rPr lang="en-US" altLang="zh-CN" sz="2300">
                <a:ea typeface="SimSun" panose="02010600030101010101" pitchFamily="2" charset="-122"/>
              </a:rPr>
              <a:t>ADD   $4,   $7,    $15		</a:t>
            </a:r>
          </a:p>
        </p:txBody>
      </p:sp>
    </p:spTree>
    <p:extLst>
      <p:ext uri="{BB962C8B-B14F-4D97-AF65-F5344CB8AC3E}">
        <p14:creationId xmlns:p14="http://schemas.microsoft.com/office/powerpoint/2010/main" val="2555046602"/>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8706" name="Rectangle 2"/>
          <p:cNvSpPr>
            <a:spLocks noGrp="1" noChangeArrowheads="1"/>
          </p:cNvSpPr>
          <p:nvPr>
            <p:ph type="title"/>
          </p:nvPr>
        </p:nvSpPr>
        <p:spPr/>
        <p:txBody>
          <a:bodyPr/>
          <a:lstStyle/>
          <a:p>
            <a:r>
              <a:rPr lang="en-US" altLang="zh-CN">
                <a:ea typeface="SimSun" panose="02010600030101010101" pitchFamily="2" charset="-122"/>
              </a:rPr>
              <a:t>Data Hazards - Reordering Instructions</a:t>
            </a:r>
          </a:p>
        </p:txBody>
      </p:sp>
      <p:sp>
        <p:nvSpPr>
          <p:cNvPr id="968707" name="Rectangle 3"/>
          <p:cNvSpPr>
            <a:spLocks noGrp="1" noChangeArrowheads="1"/>
          </p:cNvSpPr>
          <p:nvPr>
            <p:ph type="body" idx="1"/>
          </p:nvPr>
        </p:nvSpPr>
        <p:spPr/>
        <p:txBody>
          <a:bodyPr/>
          <a:lstStyle/>
          <a:p>
            <a:r>
              <a:rPr lang="en-US" altLang="zh-CN">
                <a:ea typeface="SimSun" panose="02010600030101010101" pitchFamily="2" charset="-122"/>
              </a:rPr>
              <a:t>Assuming we have data forwarding, what are the hazards in this code?</a:t>
            </a:r>
            <a:br>
              <a:rPr lang="en-US" altLang="zh-CN">
                <a:ea typeface="SimSun" panose="02010600030101010101" pitchFamily="2" charset="-122"/>
              </a:rPr>
            </a:br>
            <a:r>
              <a:rPr lang="en-US" altLang="zh-CN" sz="1800">
                <a:latin typeface="Courier New" panose="02070309020205020404" pitchFamily="49" charset="0"/>
                <a:ea typeface="SimSun" panose="02010600030101010101" pitchFamily="2" charset="-122"/>
              </a:rPr>
              <a:t>	lw $t0, 0($t1)</a:t>
            </a:r>
            <a:br>
              <a:rPr lang="en-US" altLang="zh-CN" sz="1800">
                <a:latin typeface="Courier New" panose="02070309020205020404" pitchFamily="49" charset="0"/>
                <a:ea typeface="SimSun" panose="02010600030101010101" pitchFamily="2" charset="-122"/>
              </a:rPr>
            </a:br>
            <a:r>
              <a:rPr lang="en-US" altLang="zh-CN" sz="1800">
                <a:latin typeface="Courier New" panose="02070309020205020404" pitchFamily="49" charset="0"/>
                <a:ea typeface="SimSun" panose="02010600030101010101" pitchFamily="2" charset="-122"/>
              </a:rPr>
              <a:t>	lw $t2, 4($t1)</a:t>
            </a:r>
            <a:br>
              <a:rPr lang="en-US" altLang="zh-CN" sz="1800">
                <a:latin typeface="Courier New" panose="02070309020205020404" pitchFamily="49" charset="0"/>
                <a:ea typeface="SimSun" panose="02010600030101010101" pitchFamily="2" charset="-122"/>
              </a:rPr>
            </a:br>
            <a:r>
              <a:rPr lang="en-US" altLang="zh-CN" sz="1800">
                <a:latin typeface="Courier New" panose="02070309020205020404" pitchFamily="49" charset="0"/>
                <a:ea typeface="SimSun" panose="02010600030101010101" pitchFamily="2" charset="-122"/>
              </a:rPr>
              <a:t>	sw $t2, 0($t1)</a:t>
            </a:r>
            <a:br>
              <a:rPr lang="en-US" altLang="zh-CN" sz="1800">
                <a:latin typeface="Courier New" panose="02070309020205020404" pitchFamily="49" charset="0"/>
                <a:ea typeface="SimSun" panose="02010600030101010101" pitchFamily="2" charset="-122"/>
              </a:rPr>
            </a:br>
            <a:r>
              <a:rPr lang="en-US" altLang="zh-CN" sz="1800">
                <a:latin typeface="Courier New" panose="02070309020205020404" pitchFamily="49" charset="0"/>
                <a:ea typeface="SimSun" panose="02010600030101010101" pitchFamily="2" charset="-122"/>
              </a:rPr>
              <a:t>	sw $t0, 4($t1)</a:t>
            </a:r>
            <a:endParaRPr lang="en-US" altLang="zh-CN">
              <a:ea typeface="SimSun" panose="02010600030101010101" pitchFamily="2" charset="-122"/>
            </a:endParaRPr>
          </a:p>
          <a:p>
            <a:r>
              <a:rPr lang="en-US" altLang="zh-CN">
                <a:ea typeface="SimSun" panose="02010600030101010101" pitchFamily="2" charset="-122"/>
              </a:rPr>
              <a:t>Reorder instructions to remove hazard:</a:t>
            </a:r>
            <a:br>
              <a:rPr lang="en-US" altLang="zh-CN">
                <a:ea typeface="SimSun" panose="02010600030101010101" pitchFamily="2" charset="-122"/>
              </a:rPr>
            </a:br>
            <a:r>
              <a:rPr lang="en-US" altLang="zh-CN" sz="1800">
                <a:latin typeface="Courier New" panose="02070309020205020404" pitchFamily="49" charset="0"/>
                <a:ea typeface="SimSun" panose="02010600030101010101" pitchFamily="2" charset="-122"/>
              </a:rPr>
              <a:t>	lw $t0, 0($t1)</a:t>
            </a:r>
            <a:br>
              <a:rPr lang="en-US" altLang="zh-CN" sz="1800">
                <a:latin typeface="Courier New" panose="02070309020205020404" pitchFamily="49" charset="0"/>
                <a:ea typeface="SimSun" panose="02010600030101010101" pitchFamily="2" charset="-122"/>
              </a:rPr>
            </a:br>
            <a:r>
              <a:rPr lang="en-US" altLang="zh-CN" sz="1800">
                <a:latin typeface="Courier New" panose="02070309020205020404" pitchFamily="49" charset="0"/>
                <a:ea typeface="SimSun" panose="02010600030101010101" pitchFamily="2" charset="-122"/>
              </a:rPr>
              <a:t>	lw $t2, 4($t1)</a:t>
            </a:r>
            <a:br>
              <a:rPr lang="en-US" altLang="zh-CN" sz="1800">
                <a:latin typeface="Courier New" panose="02070309020205020404" pitchFamily="49" charset="0"/>
                <a:ea typeface="SimSun" panose="02010600030101010101" pitchFamily="2" charset="-122"/>
              </a:rPr>
            </a:br>
            <a:r>
              <a:rPr lang="en-US" altLang="zh-CN" sz="1800">
                <a:solidFill>
                  <a:srgbClr val="990000"/>
                </a:solidFill>
                <a:latin typeface="Courier New" panose="02070309020205020404" pitchFamily="49" charset="0"/>
                <a:ea typeface="SimSun" panose="02010600030101010101" pitchFamily="2" charset="-122"/>
              </a:rPr>
              <a:t>	sw $t0, 4($t1)</a:t>
            </a:r>
            <a:br>
              <a:rPr lang="en-US" altLang="zh-CN" sz="1800">
                <a:solidFill>
                  <a:srgbClr val="990000"/>
                </a:solidFill>
                <a:latin typeface="Courier New" panose="02070309020205020404" pitchFamily="49" charset="0"/>
                <a:ea typeface="SimSun" panose="02010600030101010101" pitchFamily="2" charset="-122"/>
              </a:rPr>
            </a:br>
            <a:r>
              <a:rPr lang="en-US" altLang="zh-CN" sz="1800">
                <a:solidFill>
                  <a:srgbClr val="990000"/>
                </a:solidFill>
                <a:latin typeface="Courier New" panose="02070309020205020404" pitchFamily="49" charset="0"/>
                <a:ea typeface="SimSun" panose="02010600030101010101" pitchFamily="2" charset="-122"/>
              </a:rPr>
              <a:t>	sw $t2, 0($t1)</a:t>
            </a:r>
            <a:r>
              <a:rPr lang="en-US" altLang="zh-CN" sz="1800">
                <a:latin typeface="Courier New" panose="02070309020205020404" pitchFamily="49" charset="0"/>
                <a:ea typeface="SimSun" panose="02010600030101010101" pitchFamily="2" charset="-122"/>
              </a:rPr>
              <a:t/>
            </a:r>
            <a:br>
              <a:rPr lang="en-US" altLang="zh-CN" sz="1800">
                <a:latin typeface="Courier New" panose="02070309020205020404" pitchFamily="49" charset="0"/>
                <a:ea typeface="SimSun" panose="02010600030101010101" pitchFamily="2" charset="-122"/>
              </a:rPr>
            </a:br>
            <a:endParaRPr lang="en-US" altLang="zh-CN" sz="1800">
              <a:latin typeface="Courier New" panose="02070309020205020404" pitchFamily="49" charset="0"/>
              <a:ea typeface="SimSun" panose="02010600030101010101" pitchFamily="2" charset="-122"/>
            </a:endParaRPr>
          </a:p>
        </p:txBody>
      </p:sp>
      <p:grpSp>
        <p:nvGrpSpPr>
          <p:cNvPr id="968708" name="Group 4"/>
          <p:cNvGrpSpPr>
            <a:grpSpLocks/>
          </p:cNvGrpSpPr>
          <p:nvPr/>
        </p:nvGrpSpPr>
        <p:grpSpPr bwMode="auto">
          <a:xfrm>
            <a:off x="3895726" y="2667001"/>
            <a:ext cx="1817687" cy="587375"/>
            <a:chOff x="1117" y="1659"/>
            <a:chExt cx="1145" cy="370"/>
          </a:xfrm>
        </p:grpSpPr>
        <p:sp>
          <p:nvSpPr>
            <p:cNvPr id="968709" name="Oval 5"/>
            <p:cNvSpPr>
              <a:spLocks noChangeArrowheads="1"/>
            </p:cNvSpPr>
            <p:nvPr/>
          </p:nvSpPr>
          <p:spPr bwMode="auto">
            <a:xfrm>
              <a:off x="1117" y="1659"/>
              <a:ext cx="288" cy="192"/>
            </a:xfrm>
            <a:prstGeom prst="ellipse">
              <a:avLst/>
            </a:prstGeom>
            <a:noFill/>
            <a:ln w="38100">
              <a:solidFill>
                <a:srgbClr val="990000"/>
              </a:solidFill>
              <a:round/>
              <a:headEnd/>
              <a:tailEnd/>
            </a:ln>
            <a:effectLst/>
            <a:extLst>
              <a:ext uri="{909E8E84-426E-40DD-AFC4-6F175D3DCCD1}">
                <a14:hiddenFill xmlns:a14="http://schemas.microsoft.com/office/drawing/2010/main">
                  <a:solidFill>
                    <a:srgbClr val="FFFF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968710" name="Oval 6"/>
            <p:cNvSpPr>
              <a:spLocks noChangeArrowheads="1"/>
            </p:cNvSpPr>
            <p:nvPr/>
          </p:nvSpPr>
          <p:spPr bwMode="auto">
            <a:xfrm>
              <a:off x="1118" y="1837"/>
              <a:ext cx="288" cy="192"/>
            </a:xfrm>
            <a:prstGeom prst="ellipse">
              <a:avLst/>
            </a:prstGeom>
            <a:noFill/>
            <a:ln w="38100">
              <a:solidFill>
                <a:srgbClr val="990000"/>
              </a:solidFill>
              <a:round/>
              <a:headEnd/>
              <a:tailEnd/>
            </a:ln>
            <a:effectLst/>
            <a:extLst>
              <a:ext uri="{909E8E84-426E-40DD-AFC4-6F175D3DCCD1}">
                <a14:hiddenFill xmlns:a14="http://schemas.microsoft.com/office/drawing/2010/main">
                  <a:solidFill>
                    <a:srgbClr val="FFFF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grpSp>
          <p:nvGrpSpPr>
            <p:cNvPr id="968711" name="Group 7"/>
            <p:cNvGrpSpPr>
              <a:grpSpLocks/>
            </p:cNvGrpSpPr>
            <p:nvPr/>
          </p:nvGrpSpPr>
          <p:grpSpPr bwMode="auto">
            <a:xfrm>
              <a:off x="2070" y="1760"/>
              <a:ext cx="192" cy="192"/>
              <a:chOff x="2070" y="1913"/>
              <a:chExt cx="192" cy="192"/>
            </a:xfrm>
          </p:grpSpPr>
          <p:sp>
            <p:nvSpPr>
              <p:cNvPr id="968712" name="Line 8"/>
              <p:cNvSpPr>
                <a:spLocks noChangeShapeType="1"/>
              </p:cNvSpPr>
              <p:nvPr/>
            </p:nvSpPr>
            <p:spPr bwMode="auto">
              <a:xfrm>
                <a:off x="2070" y="1913"/>
                <a:ext cx="192" cy="0"/>
              </a:xfrm>
              <a:prstGeom prst="line">
                <a:avLst/>
              </a:prstGeom>
              <a:noFill/>
              <a:ln w="38100">
                <a:solidFill>
                  <a:srgbClr val="990000"/>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968713" name="Line 9"/>
              <p:cNvSpPr>
                <a:spLocks noChangeShapeType="1"/>
              </p:cNvSpPr>
              <p:nvPr/>
            </p:nvSpPr>
            <p:spPr bwMode="auto">
              <a:xfrm>
                <a:off x="2070" y="2105"/>
                <a:ext cx="192" cy="0"/>
              </a:xfrm>
              <a:prstGeom prst="line">
                <a:avLst/>
              </a:prstGeom>
              <a:noFill/>
              <a:ln w="38100">
                <a:solidFill>
                  <a:srgbClr val="990000"/>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968714" name="Line 10"/>
              <p:cNvSpPr>
                <a:spLocks noChangeShapeType="1"/>
              </p:cNvSpPr>
              <p:nvPr/>
            </p:nvSpPr>
            <p:spPr bwMode="auto">
              <a:xfrm flipV="1">
                <a:off x="2262" y="1913"/>
                <a:ext cx="0" cy="192"/>
              </a:xfrm>
              <a:prstGeom prst="line">
                <a:avLst/>
              </a:prstGeom>
              <a:noFill/>
              <a:ln w="38100">
                <a:solidFill>
                  <a:srgbClr val="99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grpSp>
      </p:grpSp>
    </p:spTree>
    <p:extLst>
      <p:ext uri="{BB962C8B-B14F-4D97-AF65-F5344CB8AC3E}">
        <p14:creationId xmlns:p14="http://schemas.microsoft.com/office/powerpoint/2010/main" val="336342835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968708"/>
                                        </p:tgtEl>
                                        <p:attrNameLst>
                                          <p:attrName>style.visibility</p:attrName>
                                        </p:attrNameLst>
                                      </p:cBhvr>
                                      <p:to>
                                        <p:strVal val="visible"/>
                                      </p:to>
                                    </p:set>
                                    <p:animEffect transition="in" filter="wipe(up)">
                                      <p:cBhvr>
                                        <p:cTn id="7" dur="500"/>
                                        <p:tgtEl>
                                          <p:spTgt spid="9687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GaneshTemplate">
  <a:themeElements>
    <a:clrScheme name="Custom 1">
      <a:dk1>
        <a:sysClr val="windowText" lastClr="000000"/>
      </a:dk1>
      <a:lt1>
        <a:sysClr val="window" lastClr="FFFFFF"/>
      </a:lt1>
      <a:dk2>
        <a:srgbClr val="0E8E26"/>
      </a:dk2>
      <a:lt2>
        <a:srgbClr val="EEECE1"/>
      </a:lt2>
      <a:accent1>
        <a:srgbClr val="09C77A"/>
      </a:accent1>
      <a:accent2>
        <a:srgbClr val="C0504D"/>
      </a:accent2>
      <a:accent3>
        <a:srgbClr val="0DBBBB"/>
      </a:accent3>
      <a:accent4>
        <a:srgbClr val="8064A2"/>
      </a:accent4>
      <a:accent5>
        <a:srgbClr val="4BACC6"/>
      </a:accent5>
      <a:accent6>
        <a:srgbClr val="F79646"/>
      </a:accent6>
      <a:hlink>
        <a:srgbClr val="5F0060"/>
      </a:hlink>
      <a:folHlink>
        <a:srgbClr val="0DBBBB"/>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pothecary">
      <a:fillStyleLst>
        <a:solidFill>
          <a:schemeClr val="phClr"/>
        </a:solidFill>
        <a:gradFill rotWithShape="1">
          <a:gsLst>
            <a:gs pos="0">
              <a:schemeClr val="phClr">
                <a:tint val="1000"/>
                <a:satMod val="100000"/>
              </a:schemeClr>
            </a:gs>
            <a:gs pos="68000">
              <a:schemeClr val="phClr">
                <a:tint val="77000"/>
                <a:satMod val="100000"/>
              </a:schemeClr>
            </a:gs>
            <a:gs pos="81000">
              <a:schemeClr val="phClr">
                <a:tint val="79000"/>
                <a:satMod val="100000"/>
              </a:schemeClr>
            </a:gs>
            <a:gs pos="86000">
              <a:schemeClr val="phClr">
                <a:tint val="73000"/>
                <a:satMod val="100000"/>
              </a:schemeClr>
            </a:gs>
            <a:gs pos="100000">
              <a:schemeClr val="phClr">
                <a:tint val="35000"/>
                <a:satMod val="100000"/>
              </a:schemeClr>
            </a:gs>
          </a:gsLst>
          <a:lin ang="5400000" scaled="0"/>
        </a:gradFill>
        <a:gradFill rotWithShape="1">
          <a:gsLst>
            <a:gs pos="0">
              <a:schemeClr val="phClr">
                <a:tint val="73000"/>
                <a:shade val="100000"/>
                <a:satMod val="150000"/>
              </a:schemeClr>
            </a:gs>
            <a:gs pos="25000">
              <a:schemeClr val="phClr">
                <a:tint val="96000"/>
                <a:shade val="80000"/>
                <a:satMod val="105000"/>
              </a:schemeClr>
            </a:gs>
            <a:gs pos="38000">
              <a:schemeClr val="phClr">
                <a:tint val="96000"/>
                <a:shade val="59000"/>
                <a:satMod val="120000"/>
              </a:schemeClr>
            </a:gs>
            <a:gs pos="55000">
              <a:schemeClr val="phClr">
                <a:tint val="100000"/>
                <a:shade val="57000"/>
                <a:satMod val="120000"/>
              </a:schemeClr>
            </a:gs>
            <a:gs pos="80000">
              <a:schemeClr val="phClr">
                <a:tint val="100000"/>
                <a:shade val="56000"/>
                <a:satMod val="145000"/>
              </a:schemeClr>
            </a:gs>
            <a:gs pos="88000">
              <a:schemeClr val="phClr">
                <a:tint val="100000"/>
                <a:shade val="63000"/>
                <a:satMod val="160000"/>
              </a:schemeClr>
            </a:gs>
            <a:gs pos="100000">
              <a:schemeClr val="phClr">
                <a:tint val="99000"/>
                <a:shade val="100000"/>
                <a:satMod val="155000"/>
              </a:schemeClr>
            </a:gs>
          </a:gsLst>
          <a:lin ang="54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scene3d>
            <a:camera prst="orthographicFront">
              <a:rot lat="0" lon="0" rev="0"/>
            </a:camera>
            <a:lightRig rig="glow" dir="tl">
              <a:rot lat="0" lon="0" rev="1800000"/>
            </a:lightRig>
          </a:scene3d>
          <a:sp3d contourW="10160" prstMaterial="dkEdge">
            <a:bevelT w="0" h="0" prst="angle"/>
            <a:contourClr>
              <a:schemeClr val="phClr">
                <a:shade val="30000"/>
                <a:satMod val="150000"/>
              </a:schemeClr>
            </a:contourClr>
          </a:sp3d>
        </a:effectStyle>
        <a:effectStyle>
          <a:effectLst>
            <a:glow rad="50800">
              <a:schemeClr val="phClr">
                <a:tint val="68000"/>
                <a:shade val="93000"/>
                <a:alpha val="37000"/>
                <a:satMod val="250000"/>
              </a:schemeClr>
            </a:glow>
          </a:effectLst>
          <a:scene3d>
            <a:camera prst="orthographicFront">
              <a:rot lat="0" lon="0" rev="0"/>
            </a:camera>
            <a:lightRig rig="glow" dir="t">
              <a:rot lat="0" lon="0" rev="1800000"/>
            </a:lightRig>
          </a:scene3d>
          <a:sp3d contourW="10160" prstMaterial="dkEdge">
            <a:bevelT w="20320" h="19050" prst="angle"/>
            <a:contourClr>
              <a:schemeClr val="phClr">
                <a:shade val="30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GaneshTemplate</Template>
  <TotalTime>23240</TotalTime>
  <Words>6137</Words>
  <Application>Microsoft Office PowerPoint</Application>
  <PresentationFormat>Custom</PresentationFormat>
  <Paragraphs>2135</Paragraphs>
  <Slides>119</Slides>
  <Notes>84</Notes>
  <HiddenSlides>2</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119</vt:i4>
      </vt:variant>
    </vt:vector>
  </HeadingPairs>
  <TitlesOfParts>
    <vt:vector size="121" baseType="lpstr">
      <vt:lpstr>GaneshTemplate</vt:lpstr>
      <vt:lpstr>Equation</vt:lpstr>
      <vt:lpstr>15CSE301  Computer Organization and Architecture</vt:lpstr>
      <vt:lpstr>Overview</vt:lpstr>
      <vt:lpstr>Basic Concepts</vt:lpstr>
      <vt:lpstr>Making the Execution of Programs Faster</vt:lpstr>
      <vt:lpstr>Traditional Pipeline Concept</vt:lpstr>
      <vt:lpstr>Traditional Pipeline Concept</vt:lpstr>
      <vt:lpstr>Traditional Pipeline Concept</vt:lpstr>
      <vt:lpstr>Traditional Pipeline Concept</vt:lpstr>
      <vt:lpstr>Use the Idea of Pipelining in a Computer</vt:lpstr>
      <vt:lpstr>Use the Idea of Pipelining in a Computer</vt:lpstr>
      <vt:lpstr>Characteristics Of Pipelining</vt:lpstr>
      <vt:lpstr>Problem</vt:lpstr>
      <vt:lpstr>Answer</vt:lpstr>
      <vt:lpstr>Answer</vt:lpstr>
      <vt:lpstr>Answer</vt:lpstr>
      <vt:lpstr>Answer</vt:lpstr>
      <vt:lpstr>Answer</vt:lpstr>
      <vt:lpstr>Answer</vt:lpstr>
      <vt:lpstr>More problems</vt:lpstr>
      <vt:lpstr>Characteristics Of Pipelining</vt:lpstr>
      <vt:lpstr>RISC Instruction Set Implementation</vt:lpstr>
      <vt:lpstr>Looking At The Big Picture</vt:lpstr>
      <vt:lpstr>The Classical RISC 5 Stage Pipeline</vt:lpstr>
      <vt:lpstr>Instruction execution review</vt:lpstr>
      <vt:lpstr>Example: Instruction Fetch (IF)</vt:lpstr>
      <vt:lpstr>Instruction Decode (ID)</vt:lpstr>
      <vt:lpstr>Execute (EX)</vt:lpstr>
      <vt:lpstr>Memory (MEM)</vt:lpstr>
      <vt:lpstr>Writeback (WB)</vt:lpstr>
      <vt:lpstr>A bunch of lazy functional units</vt:lpstr>
      <vt:lpstr>Putting those slackers to work</vt:lpstr>
      <vt:lpstr>Decoding and fetching together</vt:lpstr>
      <vt:lpstr>Executing, decoding and fetching</vt:lpstr>
      <vt:lpstr>Making Pipelining Work</vt:lpstr>
      <vt:lpstr>Break datapath into 5 stages</vt:lpstr>
      <vt:lpstr>Pipelining Loads</vt:lpstr>
      <vt:lpstr>A pipeline diagram</vt:lpstr>
      <vt:lpstr>Pipeline terminology</vt:lpstr>
      <vt:lpstr>Pipelining Performance</vt:lpstr>
      <vt:lpstr>Pipeline Datapath: Resource Requirements</vt:lpstr>
      <vt:lpstr>Pipelining other instruction types</vt:lpstr>
      <vt:lpstr>Important Observation</vt:lpstr>
      <vt:lpstr>A solution: Insert NOP stages</vt:lpstr>
      <vt:lpstr>Summary</vt:lpstr>
      <vt:lpstr>Pipeline: Hazards</vt:lpstr>
      <vt:lpstr>Pipeline Hazards</vt:lpstr>
      <vt:lpstr>Structural Hazards</vt:lpstr>
      <vt:lpstr>Pipelined Example -  Executing Multiple Instructions</vt:lpstr>
      <vt:lpstr>Executing Multiple Instructions Clock Cycle 1</vt:lpstr>
      <vt:lpstr>Executing Multiple Instructions Clock Cycle 2</vt:lpstr>
      <vt:lpstr>Executing Multiple Instructions Clock Cycle 3</vt:lpstr>
      <vt:lpstr>Executing Multiple Instructions Clock Cycle 4</vt:lpstr>
      <vt:lpstr>Executing Multiple Instructions Clock Cycle 5</vt:lpstr>
      <vt:lpstr>Executing Multiple Instructions Clock Cycle 6</vt:lpstr>
      <vt:lpstr>Executing Multiple Instructions Clock Cycle 7</vt:lpstr>
      <vt:lpstr>Executing Multiple Instructions Clock Cycle 8</vt:lpstr>
      <vt:lpstr>Alternative View - Multicycle Diagram</vt:lpstr>
      <vt:lpstr>Alternative View - Multicycle Diagram</vt:lpstr>
      <vt:lpstr>One Memory Port Structural Hazards</vt:lpstr>
      <vt:lpstr>Structural Hazards</vt:lpstr>
      <vt:lpstr>Structural Hazards</vt:lpstr>
      <vt:lpstr>Structural Hazards</vt:lpstr>
      <vt:lpstr>Structural Hazards</vt:lpstr>
      <vt:lpstr>Speed Up Equations for Pipelining</vt:lpstr>
      <vt:lpstr>Structural Hazards</vt:lpstr>
      <vt:lpstr>Pipelining Summary</vt:lpstr>
      <vt:lpstr>Review</vt:lpstr>
      <vt:lpstr>Data Hazards</vt:lpstr>
      <vt:lpstr>Data Hazards</vt:lpstr>
      <vt:lpstr>Data Hazards</vt:lpstr>
      <vt:lpstr>Data Hazards</vt:lpstr>
      <vt:lpstr>Data Hazard Detection in MIPS (1)</vt:lpstr>
      <vt:lpstr>Data Hazards</vt:lpstr>
      <vt:lpstr>Data Hazard - Stalling</vt:lpstr>
      <vt:lpstr>Data Hazards - Stalling</vt:lpstr>
      <vt:lpstr>Data Hazards - Forwarding</vt:lpstr>
      <vt:lpstr>Data Hazards - Forwarding</vt:lpstr>
      <vt:lpstr>Data Hazards</vt:lpstr>
      <vt:lpstr>Forwarding</vt:lpstr>
      <vt:lpstr>No Forwarding</vt:lpstr>
      <vt:lpstr>Data Hazard Solution: Forwarding</vt:lpstr>
      <vt:lpstr>Data Hazard Summary</vt:lpstr>
      <vt:lpstr>Data Hazard Solution: Forwarding</vt:lpstr>
      <vt:lpstr>Forwarding</vt:lpstr>
      <vt:lpstr>Controlling Forwarding</vt:lpstr>
      <vt:lpstr>Forwarding Unit Detail -  EX Hazard</vt:lpstr>
      <vt:lpstr>Forwarding Unit Detail -  MEM Hazard</vt:lpstr>
      <vt:lpstr>Data Hazards and Stalls</vt:lpstr>
      <vt:lpstr>Data Hazards &amp; Stalls</vt:lpstr>
      <vt:lpstr>Data Hazards &amp; Stalls</vt:lpstr>
      <vt:lpstr>Data Hazards &amp; Stalls</vt:lpstr>
      <vt:lpstr>Data Hazards &amp; Stalls</vt:lpstr>
      <vt:lpstr>Data Hazards &amp; Stalls: implementation</vt:lpstr>
      <vt:lpstr>Data Hazards &amp; Stalls: implementation</vt:lpstr>
      <vt:lpstr>Data Hazards &amp; Stalls: implementation</vt:lpstr>
      <vt:lpstr>Data Hazards &amp; Stalls: implementation</vt:lpstr>
      <vt:lpstr>Data Hazards &amp; Stalls: implementation</vt:lpstr>
      <vt:lpstr>Data Hazards: A Classic Example</vt:lpstr>
      <vt:lpstr>Data Hazards - Reordering Instructions</vt:lpstr>
      <vt:lpstr>Data Hazard Summary</vt:lpstr>
      <vt:lpstr>Control Hazards</vt:lpstr>
      <vt:lpstr>Control Hazard on Branches Three Stage Stall</vt:lpstr>
      <vt:lpstr>Branch Hazards</vt:lpstr>
      <vt:lpstr>Basic Pipelined Processor</vt:lpstr>
      <vt:lpstr>Reducing Branch Delay </vt:lpstr>
      <vt:lpstr>Reducing Branch Delay </vt:lpstr>
      <vt:lpstr>Control Hazard Solutions</vt:lpstr>
      <vt:lpstr>PowerPoint Presentation</vt:lpstr>
      <vt:lpstr>Static Branch Prediction</vt:lpstr>
      <vt:lpstr>Control Hazard - Stall</vt:lpstr>
      <vt:lpstr>Control Hazard - Correct Prediction</vt:lpstr>
      <vt:lpstr>Control Hazard - Incorrect Prediction</vt:lpstr>
      <vt:lpstr>1-Bit Branch Prediction</vt:lpstr>
      <vt:lpstr>1-Bit Branch Prediction</vt:lpstr>
      <vt:lpstr>2-Bit Branch Prediction (Jim Smith, 1981)</vt:lpstr>
      <vt:lpstr>n-bit Saturating Counter</vt:lpstr>
      <vt:lpstr>Control Hazards - Solutions</vt:lpstr>
      <vt:lpstr>Summary - Control Hazard Solutions</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15CSE337  Cloud Computing and Services</dc:title>
  <dc:creator>Dr. Ganesh Neelakanta Iyer</dc:creator>
  <cp:lastModifiedBy>Dr. Ganesh Neelakanta Iyer</cp:lastModifiedBy>
  <cp:revision>298</cp:revision>
  <dcterms:created xsi:type="dcterms:W3CDTF">2018-06-04T08:25:54Z</dcterms:created>
  <dcterms:modified xsi:type="dcterms:W3CDTF">2019-08-16T04:05:59Z</dcterms:modified>
</cp:coreProperties>
</file>